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1" r:id="rId4"/>
    <p:sldId id="262" r:id="rId5"/>
    <p:sldId id="263" r:id="rId6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9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4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2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24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39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2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111C-E829-4D6A-83ED-8E5E4B5FBC2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8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表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35797"/>
              </p:ext>
            </p:extLst>
          </p:nvPr>
        </p:nvGraphicFramePr>
        <p:xfrm>
          <a:off x="2661025" y="6306377"/>
          <a:ext cx="7911185" cy="336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7560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リザルトシーン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260770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graphicFrame>
        <p:nvGraphicFramePr>
          <p:cNvPr id="83" name="表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1534"/>
              </p:ext>
            </p:extLst>
          </p:nvPr>
        </p:nvGraphicFramePr>
        <p:xfrm>
          <a:off x="2661025" y="183611"/>
          <a:ext cx="7911185" cy="5863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3953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メニューモード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446847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194" name="正方形/長方形 193"/>
          <p:cNvSpPr/>
          <p:nvPr/>
        </p:nvSpPr>
        <p:spPr>
          <a:xfrm>
            <a:off x="6723732" y="1727994"/>
            <a:ext cx="3551715" cy="2917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フリーフォーム 186"/>
          <p:cNvSpPr/>
          <p:nvPr/>
        </p:nvSpPr>
        <p:spPr>
          <a:xfrm>
            <a:off x="3006092" y="7101091"/>
            <a:ext cx="7453141" cy="2431216"/>
          </a:xfrm>
          <a:custGeom>
            <a:avLst/>
            <a:gdLst>
              <a:gd name="connsiteX0" fmla="*/ 1601083 w 3244241"/>
              <a:gd name="connsiteY0" fmla="*/ 0 h 2045185"/>
              <a:gd name="connsiteX1" fmla="*/ 3244241 w 3244241"/>
              <a:gd name="connsiteY1" fmla="*/ 0 h 2045185"/>
              <a:gd name="connsiteX2" fmla="*/ 3244241 w 3244241"/>
              <a:gd name="connsiteY2" fmla="*/ 1030577 h 2045185"/>
              <a:gd name="connsiteX3" fmla="*/ 3244241 w 3244241"/>
              <a:gd name="connsiteY3" fmla="*/ 2045185 h 2045185"/>
              <a:gd name="connsiteX4" fmla="*/ 1601083 w 3244241"/>
              <a:gd name="connsiteY4" fmla="*/ 2045185 h 2045185"/>
              <a:gd name="connsiteX5" fmla="*/ 0 w 3244241"/>
              <a:gd name="connsiteY5" fmla="*/ 2045185 h 2045185"/>
              <a:gd name="connsiteX6" fmla="*/ 0 w 3244241"/>
              <a:gd name="connsiteY6" fmla="*/ 1030577 h 2045185"/>
              <a:gd name="connsiteX7" fmla="*/ 1601083 w 3244241"/>
              <a:gd name="connsiteY7" fmla="*/ 1030577 h 204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241" h="2045185">
                <a:moveTo>
                  <a:pt x="1601083" y="0"/>
                </a:moveTo>
                <a:lnTo>
                  <a:pt x="3244241" y="0"/>
                </a:lnTo>
                <a:lnTo>
                  <a:pt x="3244241" y="1030577"/>
                </a:lnTo>
                <a:lnTo>
                  <a:pt x="3244241" y="2045185"/>
                </a:lnTo>
                <a:lnTo>
                  <a:pt x="1601083" y="2045185"/>
                </a:lnTo>
                <a:lnTo>
                  <a:pt x="0" y="2045185"/>
                </a:lnTo>
                <a:lnTo>
                  <a:pt x="0" y="1030577"/>
                </a:lnTo>
                <a:lnTo>
                  <a:pt x="1601083" y="103057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972249" y="199732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レースモード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1158731" y="1886038"/>
            <a:ext cx="1620958" cy="1754663"/>
            <a:chOff x="1646003" y="1751309"/>
            <a:chExt cx="1620958" cy="175466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38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646003" y="2982752"/>
              <a:ext cx="162095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システム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cxnSp>
        <p:nvCxnSpPr>
          <p:cNvPr id="74" name="直線矢印コネクタ 73"/>
          <p:cNvCxnSpPr/>
          <p:nvPr/>
        </p:nvCxnSpPr>
        <p:spPr>
          <a:xfrm flipH="1" flipV="1">
            <a:off x="10245508" y="2226640"/>
            <a:ext cx="1171460" cy="2690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sp>
        <p:nvSpPr>
          <p:cNvPr id="60" name="楕円 59"/>
          <p:cNvSpPr/>
          <p:nvPr/>
        </p:nvSpPr>
        <p:spPr>
          <a:xfrm>
            <a:off x="3021798" y="3905635"/>
            <a:ext cx="3405415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ワールドモード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2967580" y="2872055"/>
            <a:ext cx="3405415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マルチモード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3" name="楕円 62"/>
          <p:cNvSpPr/>
          <p:nvPr/>
        </p:nvSpPr>
        <p:spPr>
          <a:xfrm>
            <a:off x="3006092" y="4817899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40038" y="2007758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1618685" y="2269187"/>
            <a:ext cx="1281999" cy="1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618685" y="2585106"/>
            <a:ext cx="1281999" cy="524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840375" y="3117481"/>
            <a:ext cx="1119895" cy="953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074504" y="3956786"/>
            <a:ext cx="941711" cy="1149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4475" y="3433566"/>
            <a:ext cx="19800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</a:p>
        </p:txBody>
      </p:sp>
      <p:sp>
        <p:nvSpPr>
          <p:cNvPr id="97" name="楕円 96"/>
          <p:cNvSpPr/>
          <p:nvPr/>
        </p:nvSpPr>
        <p:spPr>
          <a:xfrm>
            <a:off x="6867906" y="1902061"/>
            <a:ext cx="3325323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レース録画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8" name="楕円 97"/>
          <p:cNvSpPr/>
          <p:nvPr/>
        </p:nvSpPr>
        <p:spPr>
          <a:xfrm>
            <a:off x="6850997" y="2847280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9" name="楕円 98"/>
          <p:cNvSpPr/>
          <p:nvPr/>
        </p:nvSpPr>
        <p:spPr>
          <a:xfrm>
            <a:off x="6880123" y="379249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10306161" y="2726470"/>
            <a:ext cx="1028666" cy="371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10306162" y="2977130"/>
            <a:ext cx="978915" cy="10226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3398275" y="501033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オプションモード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8" name="楕円 157"/>
          <p:cNvSpPr/>
          <p:nvPr/>
        </p:nvSpPr>
        <p:spPr>
          <a:xfrm>
            <a:off x="6900746" y="727980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9" name="楕円 158"/>
          <p:cNvSpPr/>
          <p:nvPr/>
        </p:nvSpPr>
        <p:spPr>
          <a:xfrm>
            <a:off x="3096932" y="8603274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再生</a:t>
            </a:r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5" name="楕円 164"/>
          <p:cNvSpPr/>
          <p:nvPr/>
        </p:nvSpPr>
        <p:spPr>
          <a:xfrm>
            <a:off x="6867906" y="4817899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330161" y="49973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70" name="楕円 169"/>
          <p:cNvSpPr/>
          <p:nvPr/>
        </p:nvSpPr>
        <p:spPr>
          <a:xfrm>
            <a:off x="3096932" y="7279809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72" name="直線矢印コネクタ 171"/>
          <p:cNvCxnSpPr/>
          <p:nvPr/>
        </p:nvCxnSpPr>
        <p:spPr>
          <a:xfrm>
            <a:off x="6216615" y="2550430"/>
            <a:ext cx="848064" cy="242053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>
            <a:off x="6195991" y="3488436"/>
            <a:ext cx="763525" cy="160640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endCxn id="165" idx="2"/>
          </p:cNvCxnSpPr>
          <p:nvPr/>
        </p:nvCxnSpPr>
        <p:spPr>
          <a:xfrm>
            <a:off x="6190777" y="4462508"/>
            <a:ext cx="677129" cy="76252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630087" y="7456107"/>
            <a:ext cx="23391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各モードに戻る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4" name="楕円 183"/>
          <p:cNvSpPr/>
          <p:nvPr/>
        </p:nvSpPr>
        <p:spPr>
          <a:xfrm>
            <a:off x="6880123" y="860327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7280014" y="871113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順位・タイム表示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88" name="直線矢印コネクタ 187"/>
          <p:cNvCxnSpPr>
            <a:endCxn id="144" idx="3"/>
          </p:cNvCxnSpPr>
          <p:nvPr/>
        </p:nvCxnSpPr>
        <p:spPr>
          <a:xfrm flipH="1">
            <a:off x="10572210" y="3752428"/>
            <a:ext cx="1396997" cy="423580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49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表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1684"/>
              </p:ext>
            </p:extLst>
          </p:nvPr>
        </p:nvGraphicFramePr>
        <p:xfrm>
          <a:off x="2663479" y="948844"/>
          <a:ext cx="7911185" cy="7393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3235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レースモード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607030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cxnSp>
        <p:nvCxnSpPr>
          <p:cNvPr id="112" name="直線矢印コネクタ 111"/>
          <p:cNvCxnSpPr/>
          <p:nvPr/>
        </p:nvCxnSpPr>
        <p:spPr>
          <a:xfrm>
            <a:off x="1479540" y="4555208"/>
            <a:ext cx="1620045" cy="3204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427147" y="2618842"/>
            <a:ext cx="953995" cy="498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6483107" y="2888841"/>
            <a:ext cx="3944040" cy="10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561870" y="4481491"/>
            <a:ext cx="1357330" cy="2359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998446" y="288932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を選択する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0" name="楕円 59"/>
          <p:cNvSpPr/>
          <p:nvPr/>
        </p:nvSpPr>
        <p:spPr>
          <a:xfrm>
            <a:off x="3024252" y="4710401"/>
            <a:ext cx="3405415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CPU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の設定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3035492" y="3772671"/>
            <a:ext cx="3368369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3" name="楕円 62"/>
          <p:cNvSpPr/>
          <p:nvPr/>
        </p:nvSpPr>
        <p:spPr>
          <a:xfrm>
            <a:off x="3024251" y="5538356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1705027" y="3271766"/>
            <a:ext cx="1214173" cy="104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680915" y="3549869"/>
            <a:ext cx="1299139" cy="4511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673462" y="4058855"/>
            <a:ext cx="1336369" cy="84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1601279" y="4270293"/>
            <a:ext cx="1434213" cy="1541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52350" y="4487112"/>
            <a:ext cx="19800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</a:p>
        </p:txBody>
      </p:sp>
      <p:sp>
        <p:nvSpPr>
          <p:cNvPr id="97" name="楕円 96"/>
          <p:cNvSpPr/>
          <p:nvPr/>
        </p:nvSpPr>
        <p:spPr>
          <a:xfrm>
            <a:off x="6738828" y="301610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システム機能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70605" y="392564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コースを選択する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3009831" y="6543126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車を動かす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70605" y="572886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レースを開始する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6812361" y="4058855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車が加速する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6789690" y="4941955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車が減速する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5" name="楕円 64"/>
          <p:cNvSpPr/>
          <p:nvPr/>
        </p:nvSpPr>
        <p:spPr>
          <a:xfrm>
            <a:off x="6789690" y="5848342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車が攻撃する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6805078" y="675472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車がゴールする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6261904" y="4541317"/>
            <a:ext cx="648182" cy="221341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6335408" y="5441331"/>
            <a:ext cx="535921" cy="132249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6368612" y="6352617"/>
            <a:ext cx="513174" cy="46258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21538" y="6891094"/>
            <a:ext cx="460248" cy="6324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1158731" y="1886038"/>
            <a:ext cx="1620958" cy="1754663"/>
            <a:chOff x="1646003" y="1751309"/>
            <a:chExt cx="1620958" cy="1754663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100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646003" y="2982752"/>
              <a:ext cx="162095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システム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109" name="楕円 108"/>
          <p:cNvSpPr/>
          <p:nvPr/>
        </p:nvSpPr>
        <p:spPr>
          <a:xfrm>
            <a:off x="6812361" y="8426408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353370" y="860270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1" name="楕円 110"/>
          <p:cNvSpPr/>
          <p:nvPr/>
        </p:nvSpPr>
        <p:spPr>
          <a:xfrm>
            <a:off x="3035492" y="7488207"/>
            <a:ext cx="3405415" cy="683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アイテムを使う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9225023" y="7501464"/>
            <a:ext cx="11574" cy="1017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4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角丸四角形 61"/>
          <p:cNvSpPr/>
          <p:nvPr/>
        </p:nvSpPr>
        <p:spPr>
          <a:xfrm>
            <a:off x="6475050" y="7059355"/>
            <a:ext cx="3944040" cy="10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21023"/>
              </p:ext>
            </p:extLst>
          </p:nvPr>
        </p:nvGraphicFramePr>
        <p:xfrm>
          <a:off x="2663479" y="948844"/>
          <a:ext cx="7911185" cy="789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18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2019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マルチモード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669656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81" name="楕円 80"/>
          <p:cNvSpPr/>
          <p:nvPr/>
        </p:nvSpPr>
        <p:spPr>
          <a:xfrm>
            <a:off x="3298038" y="3381837"/>
            <a:ext cx="2704991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2962572" y="2426046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34870" y="35456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フレンド申請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1341" y="7432425"/>
            <a:ext cx="1266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ゲスト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0266903" y="3033109"/>
            <a:ext cx="1067603" cy="350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5941256"/>
            <a:ext cx="721552" cy="1231444"/>
            <a:chOff x="2095704" y="1751309"/>
            <a:chExt cx="721552" cy="1231444"/>
          </a:xfrm>
        </p:grpSpPr>
        <p:sp>
          <p:nvSpPr>
            <p:cNvPr id="82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82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1748800" y="2894717"/>
            <a:ext cx="1170400" cy="4990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1707896" y="3682062"/>
            <a:ext cx="1486717" cy="107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673462" y="4058855"/>
            <a:ext cx="1612479" cy="428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1673462" y="4315094"/>
            <a:ext cx="1624576" cy="1081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9019" y="4487112"/>
            <a:ext cx="1266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ホスト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V="1">
            <a:off x="1591513" y="3240306"/>
            <a:ext cx="1314251" cy="278527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V="1">
            <a:off x="1743913" y="4003343"/>
            <a:ext cx="1450700" cy="217463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1773598" y="4687130"/>
            <a:ext cx="1512343" cy="164892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楕円 96"/>
          <p:cNvSpPr/>
          <p:nvPr/>
        </p:nvSpPr>
        <p:spPr>
          <a:xfrm>
            <a:off x="6818116" y="2575917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アドホックモード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8" name="楕円 97"/>
          <p:cNvSpPr/>
          <p:nvPr/>
        </p:nvSpPr>
        <p:spPr>
          <a:xfrm>
            <a:off x="6781016" y="358135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オンラインモード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10219069" y="3682062"/>
            <a:ext cx="1036042" cy="70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10063753" y="3984046"/>
            <a:ext cx="1191358" cy="1114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0975189" y="2894717"/>
            <a:ext cx="1988045" cy="1754663"/>
            <a:chOff x="1462461" y="1751309"/>
            <a:chExt cx="1988045" cy="175466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49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49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462461" y="2982752"/>
              <a:ext cx="198804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プレイヤー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80" name="楕円 79"/>
          <p:cNvSpPr/>
          <p:nvPr/>
        </p:nvSpPr>
        <p:spPr>
          <a:xfrm>
            <a:off x="3298038" y="4315094"/>
            <a:ext cx="2704991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入室する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97871" y="263299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コース、車、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CPU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の設定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4" name="楕円 103"/>
          <p:cNvSpPr/>
          <p:nvPr/>
        </p:nvSpPr>
        <p:spPr>
          <a:xfrm>
            <a:off x="3285941" y="5244973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953346" y="53962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退出する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7" name="楕円 106"/>
          <p:cNvSpPr/>
          <p:nvPr/>
        </p:nvSpPr>
        <p:spPr>
          <a:xfrm>
            <a:off x="3261756" y="7172699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55958" y="73239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レースをする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9" name="楕円 108"/>
          <p:cNvSpPr/>
          <p:nvPr/>
        </p:nvSpPr>
        <p:spPr>
          <a:xfrm>
            <a:off x="6658338" y="4880337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ホスト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にな</a:t>
            </a:r>
            <a:r>
              <a: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0" name="楕円 109"/>
          <p:cNvSpPr/>
          <p:nvPr/>
        </p:nvSpPr>
        <p:spPr>
          <a:xfrm>
            <a:off x="6641811" y="6034341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ゲストにな</a:t>
            </a:r>
            <a:r>
              <a: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 flipH="1">
            <a:off x="10047227" y="4687130"/>
            <a:ext cx="1402882" cy="1648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V="1">
            <a:off x="1925998" y="5652479"/>
            <a:ext cx="1301815" cy="83597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1673462" y="4487112"/>
            <a:ext cx="1582910" cy="1904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>
          <a:xfrm>
            <a:off x="3256373" y="6168143"/>
            <a:ext cx="2704991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607990" y="63194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ブロック機能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flipV="1">
            <a:off x="1983032" y="6482671"/>
            <a:ext cx="1240141" cy="890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1802655" y="4674020"/>
            <a:ext cx="1419135" cy="35974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楕円 117"/>
          <p:cNvSpPr/>
          <p:nvPr/>
        </p:nvSpPr>
        <p:spPr>
          <a:xfrm>
            <a:off x="6704229" y="7208910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システム機能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3177340" y="8046743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668061" y="81980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退出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さ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せ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21" name="直線矢印コネクタ 120"/>
          <p:cNvCxnSpPr/>
          <p:nvPr/>
        </p:nvCxnSpPr>
        <p:spPr>
          <a:xfrm>
            <a:off x="1993125" y="6735822"/>
            <a:ext cx="1304913" cy="5856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/>
          <p:cNvSpPr/>
          <p:nvPr/>
        </p:nvSpPr>
        <p:spPr>
          <a:xfrm>
            <a:off x="6688523" y="9008058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9059344" y="8083114"/>
            <a:ext cx="53415" cy="9388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7229532" y="91827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2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角丸四角形 78"/>
          <p:cNvSpPr/>
          <p:nvPr/>
        </p:nvSpPr>
        <p:spPr>
          <a:xfrm>
            <a:off x="6578691" y="6986048"/>
            <a:ext cx="3944040" cy="10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2974"/>
              </p:ext>
            </p:extLst>
          </p:nvPr>
        </p:nvGraphicFramePr>
        <p:xfrm>
          <a:off x="2663479" y="948844"/>
          <a:ext cx="8146483" cy="7669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6483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3984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ワールドモード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627059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81" name="楕円 80"/>
          <p:cNvSpPr/>
          <p:nvPr/>
        </p:nvSpPr>
        <p:spPr>
          <a:xfrm>
            <a:off x="3298038" y="3381837"/>
            <a:ext cx="2704991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2962572" y="2426046"/>
            <a:ext cx="3405415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34870" y="35456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フレンド申請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0266903" y="3033109"/>
            <a:ext cx="1067603" cy="350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直線矢印コネクタ 45"/>
          <p:cNvCxnSpPr/>
          <p:nvPr/>
        </p:nvCxnSpPr>
        <p:spPr>
          <a:xfrm flipV="1">
            <a:off x="2136392" y="2894717"/>
            <a:ext cx="782808" cy="650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2136392" y="3682063"/>
            <a:ext cx="1058221" cy="17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2242159" y="4271669"/>
            <a:ext cx="1043782" cy="215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242159" y="4649380"/>
            <a:ext cx="1055879" cy="746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8347" y="4271669"/>
            <a:ext cx="1988045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マッチング</a:t>
            </a:r>
            <a:endParaRPr kumimoji="1" lang="en-US" altLang="ja-JP" sz="2800" b="1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7" name="楕円 96"/>
          <p:cNvSpPr/>
          <p:nvPr/>
        </p:nvSpPr>
        <p:spPr>
          <a:xfrm>
            <a:off x="6818116" y="2575917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ランダムマッチ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8" name="楕円 97"/>
          <p:cNvSpPr/>
          <p:nvPr/>
        </p:nvSpPr>
        <p:spPr>
          <a:xfrm>
            <a:off x="6781016" y="3581353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ランク</a:t>
            </a:r>
            <a:r>
              <a: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マッチ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選択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10266903" y="3682062"/>
            <a:ext cx="988208" cy="272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10219070" y="4007299"/>
            <a:ext cx="927724" cy="14609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0975189" y="2894717"/>
            <a:ext cx="1988045" cy="1754663"/>
            <a:chOff x="1462461" y="1751309"/>
            <a:chExt cx="1988045" cy="175466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49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49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462461" y="2982752"/>
              <a:ext cx="198804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プレイヤー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80" name="楕円 79"/>
          <p:cNvSpPr/>
          <p:nvPr/>
        </p:nvSpPr>
        <p:spPr>
          <a:xfrm>
            <a:off x="3298038" y="4315094"/>
            <a:ext cx="2704991" cy="661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入室する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97871" y="263299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コース、車、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CPU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の設定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4" name="楕円 103"/>
          <p:cNvSpPr/>
          <p:nvPr/>
        </p:nvSpPr>
        <p:spPr>
          <a:xfrm>
            <a:off x="3285941" y="5244973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953346" y="53962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退出する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7" name="楕円 106"/>
          <p:cNvSpPr/>
          <p:nvPr/>
        </p:nvSpPr>
        <p:spPr>
          <a:xfrm>
            <a:off x="3261756" y="7172699"/>
            <a:ext cx="2704992" cy="76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55958" y="73239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レースをする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3" name="直線矢印コネクタ 112"/>
          <p:cNvCxnSpPr/>
          <p:nvPr/>
        </p:nvCxnSpPr>
        <p:spPr>
          <a:xfrm>
            <a:off x="2136392" y="4976417"/>
            <a:ext cx="1119980" cy="1415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>
          <a:xfrm>
            <a:off x="3256373" y="6168143"/>
            <a:ext cx="2704991" cy="768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607990" y="63194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ブロック機能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2016690" y="5225776"/>
            <a:ext cx="1239682" cy="2239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楕円 117"/>
          <p:cNvSpPr/>
          <p:nvPr/>
        </p:nvSpPr>
        <p:spPr>
          <a:xfrm>
            <a:off x="6837967" y="7122819"/>
            <a:ext cx="3405415" cy="74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システム機能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7" name="楕円 76"/>
          <p:cNvSpPr/>
          <p:nvPr/>
        </p:nvSpPr>
        <p:spPr>
          <a:xfrm>
            <a:off x="6658338" y="5334237"/>
            <a:ext cx="3560731" cy="1060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マッチング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プレイヤーになる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6658338" y="8894884"/>
            <a:ext cx="3421121" cy="814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>
            <a:off x="9043792" y="8083114"/>
            <a:ext cx="68968" cy="793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7199347" y="90695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リザルトシーン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26843"/>
              </p:ext>
            </p:extLst>
          </p:nvPr>
        </p:nvGraphicFramePr>
        <p:xfrm>
          <a:off x="2663479" y="948844"/>
          <a:ext cx="8146483" cy="8044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6483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14669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オプションモード</a:t>
                      </a:r>
                      <a:endParaRPr kumimoji="1" lang="ja-JP" altLang="en-US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65777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81" name="楕円 80"/>
          <p:cNvSpPr/>
          <p:nvPr/>
        </p:nvSpPr>
        <p:spPr>
          <a:xfrm>
            <a:off x="3102491" y="2661151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0214558" y="3142275"/>
            <a:ext cx="1119949" cy="241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771525" y="2990619"/>
            <a:ext cx="721552" cy="1231444"/>
            <a:chOff x="2095704" y="1751309"/>
            <a:chExt cx="721552" cy="1231444"/>
          </a:xfrm>
        </p:grpSpPr>
        <p:sp>
          <p:nvSpPr>
            <p:cNvPr id="70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89" name="直線矢印コネクタ 88"/>
          <p:cNvCxnSpPr/>
          <p:nvPr/>
        </p:nvCxnSpPr>
        <p:spPr>
          <a:xfrm flipV="1">
            <a:off x="1692282" y="3142275"/>
            <a:ext cx="1381295" cy="1524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759954" y="3791677"/>
            <a:ext cx="1313623" cy="596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1828375" y="4152167"/>
            <a:ext cx="1453055" cy="1567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8347" y="4439067"/>
            <a:ext cx="198804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プレイヤー</a:t>
            </a:r>
            <a:endParaRPr kumimoji="1" lang="ja-JP" altLang="en-US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10185644" y="3682062"/>
            <a:ext cx="1069468" cy="537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11155527" y="2894717"/>
            <a:ext cx="1627370" cy="1754663"/>
            <a:chOff x="1642799" y="1751309"/>
            <a:chExt cx="1627370" cy="175466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49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49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642799" y="2982752"/>
              <a:ext cx="162737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システム</a:t>
              </a:r>
              <a:endParaRPr kumimoji="1" lang="ja-JP" altLang="en-US" sz="28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3097871" y="263299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7" name="楕円 76"/>
          <p:cNvSpPr/>
          <p:nvPr/>
        </p:nvSpPr>
        <p:spPr>
          <a:xfrm>
            <a:off x="6850014" y="5459969"/>
            <a:ext cx="3317752" cy="934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95239" y="2911443"/>
            <a:ext cx="29947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のボリューム調節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3106216" y="3968953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00168" y="4219245"/>
            <a:ext cx="326403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のボリューム調節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8" name="楕円 57"/>
          <p:cNvSpPr/>
          <p:nvPr/>
        </p:nvSpPr>
        <p:spPr>
          <a:xfrm>
            <a:off x="3097871" y="5459969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3648" y="5719292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録画データ再生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91406" y="5758668"/>
            <a:ext cx="264687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録画データリスト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1" name="直線コネクタ 10"/>
          <p:cNvCxnSpPr>
            <a:stCxn id="77" idx="2"/>
            <a:endCxn id="58" idx="6"/>
          </p:cNvCxnSpPr>
          <p:nvPr/>
        </p:nvCxnSpPr>
        <p:spPr>
          <a:xfrm flipH="1">
            <a:off x="6415622" y="5927345"/>
            <a:ext cx="434392" cy="137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/>
          <p:cNvSpPr/>
          <p:nvPr/>
        </p:nvSpPr>
        <p:spPr>
          <a:xfrm>
            <a:off x="6867893" y="2649716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28144" y="2873120"/>
            <a:ext cx="14558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の反映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6917109" y="4000037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724098" y="4239012"/>
            <a:ext cx="172515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の反映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83" name="直線コネクタ 82"/>
          <p:cNvCxnSpPr>
            <a:stCxn id="68" idx="2"/>
            <a:endCxn id="81" idx="6"/>
          </p:cNvCxnSpPr>
          <p:nvPr/>
        </p:nvCxnSpPr>
        <p:spPr>
          <a:xfrm flipH="1">
            <a:off x="6420242" y="3130841"/>
            <a:ext cx="447651" cy="114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8" idx="2"/>
          </p:cNvCxnSpPr>
          <p:nvPr/>
        </p:nvCxnSpPr>
        <p:spPr>
          <a:xfrm flipH="1">
            <a:off x="6411466" y="4481162"/>
            <a:ext cx="505643" cy="12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H="1">
            <a:off x="9986590" y="4045962"/>
            <a:ext cx="1176693" cy="16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楕円 94"/>
          <p:cNvSpPr/>
          <p:nvPr/>
        </p:nvSpPr>
        <p:spPr>
          <a:xfrm>
            <a:off x="3073577" y="6950985"/>
            <a:ext cx="3317751" cy="96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529354" y="7210308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録画データ削除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>
            <a:off x="1881685" y="4998281"/>
            <a:ext cx="1312471" cy="22120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flipH="1">
            <a:off x="6304189" y="6220333"/>
            <a:ext cx="864017" cy="1003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6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164</Words>
  <Application>Microsoft Office PowerPoint</Application>
  <PresentationFormat>ユーザー設定</PresentationFormat>
  <Paragraphs>78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HGS創英角ｺﾞｼｯｸUB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17</cp:revision>
  <dcterms:created xsi:type="dcterms:W3CDTF">2019-10-28T03:02:12Z</dcterms:created>
  <dcterms:modified xsi:type="dcterms:W3CDTF">2019-10-29T03:55:47Z</dcterms:modified>
</cp:coreProperties>
</file>