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70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6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5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9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4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6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2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43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83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4187-43DE-4DB3-B4D0-E72487F423D6}" type="datetimeFigureOut">
              <a:rPr kumimoji="1" lang="ja-JP" altLang="en-US" smtClean="0"/>
              <a:t>2019/9/9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40FD1-F7D6-49A9-9F67-56B293A9C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9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5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</cp:revision>
  <dcterms:created xsi:type="dcterms:W3CDTF">2019-09-09T03:54:08Z</dcterms:created>
  <dcterms:modified xsi:type="dcterms:W3CDTF">2019-09-09T03:54:37Z</dcterms:modified>
</cp:coreProperties>
</file>