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34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84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6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2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54DB-ECA0-4324-9C28-1F1495CBD154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3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楕円 39"/>
          <p:cNvSpPr/>
          <p:nvPr/>
        </p:nvSpPr>
        <p:spPr>
          <a:xfrm>
            <a:off x="6259690" y="4161354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2152630" y="4477438"/>
            <a:ext cx="355556" cy="655079"/>
            <a:chOff x="2095704" y="1751309"/>
            <a:chExt cx="721552" cy="1231444"/>
          </a:xfrm>
        </p:grpSpPr>
        <p:sp>
          <p:nvSpPr>
            <p:cNvPr id="3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10" name="直線矢印コネクタ 9"/>
          <p:cNvCxnSpPr>
            <a:endCxn id="11" idx="2"/>
          </p:cNvCxnSpPr>
          <p:nvPr/>
        </p:nvCxnSpPr>
        <p:spPr>
          <a:xfrm flipV="1">
            <a:off x="2904392" y="2303317"/>
            <a:ext cx="1222730" cy="13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/>
          <p:cNvSpPr/>
          <p:nvPr/>
        </p:nvSpPr>
        <p:spPr>
          <a:xfrm>
            <a:off x="4127123" y="1995586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63371" y="2118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車が走る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2160642" y="2261236"/>
            <a:ext cx="355556" cy="655079"/>
            <a:chOff x="2095704" y="1751309"/>
            <a:chExt cx="721552" cy="1231444"/>
          </a:xfrm>
        </p:grpSpPr>
        <p:sp>
          <p:nvSpPr>
            <p:cNvPr id="14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flipV="1">
            <a:off x="2705100" y="4613471"/>
            <a:ext cx="885092" cy="2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590193" y="4305740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21859" y="44288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カメラが追従する</a:t>
            </a:r>
          </a:p>
        </p:txBody>
      </p:sp>
      <p:cxnSp>
        <p:nvCxnSpPr>
          <p:cNvPr id="24" name="直線矢印コネクタ 23"/>
          <p:cNvCxnSpPr>
            <a:stCxn id="11" idx="6"/>
          </p:cNvCxnSpPr>
          <p:nvPr/>
        </p:nvCxnSpPr>
        <p:spPr>
          <a:xfrm>
            <a:off x="6307616" y="2303317"/>
            <a:ext cx="1327039" cy="13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7634655" y="2199624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55486" y="23390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ゴールする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9558238" y="4190179"/>
            <a:ext cx="355556" cy="655079"/>
            <a:chOff x="2095704" y="1751309"/>
            <a:chExt cx="721552" cy="1231444"/>
          </a:xfrm>
        </p:grpSpPr>
        <p:sp>
          <p:nvSpPr>
            <p:cNvPr id="33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6655777" y="42844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ゴール判定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27023" y="3094846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プレイヤー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86964" y="5367009"/>
            <a:ext cx="12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カメラ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127302" y="5132515"/>
            <a:ext cx="12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ゴール</a:t>
            </a:r>
          </a:p>
        </p:txBody>
      </p:sp>
      <p:cxnSp>
        <p:nvCxnSpPr>
          <p:cNvPr id="45" name="直線矢印コネクタ 44"/>
          <p:cNvCxnSpPr/>
          <p:nvPr/>
        </p:nvCxnSpPr>
        <p:spPr>
          <a:xfrm flipH="1" flipV="1">
            <a:off x="8421496" y="4415681"/>
            <a:ext cx="972818" cy="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1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</cp:revision>
  <dcterms:created xsi:type="dcterms:W3CDTF">2019-11-19T03:42:41Z</dcterms:created>
  <dcterms:modified xsi:type="dcterms:W3CDTF">2019-11-19T03:42:48Z</dcterms:modified>
</cp:coreProperties>
</file>