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
  </p:notesMasterIdLst>
  <p:sldIdLst>
    <p:sldId id="256" r:id="rId2"/>
    <p:sldId id="257" r:id="rId3"/>
    <p:sldId id="258" r:id="rId4"/>
    <p:sldId id="265" r:id="rId5"/>
    <p:sldId id="275" r:id="rId6"/>
    <p:sldId id="274" r:id="rId7"/>
    <p:sldId id="259" r:id="rId8"/>
    <p:sldId id="260" r:id="rId9"/>
    <p:sldId id="262" r:id="rId10"/>
    <p:sldId id="261" r:id="rId11"/>
    <p:sldId id="263" r:id="rId12"/>
    <p:sldId id="264"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kuyou" initials="t" lastIdx="1" clrIdx="0">
    <p:extLst>
      <p:ext uri="{19B8F6BF-5375-455C-9EA6-DF929625EA0E}">
        <p15:presenceInfo xmlns:p15="http://schemas.microsoft.com/office/powerpoint/2012/main" userId="ae31d58a7ebdf55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7546FE-5BAB-4B3D-A262-990B1931C83B}" v="21" dt="2022-03-21T08:21:06.5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125" d="100"/>
          <a:sy n="125" d="100"/>
        </p:scale>
        <p:origin x="90"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kuyou kou" userId="ae31d58a7ebdf55a" providerId="LiveId" clId="{7D7546FE-5BAB-4B3D-A262-990B1931C83B}"/>
    <pc:docChg chg="undo redo custSel addSld delSld modSld modMainMaster">
      <pc:chgData name="takuyou kou" userId="ae31d58a7ebdf55a" providerId="LiveId" clId="{7D7546FE-5BAB-4B3D-A262-990B1931C83B}" dt="2022-03-21T15:07:54.663" v="548" actId="20577"/>
      <pc:docMkLst>
        <pc:docMk/>
      </pc:docMkLst>
      <pc:sldChg chg="modSp">
        <pc:chgData name="takuyou kou" userId="ae31d58a7ebdf55a" providerId="LiveId" clId="{7D7546FE-5BAB-4B3D-A262-990B1931C83B}" dt="2022-03-21T07:33:47.158" v="200"/>
        <pc:sldMkLst>
          <pc:docMk/>
          <pc:sldMk cId="229333221" sldId="256"/>
        </pc:sldMkLst>
        <pc:spChg chg="mod">
          <ac:chgData name="takuyou kou" userId="ae31d58a7ebdf55a" providerId="LiveId" clId="{7D7546FE-5BAB-4B3D-A262-990B1931C83B}" dt="2022-03-21T07:33:47.158" v="200"/>
          <ac:spMkLst>
            <pc:docMk/>
            <pc:sldMk cId="229333221" sldId="256"/>
            <ac:spMk id="3" creationId="{B2C0DF56-E32A-409B-8578-BFF446A22301}"/>
          </ac:spMkLst>
        </pc:spChg>
      </pc:sldChg>
      <pc:sldChg chg="modSp">
        <pc:chgData name="takuyou kou" userId="ae31d58a7ebdf55a" providerId="LiveId" clId="{7D7546FE-5BAB-4B3D-A262-990B1931C83B}" dt="2022-03-21T07:33:47.158" v="200"/>
        <pc:sldMkLst>
          <pc:docMk/>
          <pc:sldMk cId="2916773230" sldId="257"/>
        </pc:sldMkLst>
        <pc:spChg chg="mod">
          <ac:chgData name="takuyou kou" userId="ae31d58a7ebdf55a" providerId="LiveId" clId="{7D7546FE-5BAB-4B3D-A262-990B1931C83B}" dt="2022-03-21T07:33:47.158" v="200"/>
          <ac:spMkLst>
            <pc:docMk/>
            <pc:sldMk cId="2916773230" sldId="257"/>
            <ac:spMk id="2" creationId="{1AB7E858-A96C-465B-AC14-53385EA62E89}"/>
          </ac:spMkLst>
        </pc:spChg>
      </pc:sldChg>
      <pc:sldChg chg="modSp">
        <pc:chgData name="takuyou kou" userId="ae31d58a7ebdf55a" providerId="LiveId" clId="{7D7546FE-5BAB-4B3D-A262-990B1931C83B}" dt="2022-03-21T07:33:47.158" v="200"/>
        <pc:sldMkLst>
          <pc:docMk/>
          <pc:sldMk cId="2407788221" sldId="258"/>
        </pc:sldMkLst>
        <pc:spChg chg="mod">
          <ac:chgData name="takuyou kou" userId="ae31d58a7ebdf55a" providerId="LiveId" clId="{7D7546FE-5BAB-4B3D-A262-990B1931C83B}" dt="2022-03-21T07:33:47.158" v="200"/>
          <ac:spMkLst>
            <pc:docMk/>
            <pc:sldMk cId="2407788221" sldId="258"/>
            <ac:spMk id="2" creationId="{4EC23F16-0584-4608-9DD4-399290DB9B0F}"/>
          </ac:spMkLst>
        </pc:spChg>
      </pc:sldChg>
      <pc:sldChg chg="modSp">
        <pc:chgData name="takuyou kou" userId="ae31d58a7ebdf55a" providerId="LiveId" clId="{7D7546FE-5BAB-4B3D-A262-990B1931C83B}" dt="2022-03-21T07:33:47.158" v="200"/>
        <pc:sldMkLst>
          <pc:docMk/>
          <pc:sldMk cId="2853632423" sldId="259"/>
        </pc:sldMkLst>
        <pc:spChg chg="mod">
          <ac:chgData name="takuyou kou" userId="ae31d58a7ebdf55a" providerId="LiveId" clId="{7D7546FE-5BAB-4B3D-A262-990B1931C83B}" dt="2022-03-21T07:33:47.158" v="200"/>
          <ac:spMkLst>
            <pc:docMk/>
            <pc:sldMk cId="2853632423" sldId="259"/>
            <ac:spMk id="2" creationId="{165CA9A5-D118-4BD8-8127-1104DE75D3F9}"/>
          </ac:spMkLst>
        </pc:spChg>
        <pc:spChg chg="mod">
          <ac:chgData name="takuyou kou" userId="ae31d58a7ebdf55a" providerId="LiveId" clId="{7D7546FE-5BAB-4B3D-A262-990B1931C83B}" dt="2022-03-21T07:33:47.158" v="200"/>
          <ac:spMkLst>
            <pc:docMk/>
            <pc:sldMk cId="2853632423" sldId="259"/>
            <ac:spMk id="3" creationId="{FFBDA9FC-57AF-42C6-B26E-25F79A5E75D9}"/>
          </ac:spMkLst>
        </pc:spChg>
      </pc:sldChg>
      <pc:sldChg chg="modSp">
        <pc:chgData name="takuyou kou" userId="ae31d58a7ebdf55a" providerId="LiveId" clId="{7D7546FE-5BAB-4B3D-A262-990B1931C83B}" dt="2022-03-21T07:33:47.158" v="200"/>
        <pc:sldMkLst>
          <pc:docMk/>
          <pc:sldMk cId="3698616844" sldId="260"/>
        </pc:sldMkLst>
        <pc:spChg chg="mod">
          <ac:chgData name="takuyou kou" userId="ae31d58a7ebdf55a" providerId="LiveId" clId="{7D7546FE-5BAB-4B3D-A262-990B1931C83B}" dt="2022-03-21T07:33:47.158" v="200"/>
          <ac:spMkLst>
            <pc:docMk/>
            <pc:sldMk cId="3698616844" sldId="260"/>
            <ac:spMk id="2" creationId="{21682E52-9B2D-4E4A-BD1E-041CA1695745}"/>
          </ac:spMkLst>
        </pc:spChg>
      </pc:sldChg>
      <pc:sldChg chg="modSp">
        <pc:chgData name="takuyou kou" userId="ae31d58a7ebdf55a" providerId="LiveId" clId="{7D7546FE-5BAB-4B3D-A262-990B1931C83B}" dt="2022-03-21T07:33:47.158" v="200"/>
        <pc:sldMkLst>
          <pc:docMk/>
          <pc:sldMk cId="3780883056" sldId="261"/>
        </pc:sldMkLst>
        <pc:spChg chg="mod">
          <ac:chgData name="takuyou kou" userId="ae31d58a7ebdf55a" providerId="LiveId" clId="{7D7546FE-5BAB-4B3D-A262-990B1931C83B}" dt="2022-03-21T07:33:47.158" v="200"/>
          <ac:spMkLst>
            <pc:docMk/>
            <pc:sldMk cId="3780883056" sldId="261"/>
            <ac:spMk id="2" creationId="{51EF8196-E71A-4EC2-9F2E-005D43AB6818}"/>
          </ac:spMkLst>
        </pc:spChg>
      </pc:sldChg>
      <pc:sldChg chg="modSp">
        <pc:chgData name="takuyou kou" userId="ae31d58a7ebdf55a" providerId="LiveId" clId="{7D7546FE-5BAB-4B3D-A262-990B1931C83B}" dt="2022-03-21T07:33:47.158" v="200"/>
        <pc:sldMkLst>
          <pc:docMk/>
          <pc:sldMk cId="3462649728" sldId="262"/>
        </pc:sldMkLst>
        <pc:spChg chg="mod">
          <ac:chgData name="takuyou kou" userId="ae31d58a7ebdf55a" providerId="LiveId" clId="{7D7546FE-5BAB-4B3D-A262-990B1931C83B}" dt="2022-03-21T07:33:47.158" v="200"/>
          <ac:spMkLst>
            <pc:docMk/>
            <pc:sldMk cId="3462649728" sldId="262"/>
            <ac:spMk id="2" creationId="{672BA7CC-A5FD-4A4E-B432-AB4A6F6F0507}"/>
          </ac:spMkLst>
        </pc:spChg>
      </pc:sldChg>
      <pc:sldChg chg="modSp">
        <pc:chgData name="takuyou kou" userId="ae31d58a7ebdf55a" providerId="LiveId" clId="{7D7546FE-5BAB-4B3D-A262-990B1931C83B}" dt="2022-03-21T07:33:47.158" v="200"/>
        <pc:sldMkLst>
          <pc:docMk/>
          <pc:sldMk cId="2425943465" sldId="263"/>
        </pc:sldMkLst>
        <pc:spChg chg="mod">
          <ac:chgData name="takuyou kou" userId="ae31d58a7ebdf55a" providerId="LiveId" clId="{7D7546FE-5BAB-4B3D-A262-990B1931C83B}" dt="2022-03-21T07:33:47.158" v="200"/>
          <ac:spMkLst>
            <pc:docMk/>
            <pc:sldMk cId="2425943465" sldId="263"/>
            <ac:spMk id="2" creationId="{4C4B85BF-B7F7-42BF-BBF3-79FD80950FC0}"/>
          </ac:spMkLst>
        </pc:spChg>
      </pc:sldChg>
      <pc:sldChg chg="modSp mod">
        <pc:chgData name="takuyou kou" userId="ae31d58a7ebdf55a" providerId="LiveId" clId="{7D7546FE-5BAB-4B3D-A262-990B1931C83B}" dt="2022-03-21T07:33:47.158" v="200"/>
        <pc:sldMkLst>
          <pc:docMk/>
          <pc:sldMk cId="2576198416" sldId="264"/>
        </pc:sldMkLst>
        <pc:spChg chg="mod">
          <ac:chgData name="takuyou kou" userId="ae31d58a7ebdf55a" providerId="LiveId" clId="{7D7546FE-5BAB-4B3D-A262-990B1931C83B}" dt="2022-03-21T07:33:47.158" v="200"/>
          <ac:spMkLst>
            <pc:docMk/>
            <pc:sldMk cId="2576198416" sldId="264"/>
            <ac:spMk id="2" creationId="{E838B5CF-57CC-4932-9848-C1C5139C12BC}"/>
          </ac:spMkLst>
        </pc:spChg>
        <pc:spChg chg="mod">
          <ac:chgData name="takuyou kou" userId="ae31d58a7ebdf55a" providerId="LiveId" clId="{7D7546FE-5BAB-4B3D-A262-990B1931C83B}" dt="2022-03-21T07:33:47.158" v="200"/>
          <ac:spMkLst>
            <pc:docMk/>
            <pc:sldMk cId="2576198416" sldId="264"/>
            <ac:spMk id="3" creationId="{B69EB260-A3A8-45AC-8990-9E40D2456CC2}"/>
          </ac:spMkLst>
        </pc:spChg>
      </pc:sldChg>
      <pc:sldChg chg="modSp new mod">
        <pc:chgData name="takuyou kou" userId="ae31d58a7ebdf55a" providerId="LiveId" clId="{7D7546FE-5BAB-4B3D-A262-990B1931C83B}" dt="2022-03-21T07:33:47.158" v="200"/>
        <pc:sldMkLst>
          <pc:docMk/>
          <pc:sldMk cId="2043635244" sldId="266"/>
        </pc:sldMkLst>
        <pc:spChg chg="mod">
          <ac:chgData name="takuyou kou" userId="ae31d58a7ebdf55a" providerId="LiveId" clId="{7D7546FE-5BAB-4B3D-A262-990B1931C83B}" dt="2022-03-21T07:33:47.158" v="200"/>
          <ac:spMkLst>
            <pc:docMk/>
            <pc:sldMk cId="2043635244" sldId="266"/>
            <ac:spMk id="2" creationId="{BFDAD521-AC1D-4409-A0BE-8B794AA3D355}"/>
          </ac:spMkLst>
        </pc:spChg>
        <pc:spChg chg="mod">
          <ac:chgData name="takuyou kou" userId="ae31d58a7ebdf55a" providerId="LiveId" clId="{7D7546FE-5BAB-4B3D-A262-990B1931C83B}" dt="2022-03-21T07:33:47.158" v="200"/>
          <ac:spMkLst>
            <pc:docMk/>
            <pc:sldMk cId="2043635244" sldId="266"/>
            <ac:spMk id="3" creationId="{32928B82-6DA3-4E20-9840-E6BF844C2B8F}"/>
          </ac:spMkLst>
        </pc:spChg>
      </pc:sldChg>
      <pc:sldChg chg="addSp delSp modSp new mod">
        <pc:chgData name="takuyou kou" userId="ae31d58a7ebdf55a" providerId="LiveId" clId="{7D7546FE-5BAB-4B3D-A262-990B1931C83B}" dt="2022-03-21T07:50:51.103" v="358" actId="20577"/>
        <pc:sldMkLst>
          <pc:docMk/>
          <pc:sldMk cId="30691133" sldId="267"/>
        </pc:sldMkLst>
        <pc:spChg chg="mod">
          <ac:chgData name="takuyou kou" userId="ae31d58a7ebdf55a" providerId="LiveId" clId="{7D7546FE-5BAB-4B3D-A262-990B1931C83B}" dt="2022-03-21T07:33:47.158" v="200"/>
          <ac:spMkLst>
            <pc:docMk/>
            <pc:sldMk cId="30691133" sldId="267"/>
            <ac:spMk id="2" creationId="{CDDBF321-970D-4A7E-9647-8853F7925606}"/>
          </ac:spMkLst>
        </pc:spChg>
        <pc:spChg chg="del mod">
          <ac:chgData name="takuyou kou" userId="ae31d58a7ebdf55a" providerId="LiveId" clId="{7D7546FE-5BAB-4B3D-A262-990B1931C83B}" dt="2022-03-21T07:34:12.836" v="204" actId="22"/>
          <ac:spMkLst>
            <pc:docMk/>
            <pc:sldMk cId="30691133" sldId="267"/>
            <ac:spMk id="3" creationId="{36906AF2-5547-41B4-AE4A-F924068F9291}"/>
          </ac:spMkLst>
        </pc:spChg>
        <pc:spChg chg="add mod">
          <ac:chgData name="takuyou kou" userId="ae31d58a7ebdf55a" providerId="LiveId" clId="{7D7546FE-5BAB-4B3D-A262-990B1931C83B}" dt="2022-03-21T07:46:57.769" v="318" actId="1076"/>
          <ac:spMkLst>
            <pc:docMk/>
            <pc:sldMk cId="30691133" sldId="267"/>
            <ac:spMk id="18" creationId="{576365E5-C87D-4A59-8488-C05B3C15E307}"/>
          </ac:spMkLst>
        </pc:spChg>
        <pc:spChg chg="add mod">
          <ac:chgData name="takuyou kou" userId="ae31d58a7ebdf55a" providerId="LiveId" clId="{7D7546FE-5BAB-4B3D-A262-990B1931C83B}" dt="2022-03-21T07:47:21.113" v="323" actId="1076"/>
          <ac:spMkLst>
            <pc:docMk/>
            <pc:sldMk cId="30691133" sldId="267"/>
            <ac:spMk id="19" creationId="{04AB64F6-19A3-4AE6-BCB4-3A7EE0B838E9}"/>
          </ac:spMkLst>
        </pc:spChg>
        <pc:spChg chg="add del mod">
          <ac:chgData name="takuyou kou" userId="ae31d58a7ebdf55a" providerId="LiveId" clId="{7D7546FE-5BAB-4B3D-A262-990B1931C83B}" dt="2022-03-21T07:49:51.213" v="336" actId="478"/>
          <ac:spMkLst>
            <pc:docMk/>
            <pc:sldMk cId="30691133" sldId="267"/>
            <ac:spMk id="26" creationId="{83571340-0A05-46FE-95F3-703C56DECE73}"/>
          </ac:spMkLst>
        </pc:spChg>
        <pc:spChg chg="add mod">
          <ac:chgData name="takuyou kou" userId="ae31d58a7ebdf55a" providerId="LiveId" clId="{7D7546FE-5BAB-4B3D-A262-990B1931C83B}" dt="2022-03-21T07:50:51.103" v="358" actId="20577"/>
          <ac:spMkLst>
            <pc:docMk/>
            <pc:sldMk cId="30691133" sldId="267"/>
            <ac:spMk id="32" creationId="{FF913B64-1C80-4A28-ACB0-B683D902EDE1}"/>
          </ac:spMkLst>
        </pc:spChg>
        <pc:picChg chg="add mod">
          <ac:chgData name="takuyou kou" userId="ae31d58a7ebdf55a" providerId="LiveId" clId="{7D7546FE-5BAB-4B3D-A262-990B1931C83B}" dt="2022-03-21T07:47:41.534" v="326" actId="1076"/>
          <ac:picMkLst>
            <pc:docMk/>
            <pc:sldMk cId="30691133" sldId="267"/>
            <ac:picMk id="5" creationId="{8C4BCB47-BD07-4633-8488-C4E26F05782B}"/>
          </ac:picMkLst>
        </pc:picChg>
        <pc:picChg chg="add mod ord">
          <ac:chgData name="takuyou kou" userId="ae31d58a7ebdf55a" providerId="LiveId" clId="{7D7546FE-5BAB-4B3D-A262-990B1931C83B}" dt="2022-03-21T07:47:32.092" v="324" actId="1076"/>
          <ac:picMkLst>
            <pc:docMk/>
            <pc:sldMk cId="30691133" sldId="267"/>
            <ac:picMk id="7" creationId="{34E6F3E0-8169-4CA3-8CE0-8B4B96DE889E}"/>
          </ac:picMkLst>
        </pc:picChg>
        <pc:picChg chg="add mod modCrop">
          <ac:chgData name="takuyou kou" userId="ae31d58a7ebdf55a" providerId="LiveId" clId="{7D7546FE-5BAB-4B3D-A262-990B1931C83B}" dt="2022-03-21T07:45:50.061" v="300" actId="1076"/>
          <ac:picMkLst>
            <pc:docMk/>
            <pc:sldMk cId="30691133" sldId="267"/>
            <ac:picMk id="9" creationId="{87ACCDE8-E889-400C-AECA-49FD189781D3}"/>
          </ac:picMkLst>
        </pc:picChg>
        <pc:picChg chg="add mod">
          <ac:chgData name="takuyou kou" userId="ae31d58a7ebdf55a" providerId="LiveId" clId="{7D7546FE-5BAB-4B3D-A262-990B1931C83B}" dt="2022-03-21T07:46:03.001" v="303" actId="1076"/>
          <ac:picMkLst>
            <pc:docMk/>
            <pc:sldMk cId="30691133" sldId="267"/>
            <ac:picMk id="11" creationId="{83BC17AE-596A-49E9-BD10-C2E6A9662650}"/>
          </ac:picMkLst>
        </pc:picChg>
        <pc:picChg chg="add mod">
          <ac:chgData name="takuyou kou" userId="ae31d58a7ebdf55a" providerId="LiveId" clId="{7D7546FE-5BAB-4B3D-A262-990B1931C83B}" dt="2022-03-21T07:46:22.286" v="310" actId="1037"/>
          <ac:picMkLst>
            <pc:docMk/>
            <pc:sldMk cId="30691133" sldId="267"/>
            <ac:picMk id="13" creationId="{EE2069EB-5CB6-42D8-AD0A-39E0F86527AE}"/>
          </ac:picMkLst>
        </pc:picChg>
        <pc:picChg chg="add mod">
          <ac:chgData name="takuyou kou" userId="ae31d58a7ebdf55a" providerId="LiveId" clId="{7D7546FE-5BAB-4B3D-A262-990B1931C83B}" dt="2022-03-21T07:46:28.790" v="311" actId="1076"/>
          <ac:picMkLst>
            <pc:docMk/>
            <pc:sldMk cId="30691133" sldId="267"/>
            <ac:picMk id="15" creationId="{980DD85D-A32D-4D6F-884C-08A499206C00}"/>
          </ac:picMkLst>
        </pc:picChg>
        <pc:picChg chg="add mod">
          <ac:chgData name="takuyou kou" userId="ae31d58a7ebdf55a" providerId="LiveId" clId="{7D7546FE-5BAB-4B3D-A262-990B1931C83B}" dt="2022-03-21T07:45:19.652" v="294" actId="1076"/>
          <ac:picMkLst>
            <pc:docMk/>
            <pc:sldMk cId="30691133" sldId="267"/>
            <ac:picMk id="17" creationId="{B8E07A6F-65F7-4EED-AA25-6BCA73FFF424}"/>
          </ac:picMkLst>
        </pc:picChg>
        <pc:picChg chg="add mod">
          <ac:chgData name="takuyou kou" userId="ae31d58a7ebdf55a" providerId="LiveId" clId="{7D7546FE-5BAB-4B3D-A262-990B1931C83B}" dt="2022-03-21T07:50:04.676" v="339" actId="1076"/>
          <ac:picMkLst>
            <pc:docMk/>
            <pc:sldMk cId="30691133" sldId="267"/>
            <ac:picMk id="28" creationId="{9DF0DCEF-FC90-4634-9CC8-6D8DB50AA728}"/>
          </ac:picMkLst>
        </pc:picChg>
        <pc:cxnChg chg="add del mod">
          <ac:chgData name="takuyou kou" userId="ae31d58a7ebdf55a" providerId="LiveId" clId="{7D7546FE-5BAB-4B3D-A262-990B1931C83B}" dt="2022-03-21T07:49:16.243" v="330" actId="11529"/>
          <ac:cxnSpMkLst>
            <pc:docMk/>
            <pc:sldMk cId="30691133" sldId="267"/>
            <ac:cxnSpMk id="21" creationId="{80D90AB9-B822-4663-93E6-965D34BFFE4E}"/>
          </ac:cxnSpMkLst>
        </pc:cxnChg>
        <pc:cxnChg chg="add mod">
          <ac:chgData name="takuyou kou" userId="ae31d58a7ebdf55a" providerId="LiveId" clId="{7D7546FE-5BAB-4B3D-A262-990B1931C83B}" dt="2022-03-21T07:49:31.748" v="333" actId="13822"/>
          <ac:cxnSpMkLst>
            <pc:docMk/>
            <pc:sldMk cId="30691133" sldId="267"/>
            <ac:cxnSpMk id="24" creationId="{A2C62223-B95D-4777-9124-33E7AE771757}"/>
          </ac:cxnSpMkLst>
        </pc:cxnChg>
        <pc:cxnChg chg="add mod">
          <ac:chgData name="takuyou kou" userId="ae31d58a7ebdf55a" providerId="LiveId" clId="{7D7546FE-5BAB-4B3D-A262-990B1931C83B}" dt="2022-03-21T07:50:29.526" v="342" actId="13822"/>
          <ac:cxnSpMkLst>
            <pc:docMk/>
            <pc:sldMk cId="30691133" sldId="267"/>
            <ac:cxnSpMk id="30" creationId="{BF598101-AF8D-4576-BF26-000946A5916E}"/>
          </ac:cxnSpMkLst>
        </pc:cxnChg>
      </pc:sldChg>
      <pc:sldChg chg="addSp delSp modSp new mod">
        <pc:chgData name="takuyou kou" userId="ae31d58a7ebdf55a" providerId="LiveId" clId="{7D7546FE-5BAB-4B3D-A262-990B1931C83B}" dt="2022-03-21T08:20:02.437" v="506" actId="1076"/>
        <pc:sldMkLst>
          <pc:docMk/>
          <pc:sldMk cId="2692806887" sldId="268"/>
        </pc:sldMkLst>
        <pc:spChg chg="mod">
          <ac:chgData name="takuyou kou" userId="ae31d58a7ebdf55a" providerId="LiveId" clId="{7D7546FE-5BAB-4B3D-A262-990B1931C83B}" dt="2022-03-21T08:01:50.707" v="389" actId="2711"/>
          <ac:spMkLst>
            <pc:docMk/>
            <pc:sldMk cId="2692806887" sldId="268"/>
            <ac:spMk id="2" creationId="{126A9746-D568-4BDE-B6D2-B773F82345C1}"/>
          </ac:spMkLst>
        </pc:spChg>
        <pc:spChg chg="del">
          <ac:chgData name="takuyou kou" userId="ae31d58a7ebdf55a" providerId="LiveId" clId="{7D7546FE-5BAB-4B3D-A262-990B1931C83B}" dt="2022-03-21T07:58:49.520" v="360" actId="22"/>
          <ac:spMkLst>
            <pc:docMk/>
            <pc:sldMk cId="2692806887" sldId="268"/>
            <ac:spMk id="3" creationId="{473D0CDF-1A18-4F11-8EBB-9BA20D23BDCE}"/>
          </ac:spMkLst>
        </pc:spChg>
        <pc:spChg chg="add mod">
          <ac:chgData name="takuyou kou" userId="ae31d58a7ebdf55a" providerId="LiveId" clId="{7D7546FE-5BAB-4B3D-A262-990B1931C83B}" dt="2022-03-21T08:20:02.437" v="506" actId="1076"/>
          <ac:spMkLst>
            <pc:docMk/>
            <pc:sldMk cId="2692806887" sldId="268"/>
            <ac:spMk id="11" creationId="{D86221AD-E2BC-4005-B5CE-F95F0A74C6DE}"/>
          </ac:spMkLst>
        </pc:spChg>
        <pc:spChg chg="add mod">
          <ac:chgData name="takuyou kou" userId="ae31d58a7ebdf55a" providerId="LiveId" clId="{7D7546FE-5BAB-4B3D-A262-990B1931C83B}" dt="2022-03-21T08:20:02.437" v="506" actId="1076"/>
          <ac:spMkLst>
            <pc:docMk/>
            <pc:sldMk cId="2692806887" sldId="268"/>
            <ac:spMk id="12" creationId="{1564658A-772E-4416-AA69-6939126C5ED0}"/>
          </ac:spMkLst>
        </pc:spChg>
        <pc:picChg chg="add mod ord">
          <ac:chgData name="takuyou kou" userId="ae31d58a7ebdf55a" providerId="LiveId" clId="{7D7546FE-5BAB-4B3D-A262-990B1931C83B}" dt="2022-03-21T08:19:55.430" v="504" actId="1076"/>
          <ac:picMkLst>
            <pc:docMk/>
            <pc:sldMk cId="2692806887" sldId="268"/>
            <ac:picMk id="5" creationId="{E139C99D-020F-4F20-8B33-9B270FB97BBB}"/>
          </ac:picMkLst>
        </pc:picChg>
        <pc:picChg chg="add mod">
          <ac:chgData name="takuyou kou" userId="ae31d58a7ebdf55a" providerId="LiveId" clId="{7D7546FE-5BAB-4B3D-A262-990B1931C83B}" dt="2022-03-21T08:20:02.437" v="506" actId="1076"/>
          <ac:picMkLst>
            <pc:docMk/>
            <pc:sldMk cId="2692806887" sldId="268"/>
            <ac:picMk id="6" creationId="{C5002917-733F-4D5D-A77E-71C2CBD68B0E}"/>
          </ac:picMkLst>
        </pc:picChg>
        <pc:picChg chg="add mod">
          <ac:chgData name="takuyou kou" userId="ae31d58a7ebdf55a" providerId="LiveId" clId="{7D7546FE-5BAB-4B3D-A262-990B1931C83B}" dt="2022-03-21T08:20:02.437" v="506" actId="1076"/>
          <ac:picMkLst>
            <pc:docMk/>
            <pc:sldMk cId="2692806887" sldId="268"/>
            <ac:picMk id="7" creationId="{68126BED-FEC7-417F-880D-F4A02FA287DA}"/>
          </ac:picMkLst>
        </pc:picChg>
        <pc:picChg chg="add mod">
          <ac:chgData name="takuyou kou" userId="ae31d58a7ebdf55a" providerId="LiveId" clId="{7D7546FE-5BAB-4B3D-A262-990B1931C83B}" dt="2022-03-21T08:20:02.437" v="506" actId="1076"/>
          <ac:picMkLst>
            <pc:docMk/>
            <pc:sldMk cId="2692806887" sldId="268"/>
            <ac:picMk id="8" creationId="{CFD76A83-4DD7-4E74-91B2-843E0C96C3B5}"/>
          </ac:picMkLst>
        </pc:picChg>
        <pc:picChg chg="add mod">
          <ac:chgData name="takuyou kou" userId="ae31d58a7ebdf55a" providerId="LiveId" clId="{7D7546FE-5BAB-4B3D-A262-990B1931C83B}" dt="2022-03-21T08:20:02.437" v="506" actId="1076"/>
          <ac:picMkLst>
            <pc:docMk/>
            <pc:sldMk cId="2692806887" sldId="268"/>
            <ac:picMk id="9" creationId="{18492725-591A-45CC-89DF-7CB3CDED7DC8}"/>
          </ac:picMkLst>
        </pc:picChg>
        <pc:picChg chg="add mod">
          <ac:chgData name="takuyou kou" userId="ae31d58a7ebdf55a" providerId="LiveId" clId="{7D7546FE-5BAB-4B3D-A262-990B1931C83B}" dt="2022-03-21T08:20:02.437" v="506" actId="1076"/>
          <ac:picMkLst>
            <pc:docMk/>
            <pc:sldMk cId="2692806887" sldId="268"/>
            <ac:picMk id="10" creationId="{79DA9414-6761-44EC-8B92-47C8570E237B}"/>
          </ac:picMkLst>
        </pc:picChg>
      </pc:sldChg>
      <pc:sldChg chg="addSp delSp modSp new mod">
        <pc:chgData name="takuyou kou" userId="ae31d58a7ebdf55a" providerId="LiveId" clId="{7D7546FE-5BAB-4B3D-A262-990B1931C83B}" dt="2022-03-21T08:20:42.212" v="516" actId="1076"/>
        <pc:sldMkLst>
          <pc:docMk/>
          <pc:sldMk cId="3422961770" sldId="269"/>
        </pc:sldMkLst>
        <pc:spChg chg="mod">
          <ac:chgData name="takuyou kou" userId="ae31d58a7ebdf55a" providerId="LiveId" clId="{7D7546FE-5BAB-4B3D-A262-990B1931C83B}" dt="2022-03-21T08:01:43.425" v="388" actId="2711"/>
          <ac:spMkLst>
            <pc:docMk/>
            <pc:sldMk cId="3422961770" sldId="269"/>
            <ac:spMk id="2" creationId="{7C699EEC-EB8D-4837-A77F-11A396C589D1}"/>
          </ac:spMkLst>
        </pc:spChg>
        <pc:spChg chg="del">
          <ac:chgData name="takuyou kou" userId="ae31d58a7ebdf55a" providerId="LiveId" clId="{7D7546FE-5BAB-4B3D-A262-990B1931C83B}" dt="2022-03-21T07:59:29.535" v="369" actId="22"/>
          <ac:spMkLst>
            <pc:docMk/>
            <pc:sldMk cId="3422961770" sldId="269"/>
            <ac:spMk id="3" creationId="{646D74A2-8F05-45B1-BABF-C34EE11B2254}"/>
          </ac:spMkLst>
        </pc:spChg>
        <pc:spChg chg="add del mod">
          <ac:chgData name="takuyou kou" userId="ae31d58a7ebdf55a" providerId="LiveId" clId="{7D7546FE-5BAB-4B3D-A262-990B1931C83B}" dt="2022-03-21T08:19:27.040" v="498" actId="478"/>
          <ac:spMkLst>
            <pc:docMk/>
            <pc:sldMk cId="3422961770" sldId="269"/>
            <ac:spMk id="11" creationId="{BB837C20-D3D8-4082-93C7-6408628FCE0D}"/>
          </ac:spMkLst>
        </pc:spChg>
        <pc:spChg chg="add del mod">
          <ac:chgData name="takuyou kou" userId="ae31d58a7ebdf55a" providerId="LiveId" clId="{7D7546FE-5BAB-4B3D-A262-990B1931C83B}" dt="2022-03-21T08:19:21.142" v="497" actId="478"/>
          <ac:spMkLst>
            <pc:docMk/>
            <pc:sldMk cId="3422961770" sldId="269"/>
            <ac:spMk id="12" creationId="{F5FA7C1A-2284-4180-ABF6-AD9219AEBB53}"/>
          </ac:spMkLst>
        </pc:spChg>
        <pc:spChg chg="add mod">
          <ac:chgData name="takuyou kou" userId="ae31d58a7ebdf55a" providerId="LiveId" clId="{7D7546FE-5BAB-4B3D-A262-990B1931C83B}" dt="2022-03-21T08:20:42.212" v="516" actId="1076"/>
          <ac:spMkLst>
            <pc:docMk/>
            <pc:sldMk cId="3422961770" sldId="269"/>
            <ac:spMk id="18" creationId="{D5C93E2B-BB8D-46FC-9994-225A37299BAA}"/>
          </ac:spMkLst>
        </pc:spChg>
        <pc:spChg chg="add mod">
          <ac:chgData name="takuyou kou" userId="ae31d58a7ebdf55a" providerId="LiveId" clId="{7D7546FE-5BAB-4B3D-A262-990B1931C83B}" dt="2022-03-21T08:20:42.212" v="516" actId="1076"/>
          <ac:spMkLst>
            <pc:docMk/>
            <pc:sldMk cId="3422961770" sldId="269"/>
            <ac:spMk id="19" creationId="{83904C5C-39A9-415C-80A3-9080A61A6F99}"/>
          </ac:spMkLst>
        </pc:spChg>
        <pc:picChg chg="add mod ord">
          <ac:chgData name="takuyou kou" userId="ae31d58a7ebdf55a" providerId="LiveId" clId="{7D7546FE-5BAB-4B3D-A262-990B1931C83B}" dt="2022-03-21T08:20:17.071" v="514" actId="1076"/>
          <ac:picMkLst>
            <pc:docMk/>
            <pc:sldMk cId="3422961770" sldId="269"/>
            <ac:picMk id="5" creationId="{77E2E526-15E2-46A9-B562-A365778554E9}"/>
          </ac:picMkLst>
        </pc:picChg>
        <pc:picChg chg="add del mod">
          <ac:chgData name="takuyou kou" userId="ae31d58a7ebdf55a" providerId="LiveId" clId="{7D7546FE-5BAB-4B3D-A262-990B1931C83B}" dt="2022-03-21T08:19:27.040" v="498" actId="478"/>
          <ac:picMkLst>
            <pc:docMk/>
            <pc:sldMk cId="3422961770" sldId="269"/>
            <ac:picMk id="6" creationId="{D10797B4-A86E-48D6-B570-976583432BEC}"/>
          </ac:picMkLst>
        </pc:picChg>
        <pc:picChg chg="add del mod">
          <ac:chgData name="takuyou kou" userId="ae31d58a7ebdf55a" providerId="LiveId" clId="{7D7546FE-5BAB-4B3D-A262-990B1931C83B}" dt="2022-03-21T08:19:27.040" v="498" actId="478"/>
          <ac:picMkLst>
            <pc:docMk/>
            <pc:sldMk cId="3422961770" sldId="269"/>
            <ac:picMk id="7" creationId="{3DA8561C-7BA6-4AD0-A20F-E5CA807AE9D2}"/>
          </ac:picMkLst>
        </pc:picChg>
        <pc:picChg chg="add del mod">
          <ac:chgData name="takuyou kou" userId="ae31d58a7ebdf55a" providerId="LiveId" clId="{7D7546FE-5BAB-4B3D-A262-990B1931C83B}" dt="2022-03-21T08:19:27.040" v="498" actId="478"/>
          <ac:picMkLst>
            <pc:docMk/>
            <pc:sldMk cId="3422961770" sldId="269"/>
            <ac:picMk id="8" creationId="{3AB5D8E2-B1A7-41D9-A6C9-77B985EAC8DC}"/>
          </ac:picMkLst>
        </pc:picChg>
        <pc:picChg chg="add del mod">
          <ac:chgData name="takuyou kou" userId="ae31d58a7ebdf55a" providerId="LiveId" clId="{7D7546FE-5BAB-4B3D-A262-990B1931C83B}" dt="2022-03-21T08:19:27.040" v="498" actId="478"/>
          <ac:picMkLst>
            <pc:docMk/>
            <pc:sldMk cId="3422961770" sldId="269"/>
            <ac:picMk id="9" creationId="{1BFBDC29-47D6-465C-9E05-5E8976420FBF}"/>
          </ac:picMkLst>
        </pc:picChg>
        <pc:picChg chg="add del mod">
          <ac:chgData name="takuyou kou" userId="ae31d58a7ebdf55a" providerId="LiveId" clId="{7D7546FE-5BAB-4B3D-A262-990B1931C83B}" dt="2022-03-21T08:19:27.040" v="498" actId="478"/>
          <ac:picMkLst>
            <pc:docMk/>
            <pc:sldMk cId="3422961770" sldId="269"/>
            <ac:picMk id="10" creationId="{9F76FAA3-C9FB-4212-8569-DCED3480A689}"/>
          </ac:picMkLst>
        </pc:picChg>
        <pc:picChg chg="add mod">
          <ac:chgData name="takuyou kou" userId="ae31d58a7ebdf55a" providerId="LiveId" clId="{7D7546FE-5BAB-4B3D-A262-990B1931C83B}" dt="2022-03-21T08:20:42.212" v="516" actId="1076"/>
          <ac:picMkLst>
            <pc:docMk/>
            <pc:sldMk cId="3422961770" sldId="269"/>
            <ac:picMk id="13" creationId="{F10B0ACE-75BC-4C35-BB45-5F937816B495}"/>
          </ac:picMkLst>
        </pc:picChg>
        <pc:picChg chg="add mod">
          <ac:chgData name="takuyou kou" userId="ae31d58a7ebdf55a" providerId="LiveId" clId="{7D7546FE-5BAB-4B3D-A262-990B1931C83B}" dt="2022-03-21T08:20:42.212" v="516" actId="1076"/>
          <ac:picMkLst>
            <pc:docMk/>
            <pc:sldMk cId="3422961770" sldId="269"/>
            <ac:picMk id="14" creationId="{809F1F24-7EEE-46B9-8B99-458E2627A61B}"/>
          </ac:picMkLst>
        </pc:picChg>
        <pc:picChg chg="add mod">
          <ac:chgData name="takuyou kou" userId="ae31d58a7ebdf55a" providerId="LiveId" clId="{7D7546FE-5BAB-4B3D-A262-990B1931C83B}" dt="2022-03-21T08:20:42.212" v="516" actId="1076"/>
          <ac:picMkLst>
            <pc:docMk/>
            <pc:sldMk cId="3422961770" sldId="269"/>
            <ac:picMk id="15" creationId="{AAEDEEDD-19BF-421D-A42F-16AFE516CDC6}"/>
          </ac:picMkLst>
        </pc:picChg>
        <pc:picChg chg="add mod">
          <ac:chgData name="takuyou kou" userId="ae31d58a7ebdf55a" providerId="LiveId" clId="{7D7546FE-5BAB-4B3D-A262-990B1931C83B}" dt="2022-03-21T08:20:42.212" v="516" actId="1076"/>
          <ac:picMkLst>
            <pc:docMk/>
            <pc:sldMk cId="3422961770" sldId="269"/>
            <ac:picMk id="16" creationId="{36C643B1-E1C8-45AA-9E15-FD1B9AA1A0E2}"/>
          </ac:picMkLst>
        </pc:picChg>
        <pc:picChg chg="add mod">
          <ac:chgData name="takuyou kou" userId="ae31d58a7ebdf55a" providerId="LiveId" clId="{7D7546FE-5BAB-4B3D-A262-990B1931C83B}" dt="2022-03-21T08:20:42.212" v="516" actId="1076"/>
          <ac:picMkLst>
            <pc:docMk/>
            <pc:sldMk cId="3422961770" sldId="269"/>
            <ac:picMk id="17" creationId="{CA062FF5-4AF7-474D-BA2D-CF3EFB015999}"/>
          </ac:picMkLst>
        </pc:picChg>
      </pc:sldChg>
      <pc:sldChg chg="addSp delSp modSp new mod">
        <pc:chgData name="takuyou kou" userId="ae31d58a7ebdf55a" providerId="LiveId" clId="{7D7546FE-5BAB-4B3D-A262-990B1931C83B}" dt="2022-03-21T08:20:56.330" v="519" actId="1076"/>
        <pc:sldMkLst>
          <pc:docMk/>
          <pc:sldMk cId="3564727839" sldId="270"/>
        </pc:sldMkLst>
        <pc:spChg chg="mod">
          <ac:chgData name="takuyou kou" userId="ae31d58a7ebdf55a" providerId="LiveId" clId="{7D7546FE-5BAB-4B3D-A262-990B1931C83B}" dt="2022-03-21T08:01:27.940" v="387"/>
          <ac:spMkLst>
            <pc:docMk/>
            <pc:sldMk cId="3564727839" sldId="270"/>
            <ac:spMk id="2" creationId="{3B713C92-8D25-4A32-924A-C6168C1B04A3}"/>
          </ac:spMkLst>
        </pc:spChg>
        <pc:spChg chg="del">
          <ac:chgData name="takuyou kou" userId="ae31d58a7ebdf55a" providerId="LiveId" clId="{7D7546FE-5BAB-4B3D-A262-990B1931C83B}" dt="2022-03-21T08:01:06.414" v="382" actId="22"/>
          <ac:spMkLst>
            <pc:docMk/>
            <pc:sldMk cId="3564727839" sldId="270"/>
            <ac:spMk id="3" creationId="{88591027-52AD-4EFB-ACF4-68D9EB94FFBA}"/>
          </ac:spMkLst>
        </pc:spChg>
        <pc:spChg chg="add mod">
          <ac:chgData name="takuyou kou" userId="ae31d58a7ebdf55a" providerId="LiveId" clId="{7D7546FE-5BAB-4B3D-A262-990B1931C83B}" dt="2022-03-21T08:20:56.330" v="519" actId="1076"/>
          <ac:spMkLst>
            <pc:docMk/>
            <pc:sldMk cId="3564727839" sldId="270"/>
            <ac:spMk id="11" creationId="{48DCC9AC-15F3-447A-894B-70CF5A3DC584}"/>
          </ac:spMkLst>
        </pc:spChg>
        <pc:spChg chg="add mod">
          <ac:chgData name="takuyou kou" userId="ae31d58a7ebdf55a" providerId="LiveId" clId="{7D7546FE-5BAB-4B3D-A262-990B1931C83B}" dt="2022-03-21T08:20:56.330" v="519" actId="1076"/>
          <ac:spMkLst>
            <pc:docMk/>
            <pc:sldMk cId="3564727839" sldId="270"/>
            <ac:spMk id="12" creationId="{52F74A7B-1FA5-4D28-9726-A38BAF992ABD}"/>
          </ac:spMkLst>
        </pc:spChg>
        <pc:picChg chg="add mod ord">
          <ac:chgData name="takuyou kou" userId="ae31d58a7ebdf55a" providerId="LiveId" clId="{7D7546FE-5BAB-4B3D-A262-990B1931C83B}" dt="2022-03-21T08:20:50.104" v="517" actId="1076"/>
          <ac:picMkLst>
            <pc:docMk/>
            <pc:sldMk cId="3564727839" sldId="270"/>
            <ac:picMk id="5" creationId="{7BAEAA52-C78F-4E6F-A368-1CBC487D8F26}"/>
          </ac:picMkLst>
        </pc:picChg>
        <pc:picChg chg="add mod">
          <ac:chgData name="takuyou kou" userId="ae31d58a7ebdf55a" providerId="LiveId" clId="{7D7546FE-5BAB-4B3D-A262-990B1931C83B}" dt="2022-03-21T08:20:56.330" v="519" actId="1076"/>
          <ac:picMkLst>
            <pc:docMk/>
            <pc:sldMk cId="3564727839" sldId="270"/>
            <ac:picMk id="6" creationId="{CCDF7DED-7376-4CAF-B1C9-EA6028FEC516}"/>
          </ac:picMkLst>
        </pc:picChg>
        <pc:picChg chg="add mod">
          <ac:chgData name="takuyou kou" userId="ae31d58a7ebdf55a" providerId="LiveId" clId="{7D7546FE-5BAB-4B3D-A262-990B1931C83B}" dt="2022-03-21T08:20:56.330" v="519" actId="1076"/>
          <ac:picMkLst>
            <pc:docMk/>
            <pc:sldMk cId="3564727839" sldId="270"/>
            <ac:picMk id="7" creationId="{0A341F3A-D54F-47B9-BE12-76304C6EFE7F}"/>
          </ac:picMkLst>
        </pc:picChg>
        <pc:picChg chg="add mod">
          <ac:chgData name="takuyou kou" userId="ae31d58a7ebdf55a" providerId="LiveId" clId="{7D7546FE-5BAB-4B3D-A262-990B1931C83B}" dt="2022-03-21T08:20:56.330" v="519" actId="1076"/>
          <ac:picMkLst>
            <pc:docMk/>
            <pc:sldMk cId="3564727839" sldId="270"/>
            <ac:picMk id="8" creationId="{2BE5E013-69B3-41D4-A2FC-E93D98373FE9}"/>
          </ac:picMkLst>
        </pc:picChg>
        <pc:picChg chg="add mod">
          <ac:chgData name="takuyou kou" userId="ae31d58a7ebdf55a" providerId="LiveId" clId="{7D7546FE-5BAB-4B3D-A262-990B1931C83B}" dt="2022-03-21T08:20:56.330" v="519" actId="1076"/>
          <ac:picMkLst>
            <pc:docMk/>
            <pc:sldMk cId="3564727839" sldId="270"/>
            <ac:picMk id="9" creationId="{670C54DA-6357-4F15-8714-7EF3C3148E96}"/>
          </ac:picMkLst>
        </pc:picChg>
        <pc:picChg chg="add mod">
          <ac:chgData name="takuyou kou" userId="ae31d58a7ebdf55a" providerId="LiveId" clId="{7D7546FE-5BAB-4B3D-A262-990B1931C83B}" dt="2022-03-21T08:20:56.330" v="519" actId="1076"/>
          <ac:picMkLst>
            <pc:docMk/>
            <pc:sldMk cId="3564727839" sldId="270"/>
            <ac:picMk id="10" creationId="{9A56D51B-1F46-4EE8-A7D6-4C3421173D4E}"/>
          </ac:picMkLst>
        </pc:picChg>
      </pc:sldChg>
      <pc:sldChg chg="addSp delSp modSp new mod">
        <pc:chgData name="takuyou kou" userId="ae31d58a7ebdf55a" providerId="LiveId" clId="{7D7546FE-5BAB-4B3D-A262-990B1931C83B}" dt="2022-03-21T08:21:09.904" v="522" actId="1076"/>
        <pc:sldMkLst>
          <pc:docMk/>
          <pc:sldMk cId="1006964090" sldId="271"/>
        </pc:sldMkLst>
        <pc:spChg chg="mod">
          <ac:chgData name="takuyou kou" userId="ae31d58a7ebdf55a" providerId="LiveId" clId="{7D7546FE-5BAB-4B3D-A262-990B1931C83B}" dt="2022-03-21T08:02:57.507" v="401"/>
          <ac:spMkLst>
            <pc:docMk/>
            <pc:sldMk cId="1006964090" sldId="271"/>
            <ac:spMk id="2" creationId="{37DCB8EE-76E7-4A1B-93E8-F70E2F0AF45A}"/>
          </ac:spMkLst>
        </pc:spChg>
        <pc:spChg chg="add del">
          <ac:chgData name="takuyou kou" userId="ae31d58a7ebdf55a" providerId="LiveId" clId="{7D7546FE-5BAB-4B3D-A262-990B1931C83B}" dt="2022-03-21T08:02:34.875" v="393" actId="22"/>
          <ac:spMkLst>
            <pc:docMk/>
            <pc:sldMk cId="1006964090" sldId="271"/>
            <ac:spMk id="3" creationId="{2B809F3A-6BBA-4059-A964-60BBD0C36529}"/>
          </ac:spMkLst>
        </pc:spChg>
        <pc:spChg chg="add mod">
          <ac:chgData name="takuyou kou" userId="ae31d58a7ebdf55a" providerId="LiveId" clId="{7D7546FE-5BAB-4B3D-A262-990B1931C83B}" dt="2022-03-21T08:21:09.904" v="522" actId="1076"/>
          <ac:spMkLst>
            <pc:docMk/>
            <pc:sldMk cId="1006964090" sldId="271"/>
            <ac:spMk id="13" creationId="{97A6675A-3406-4BD2-8263-7738882296B2}"/>
          </ac:spMkLst>
        </pc:spChg>
        <pc:spChg chg="add mod">
          <ac:chgData name="takuyou kou" userId="ae31d58a7ebdf55a" providerId="LiveId" clId="{7D7546FE-5BAB-4B3D-A262-990B1931C83B}" dt="2022-03-21T08:21:09.904" v="522" actId="1076"/>
          <ac:spMkLst>
            <pc:docMk/>
            <pc:sldMk cId="1006964090" sldId="271"/>
            <ac:spMk id="14" creationId="{038FCD00-F09F-401E-9BF9-5D82D5C244DA}"/>
          </ac:spMkLst>
        </pc:spChg>
        <pc:picChg chg="add del mod ord">
          <ac:chgData name="takuyou kou" userId="ae31d58a7ebdf55a" providerId="LiveId" clId="{7D7546FE-5BAB-4B3D-A262-990B1931C83B}" dt="2022-03-21T08:02:21.588" v="392" actId="22"/>
          <ac:picMkLst>
            <pc:docMk/>
            <pc:sldMk cId="1006964090" sldId="271"/>
            <ac:picMk id="5" creationId="{F97D059A-AFBE-42B4-A885-AD40C9294B3F}"/>
          </ac:picMkLst>
        </pc:picChg>
        <pc:picChg chg="add mod ord">
          <ac:chgData name="takuyou kou" userId="ae31d58a7ebdf55a" providerId="LiveId" clId="{7D7546FE-5BAB-4B3D-A262-990B1931C83B}" dt="2022-03-21T08:21:05.741" v="520" actId="1076"/>
          <ac:picMkLst>
            <pc:docMk/>
            <pc:sldMk cId="1006964090" sldId="271"/>
            <ac:picMk id="7" creationId="{B40C6FA9-B67D-4CB0-8535-DB3C567C0AFD}"/>
          </ac:picMkLst>
        </pc:picChg>
        <pc:picChg chg="add mod">
          <ac:chgData name="takuyou kou" userId="ae31d58a7ebdf55a" providerId="LiveId" clId="{7D7546FE-5BAB-4B3D-A262-990B1931C83B}" dt="2022-03-21T08:21:09.904" v="522" actId="1076"/>
          <ac:picMkLst>
            <pc:docMk/>
            <pc:sldMk cId="1006964090" sldId="271"/>
            <ac:picMk id="8" creationId="{88D9409A-AC55-4C60-B774-C958A1E9E02B}"/>
          </ac:picMkLst>
        </pc:picChg>
        <pc:picChg chg="add mod">
          <ac:chgData name="takuyou kou" userId="ae31d58a7ebdf55a" providerId="LiveId" clId="{7D7546FE-5BAB-4B3D-A262-990B1931C83B}" dt="2022-03-21T08:21:09.904" v="522" actId="1076"/>
          <ac:picMkLst>
            <pc:docMk/>
            <pc:sldMk cId="1006964090" sldId="271"/>
            <ac:picMk id="9" creationId="{2C03037C-B29B-4EDF-AA46-E0FCAA31CCFA}"/>
          </ac:picMkLst>
        </pc:picChg>
        <pc:picChg chg="add mod">
          <ac:chgData name="takuyou kou" userId="ae31d58a7ebdf55a" providerId="LiveId" clId="{7D7546FE-5BAB-4B3D-A262-990B1931C83B}" dt="2022-03-21T08:21:09.904" v="522" actId="1076"/>
          <ac:picMkLst>
            <pc:docMk/>
            <pc:sldMk cId="1006964090" sldId="271"/>
            <ac:picMk id="10" creationId="{4F621D11-537D-4ACE-A9AC-BBAFADE6C2D8}"/>
          </ac:picMkLst>
        </pc:picChg>
        <pc:picChg chg="add mod">
          <ac:chgData name="takuyou kou" userId="ae31d58a7ebdf55a" providerId="LiveId" clId="{7D7546FE-5BAB-4B3D-A262-990B1931C83B}" dt="2022-03-21T08:21:09.904" v="522" actId="1076"/>
          <ac:picMkLst>
            <pc:docMk/>
            <pc:sldMk cId="1006964090" sldId="271"/>
            <ac:picMk id="11" creationId="{8D68D11F-7BFE-48E7-8FD7-01778D1AC548}"/>
          </ac:picMkLst>
        </pc:picChg>
        <pc:picChg chg="add mod">
          <ac:chgData name="takuyou kou" userId="ae31d58a7ebdf55a" providerId="LiveId" clId="{7D7546FE-5BAB-4B3D-A262-990B1931C83B}" dt="2022-03-21T08:21:09.904" v="522" actId="1076"/>
          <ac:picMkLst>
            <pc:docMk/>
            <pc:sldMk cId="1006964090" sldId="271"/>
            <ac:picMk id="12" creationId="{4A21C909-3728-468D-8435-7B44D29FF67B}"/>
          </ac:picMkLst>
        </pc:picChg>
      </pc:sldChg>
      <pc:sldChg chg="addSp delSp modSp new mod">
        <pc:chgData name="takuyou kou" userId="ae31d58a7ebdf55a" providerId="LiveId" clId="{7D7546FE-5BAB-4B3D-A262-990B1931C83B}" dt="2022-03-21T08:04:36.850" v="408" actId="20577"/>
        <pc:sldMkLst>
          <pc:docMk/>
          <pc:sldMk cId="2261592726" sldId="272"/>
        </pc:sldMkLst>
        <pc:spChg chg="mod">
          <ac:chgData name="takuyou kou" userId="ae31d58a7ebdf55a" providerId="LiveId" clId="{7D7546FE-5BAB-4B3D-A262-990B1931C83B}" dt="2022-03-21T08:04:36.850" v="408" actId="20577"/>
          <ac:spMkLst>
            <pc:docMk/>
            <pc:sldMk cId="2261592726" sldId="272"/>
            <ac:spMk id="2" creationId="{B58859E5-44A4-481F-8662-2C48858A9C98}"/>
          </ac:spMkLst>
        </pc:spChg>
        <pc:spChg chg="del">
          <ac:chgData name="takuyou kou" userId="ae31d58a7ebdf55a" providerId="LiveId" clId="{7D7546FE-5BAB-4B3D-A262-990B1931C83B}" dt="2022-03-21T08:04:24.826" v="406" actId="22"/>
          <ac:spMkLst>
            <pc:docMk/>
            <pc:sldMk cId="2261592726" sldId="272"/>
            <ac:spMk id="3" creationId="{AFFC19B8-EFDC-4E02-8AEA-1A6D8120C94F}"/>
          </ac:spMkLst>
        </pc:spChg>
        <pc:picChg chg="add mod ord">
          <ac:chgData name="takuyou kou" userId="ae31d58a7ebdf55a" providerId="LiveId" clId="{7D7546FE-5BAB-4B3D-A262-990B1931C83B}" dt="2022-03-21T08:04:24.826" v="406" actId="22"/>
          <ac:picMkLst>
            <pc:docMk/>
            <pc:sldMk cId="2261592726" sldId="272"/>
            <ac:picMk id="5" creationId="{09701122-D753-45C5-BECF-8A14F67775F7}"/>
          </ac:picMkLst>
        </pc:picChg>
      </pc:sldChg>
      <pc:sldChg chg="modSp new mod">
        <pc:chgData name="takuyou kou" userId="ae31d58a7ebdf55a" providerId="LiveId" clId="{7D7546FE-5BAB-4B3D-A262-990B1931C83B}" dt="2022-03-21T15:07:54.663" v="548" actId="20577"/>
        <pc:sldMkLst>
          <pc:docMk/>
          <pc:sldMk cId="568509000" sldId="273"/>
        </pc:sldMkLst>
        <pc:spChg chg="mod">
          <ac:chgData name="takuyou kou" userId="ae31d58a7ebdf55a" providerId="LiveId" clId="{7D7546FE-5BAB-4B3D-A262-990B1931C83B}" dt="2022-03-21T15:07:54.663" v="548" actId="20577"/>
          <ac:spMkLst>
            <pc:docMk/>
            <pc:sldMk cId="568509000" sldId="273"/>
            <ac:spMk id="2" creationId="{EF4524AA-7422-45E7-A7B0-67172C597B0E}"/>
          </ac:spMkLst>
        </pc:spChg>
      </pc:sldChg>
      <pc:sldChg chg="addSp delSp modSp new del mod">
        <pc:chgData name="takuyou kou" userId="ae31d58a7ebdf55a" providerId="LiveId" clId="{7D7546FE-5BAB-4B3D-A262-990B1931C83B}" dt="2022-03-21T08:21:25.935" v="523" actId="47"/>
        <pc:sldMkLst>
          <pc:docMk/>
          <pc:sldMk cId="2571175965" sldId="273"/>
        </pc:sldMkLst>
        <pc:spChg chg="del">
          <ac:chgData name="takuyou kou" userId="ae31d58a7ebdf55a" providerId="LiveId" clId="{7D7546FE-5BAB-4B3D-A262-990B1931C83B}" dt="2022-03-21T08:11:52.301" v="427" actId="22"/>
          <ac:spMkLst>
            <pc:docMk/>
            <pc:sldMk cId="2571175965" sldId="273"/>
            <ac:spMk id="3" creationId="{AC929633-395A-4642-A4FB-0781CE0732FC}"/>
          </ac:spMkLst>
        </pc:spChg>
        <pc:spChg chg="add del mod">
          <ac:chgData name="takuyou kou" userId="ae31d58a7ebdf55a" providerId="LiveId" clId="{7D7546FE-5BAB-4B3D-A262-990B1931C83B}" dt="2022-03-21T08:13:48.610" v="451" actId="11529"/>
          <ac:spMkLst>
            <pc:docMk/>
            <pc:sldMk cId="2571175965" sldId="273"/>
            <ac:spMk id="14" creationId="{04D76DBE-666F-494D-AE6D-E1908D3A0C27}"/>
          </ac:spMkLst>
        </pc:spChg>
        <pc:spChg chg="add del">
          <ac:chgData name="takuyou kou" userId="ae31d58a7ebdf55a" providerId="LiveId" clId="{7D7546FE-5BAB-4B3D-A262-990B1931C83B}" dt="2022-03-21T08:13:46.247" v="448" actId="11529"/>
          <ac:spMkLst>
            <pc:docMk/>
            <pc:sldMk cId="2571175965" sldId="273"/>
            <ac:spMk id="15" creationId="{AD6CB383-E07C-4E58-96B6-88269C1433A5}"/>
          </ac:spMkLst>
        </pc:spChg>
        <pc:spChg chg="add del mod">
          <ac:chgData name="takuyou kou" userId="ae31d58a7ebdf55a" providerId="LiveId" clId="{7D7546FE-5BAB-4B3D-A262-990B1931C83B}" dt="2022-03-21T08:15:02.447" v="455" actId="11529"/>
          <ac:spMkLst>
            <pc:docMk/>
            <pc:sldMk cId="2571175965" sldId="273"/>
            <ac:spMk id="16" creationId="{B9D5AD10-8B60-4039-9B8E-8CB8720CF0AF}"/>
          </ac:spMkLst>
        </pc:spChg>
        <pc:spChg chg="add mod">
          <ac:chgData name="takuyou kou" userId="ae31d58a7ebdf55a" providerId="LiveId" clId="{7D7546FE-5BAB-4B3D-A262-990B1931C83B}" dt="2022-03-21T08:16:09.436" v="462" actId="339"/>
          <ac:spMkLst>
            <pc:docMk/>
            <pc:sldMk cId="2571175965" sldId="273"/>
            <ac:spMk id="17" creationId="{393D6B2E-7BF2-493F-8403-BD2B7EC9205F}"/>
          </ac:spMkLst>
        </pc:spChg>
        <pc:spChg chg="add del mod">
          <ac:chgData name="takuyou kou" userId="ae31d58a7ebdf55a" providerId="LiveId" clId="{7D7546FE-5BAB-4B3D-A262-990B1931C83B}" dt="2022-03-21T08:16:22.911" v="466"/>
          <ac:spMkLst>
            <pc:docMk/>
            <pc:sldMk cId="2571175965" sldId="273"/>
            <ac:spMk id="18" creationId="{3C340356-5D7A-4ADC-B4B0-37729DD6B861}"/>
          </ac:spMkLst>
        </pc:spChg>
        <pc:spChg chg="add mod">
          <ac:chgData name="takuyou kou" userId="ae31d58a7ebdf55a" providerId="LiveId" clId="{7D7546FE-5BAB-4B3D-A262-990B1931C83B}" dt="2022-03-21T08:16:49.906" v="475" actId="14100"/>
          <ac:spMkLst>
            <pc:docMk/>
            <pc:sldMk cId="2571175965" sldId="273"/>
            <ac:spMk id="19" creationId="{3E7E5E79-4F68-4B1B-A9D6-4D8002530BEF}"/>
          </ac:spMkLst>
        </pc:spChg>
        <pc:spChg chg="add del mod">
          <ac:chgData name="takuyou kou" userId="ae31d58a7ebdf55a" providerId="LiveId" clId="{7D7546FE-5BAB-4B3D-A262-990B1931C83B}" dt="2022-03-21T08:17:08.532" v="479"/>
          <ac:spMkLst>
            <pc:docMk/>
            <pc:sldMk cId="2571175965" sldId="273"/>
            <ac:spMk id="25" creationId="{541D7977-8F86-44A9-8EC6-0759F96252B1}"/>
          </ac:spMkLst>
        </pc:spChg>
        <pc:spChg chg="add del mod">
          <ac:chgData name="takuyou kou" userId="ae31d58a7ebdf55a" providerId="LiveId" clId="{7D7546FE-5BAB-4B3D-A262-990B1931C83B}" dt="2022-03-21T08:17:08.532" v="479"/>
          <ac:spMkLst>
            <pc:docMk/>
            <pc:sldMk cId="2571175965" sldId="273"/>
            <ac:spMk id="26" creationId="{B47BB648-F5CB-414B-90DC-CEAD5196C38B}"/>
          </ac:spMkLst>
        </pc:spChg>
        <pc:picChg chg="add">
          <ac:chgData name="takuyou kou" userId="ae31d58a7ebdf55a" providerId="LiveId" clId="{7D7546FE-5BAB-4B3D-A262-990B1931C83B}" dt="2022-03-21T08:09:09.481" v="410" actId="22"/>
          <ac:picMkLst>
            <pc:docMk/>
            <pc:sldMk cId="2571175965" sldId="273"/>
            <ac:picMk id="5" creationId="{75FC18BD-6CD9-4128-949C-53CD13E677C8}"/>
          </ac:picMkLst>
        </pc:picChg>
        <pc:picChg chg="add mod">
          <ac:chgData name="takuyou kou" userId="ae31d58a7ebdf55a" providerId="LiveId" clId="{7D7546FE-5BAB-4B3D-A262-990B1931C83B}" dt="2022-03-21T08:12:40.608" v="442" actId="1037"/>
          <ac:picMkLst>
            <pc:docMk/>
            <pc:sldMk cId="2571175965" sldId="273"/>
            <ac:picMk id="7" creationId="{5D85A956-17A0-4007-8BC1-ADE10231F976}"/>
          </ac:picMkLst>
        </pc:picChg>
        <pc:picChg chg="add mod">
          <ac:chgData name="takuyou kou" userId="ae31d58a7ebdf55a" providerId="LiveId" clId="{7D7546FE-5BAB-4B3D-A262-990B1931C83B}" dt="2022-03-21T08:12:26.589" v="436" actId="1037"/>
          <ac:picMkLst>
            <pc:docMk/>
            <pc:sldMk cId="2571175965" sldId="273"/>
            <ac:picMk id="9" creationId="{B2F37776-187E-4EEA-A203-A79D4D009AE7}"/>
          </ac:picMkLst>
        </pc:picChg>
        <pc:picChg chg="add mod modCrop">
          <ac:chgData name="takuyou kou" userId="ae31d58a7ebdf55a" providerId="LiveId" clId="{7D7546FE-5BAB-4B3D-A262-990B1931C83B}" dt="2022-03-21T08:12:05.285" v="431" actId="1076"/>
          <ac:picMkLst>
            <pc:docMk/>
            <pc:sldMk cId="2571175965" sldId="273"/>
            <ac:picMk id="11" creationId="{FDDF90C4-5F18-4DC1-A6AB-8CB493520AD3}"/>
          </ac:picMkLst>
        </pc:picChg>
        <pc:picChg chg="add mod ord">
          <ac:chgData name="takuyou kou" userId="ae31d58a7ebdf55a" providerId="LiveId" clId="{7D7546FE-5BAB-4B3D-A262-990B1931C83B}" dt="2022-03-21T08:12:14.719" v="432" actId="14100"/>
          <ac:picMkLst>
            <pc:docMk/>
            <pc:sldMk cId="2571175965" sldId="273"/>
            <ac:picMk id="13" creationId="{4D2E983A-0C37-492D-9853-48721BC8A43E}"/>
          </ac:picMkLst>
        </pc:picChg>
        <pc:picChg chg="add del mod">
          <ac:chgData name="takuyou kou" userId="ae31d58a7ebdf55a" providerId="LiveId" clId="{7D7546FE-5BAB-4B3D-A262-990B1931C83B}" dt="2022-03-21T08:17:08.532" v="479"/>
          <ac:picMkLst>
            <pc:docMk/>
            <pc:sldMk cId="2571175965" sldId="273"/>
            <ac:picMk id="20" creationId="{CDE47543-76E1-4E40-B98C-181A293C9A1C}"/>
          </ac:picMkLst>
        </pc:picChg>
        <pc:picChg chg="add del mod">
          <ac:chgData name="takuyou kou" userId="ae31d58a7ebdf55a" providerId="LiveId" clId="{7D7546FE-5BAB-4B3D-A262-990B1931C83B}" dt="2022-03-21T08:17:08.532" v="479"/>
          <ac:picMkLst>
            <pc:docMk/>
            <pc:sldMk cId="2571175965" sldId="273"/>
            <ac:picMk id="21" creationId="{D58706E2-305D-45F4-AE40-FA19242D55BF}"/>
          </ac:picMkLst>
        </pc:picChg>
        <pc:picChg chg="add del mod">
          <ac:chgData name="takuyou kou" userId="ae31d58a7ebdf55a" providerId="LiveId" clId="{7D7546FE-5BAB-4B3D-A262-990B1931C83B}" dt="2022-03-21T08:17:08.532" v="479"/>
          <ac:picMkLst>
            <pc:docMk/>
            <pc:sldMk cId="2571175965" sldId="273"/>
            <ac:picMk id="22" creationId="{8B467BC8-0778-41AE-A1AC-EB4671B9E985}"/>
          </ac:picMkLst>
        </pc:picChg>
        <pc:picChg chg="add del mod">
          <ac:chgData name="takuyou kou" userId="ae31d58a7ebdf55a" providerId="LiveId" clId="{7D7546FE-5BAB-4B3D-A262-990B1931C83B}" dt="2022-03-21T08:17:08.532" v="479"/>
          <ac:picMkLst>
            <pc:docMk/>
            <pc:sldMk cId="2571175965" sldId="273"/>
            <ac:picMk id="23" creationId="{28E1A1BB-7049-4DED-8449-C78FC2006C33}"/>
          </ac:picMkLst>
        </pc:picChg>
        <pc:picChg chg="add del mod">
          <ac:chgData name="takuyou kou" userId="ae31d58a7ebdf55a" providerId="LiveId" clId="{7D7546FE-5BAB-4B3D-A262-990B1931C83B}" dt="2022-03-21T08:17:08.532" v="479"/>
          <ac:picMkLst>
            <pc:docMk/>
            <pc:sldMk cId="2571175965" sldId="273"/>
            <ac:picMk id="24" creationId="{3A2FAF68-AE56-4E23-B8A2-A1AA9FAA32C7}"/>
          </ac:picMkLst>
        </pc:picChg>
      </pc:sldChg>
      <pc:sldMasterChg chg="setBg">
        <pc:chgData name="takuyou kou" userId="ae31d58a7ebdf55a" providerId="LiveId" clId="{7D7546FE-5BAB-4B3D-A262-990B1931C83B}" dt="2022-03-21T07:33:51.347" v="201"/>
        <pc:sldMasterMkLst>
          <pc:docMk/>
          <pc:sldMasterMk cId="3506129605" sldId="2147483720"/>
        </pc:sldMasterMkLst>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B250D1-E87D-496A-9B72-1950CE50B614}" type="datetimeFigureOut">
              <a:rPr lang="zh-TW" altLang="en-US" smtClean="0"/>
              <a:t>2022/3/28</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92DD02-2F98-45DD-90C8-446A2B2C2CAF}" type="slidenum">
              <a:rPr lang="zh-TW" altLang="en-US" smtClean="0"/>
              <a:t>‹#›</a:t>
            </a:fld>
            <a:endParaRPr lang="zh-TW" altLang="en-US"/>
          </a:p>
        </p:txBody>
      </p:sp>
    </p:spTree>
    <p:extLst>
      <p:ext uri="{BB962C8B-B14F-4D97-AF65-F5344CB8AC3E}">
        <p14:creationId xmlns:p14="http://schemas.microsoft.com/office/powerpoint/2010/main" val="4010192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 Gartner</a:t>
            </a:r>
            <a:r>
              <a:rPr lang="zh-TW" altLang="en-US" dirty="0"/>
              <a:t>預估</a:t>
            </a:r>
            <a:r>
              <a:rPr lang="en-US" altLang="zh-TW" dirty="0"/>
              <a:t>2020</a:t>
            </a:r>
            <a:r>
              <a:rPr lang="zh-TW" altLang="en-US" dirty="0"/>
              <a:t>年全世界約有</a:t>
            </a:r>
            <a:r>
              <a:rPr lang="en-US" altLang="zh-TW" dirty="0"/>
              <a:t>200</a:t>
            </a:r>
            <a:r>
              <a:rPr lang="zh-TW" altLang="en-US" dirty="0"/>
              <a:t>億台</a:t>
            </a:r>
            <a:r>
              <a:rPr lang="en-US" altLang="zh-TW" dirty="0" err="1"/>
              <a:t>IoT</a:t>
            </a:r>
            <a:r>
              <a:rPr lang="zh-TW" altLang="en-US" dirty="0"/>
              <a:t>設備，而隨著</a:t>
            </a:r>
            <a:r>
              <a:rPr lang="en-US" altLang="zh-TW" dirty="0" err="1"/>
              <a:t>IoT</a:t>
            </a:r>
            <a:r>
              <a:rPr lang="zh-TW" altLang="en-US" dirty="0"/>
              <a:t>設備近年來逐漸增加，而這些</a:t>
            </a:r>
            <a:r>
              <a:rPr lang="en-US" altLang="zh-TW" dirty="0" err="1"/>
              <a:t>IoT</a:t>
            </a:r>
            <a:r>
              <a:rPr lang="zh-TW" altLang="en-US" dirty="0"/>
              <a:t>設備所帶來的大量資料該如何有效的儲存以及保護就成為了一個問題。</a:t>
            </a:r>
          </a:p>
          <a:p>
            <a:r>
              <a:rPr lang="en-US" altLang="zh-TW" dirty="0"/>
              <a:t>- </a:t>
            </a:r>
            <a:r>
              <a:rPr lang="zh-TW" altLang="en-US" dirty="0"/>
              <a:t>傳統的中心化</a:t>
            </a:r>
            <a:r>
              <a:rPr lang="en-US" altLang="zh-TW" dirty="0"/>
              <a:t>cloud server</a:t>
            </a:r>
            <a:r>
              <a:rPr lang="zh-TW" altLang="en-US" dirty="0"/>
              <a:t>可以收集和控制所有的</a:t>
            </a:r>
            <a:r>
              <a:rPr lang="en-US" altLang="zh-TW" dirty="0"/>
              <a:t>data</a:t>
            </a:r>
            <a:endParaRPr lang="zh-TW" altLang="en-US" dirty="0"/>
          </a:p>
        </p:txBody>
      </p:sp>
      <p:sp>
        <p:nvSpPr>
          <p:cNvPr id="4" name="投影片編號版面配置區 3"/>
          <p:cNvSpPr>
            <a:spLocks noGrp="1"/>
          </p:cNvSpPr>
          <p:nvPr>
            <p:ph type="sldNum" sz="quarter" idx="5"/>
          </p:nvPr>
        </p:nvSpPr>
        <p:spPr/>
        <p:txBody>
          <a:bodyPr/>
          <a:lstStyle/>
          <a:p>
            <a:fld id="{4E92DD02-2F98-45DD-90C8-446A2B2C2CAF}" type="slidenum">
              <a:rPr lang="zh-TW" altLang="en-US" smtClean="0"/>
              <a:t>2</a:t>
            </a:fld>
            <a:endParaRPr lang="zh-TW" altLang="en-US"/>
          </a:p>
        </p:txBody>
      </p:sp>
    </p:spTree>
    <p:extLst>
      <p:ext uri="{BB962C8B-B14F-4D97-AF65-F5344CB8AC3E}">
        <p14:creationId xmlns:p14="http://schemas.microsoft.com/office/powerpoint/2010/main" val="2670611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 the cloud server needs very high storage capacity to store the </a:t>
            </a:r>
            <a:r>
              <a:rPr lang="en-US" altLang="zh-TW" dirty="0" err="1"/>
              <a:t>IoT</a:t>
            </a:r>
            <a:r>
              <a:rPr lang="en-US" altLang="zh-TW" dirty="0"/>
              <a:t> data | cloud server </a:t>
            </a:r>
            <a:r>
              <a:rPr lang="zh-TW" altLang="en-US" dirty="0"/>
              <a:t>需要大量的儲存空間來儲存</a:t>
            </a:r>
            <a:r>
              <a:rPr lang="en-US" altLang="zh-TW" dirty="0" err="1"/>
              <a:t>IoT</a:t>
            </a:r>
            <a:r>
              <a:rPr lang="en-US" altLang="zh-TW" dirty="0"/>
              <a:t> data</a:t>
            </a:r>
          </a:p>
          <a:p>
            <a:r>
              <a:rPr lang="en-US" altLang="zh-TW" dirty="0"/>
              <a:t>- server</a:t>
            </a:r>
            <a:r>
              <a:rPr lang="zh-TW" altLang="en-US" dirty="0"/>
              <a:t>可能會在</a:t>
            </a:r>
            <a:r>
              <a:rPr lang="en-US" altLang="zh-TW" dirty="0"/>
              <a:t>owner</a:t>
            </a:r>
            <a:r>
              <a:rPr lang="zh-TW" altLang="en-US" dirty="0"/>
              <a:t>不知情的情況下和其他第三方交易這些敏感資訊。</a:t>
            </a:r>
          </a:p>
        </p:txBody>
      </p:sp>
      <p:sp>
        <p:nvSpPr>
          <p:cNvPr id="4" name="投影片編號版面配置區 3"/>
          <p:cNvSpPr>
            <a:spLocks noGrp="1"/>
          </p:cNvSpPr>
          <p:nvPr>
            <p:ph type="sldNum" sz="quarter" idx="10"/>
          </p:nvPr>
        </p:nvSpPr>
        <p:spPr/>
        <p:txBody>
          <a:bodyPr/>
          <a:lstStyle/>
          <a:p>
            <a:fld id="{4E92DD02-2F98-45DD-90C8-446A2B2C2CAF}" type="slidenum">
              <a:rPr lang="zh-TW" altLang="en-US" smtClean="0"/>
              <a:t>3</a:t>
            </a:fld>
            <a:endParaRPr lang="zh-TW" altLang="en-US"/>
          </a:p>
        </p:txBody>
      </p:sp>
    </p:spTree>
    <p:extLst>
      <p:ext uri="{BB962C8B-B14F-4D97-AF65-F5344CB8AC3E}">
        <p14:creationId xmlns:p14="http://schemas.microsoft.com/office/powerpoint/2010/main" val="142362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ea typeface="標楷體" panose="03000509000000000000" pitchFamily="65" charset="-120"/>
              </a:rPr>
              <a:t>如植入式醫療系統等</a:t>
            </a:r>
            <a:r>
              <a:rPr lang="en-US" altLang="zh-TW" dirty="0" err="1">
                <a:ea typeface="標楷體" panose="03000509000000000000" pitchFamily="65" charset="-120"/>
              </a:rPr>
              <a:t>IoT</a:t>
            </a:r>
            <a:r>
              <a:rPr lang="zh-TW" altLang="en-US" dirty="0">
                <a:ea typeface="標楷體" panose="03000509000000000000" pitchFamily="65" charset="-120"/>
              </a:rPr>
              <a:t>應用中，資料會儲存在</a:t>
            </a:r>
            <a:r>
              <a:rPr lang="en-US" altLang="zh-TW" dirty="0">
                <a:ea typeface="標楷體" panose="03000509000000000000" pitchFamily="65" charset="-120"/>
              </a:rPr>
              <a:t>DHT</a:t>
            </a:r>
            <a:r>
              <a:rPr lang="zh-TW" altLang="en-US" dirty="0">
                <a:ea typeface="標楷體" panose="03000509000000000000" pitchFamily="65" charset="-120"/>
              </a:rPr>
              <a:t>中，而指向</a:t>
            </a:r>
            <a:r>
              <a:rPr lang="en-US" altLang="zh-TW" dirty="0">
                <a:ea typeface="標楷體" panose="03000509000000000000" pitchFamily="65" charset="-120"/>
              </a:rPr>
              <a:t>DHT</a:t>
            </a:r>
            <a:r>
              <a:rPr lang="zh-TW" altLang="en-US" dirty="0">
                <a:ea typeface="標楷體" panose="03000509000000000000" pitchFamily="65" charset="-120"/>
              </a:rPr>
              <a:t>儲存</a:t>
            </a:r>
            <a:r>
              <a:rPr lang="en-US" altLang="zh-TW" dirty="0">
                <a:ea typeface="標楷體" panose="03000509000000000000" pitchFamily="65" charset="-120"/>
              </a:rPr>
              <a:t>Address</a:t>
            </a:r>
            <a:r>
              <a:rPr lang="zh-TW" altLang="en-US" dirty="0">
                <a:ea typeface="標楷體" panose="03000509000000000000" pitchFamily="65" charset="-120"/>
              </a:rPr>
              <a:t>的指標則存在</a:t>
            </a:r>
            <a:r>
              <a:rPr lang="en-US" altLang="zh-TW" dirty="0" err="1">
                <a:ea typeface="標楷體" panose="03000509000000000000" pitchFamily="65" charset="-120"/>
              </a:rPr>
              <a:t>blockchain</a:t>
            </a:r>
            <a:r>
              <a:rPr lang="zh-TW" altLang="en-US" dirty="0">
                <a:ea typeface="標楷體" panose="03000509000000000000" pitchFamily="65" charset="-120"/>
              </a:rPr>
              <a:t>中，當一個</a:t>
            </a:r>
            <a:r>
              <a:rPr lang="en-US" altLang="zh-TW" dirty="0">
                <a:ea typeface="標楷體" panose="03000509000000000000" pitchFamily="65" charset="-120"/>
              </a:rPr>
              <a:t>entity</a:t>
            </a:r>
            <a:r>
              <a:rPr lang="zh-TW" altLang="en-US" dirty="0">
                <a:ea typeface="標楷體" panose="03000509000000000000" pitchFamily="65" charset="-120"/>
              </a:rPr>
              <a:t>向</a:t>
            </a:r>
            <a:r>
              <a:rPr lang="en-US" altLang="zh-TW" dirty="0">
                <a:ea typeface="標楷體" panose="03000509000000000000" pitchFamily="65" charset="-120"/>
              </a:rPr>
              <a:t>DHT</a:t>
            </a:r>
            <a:r>
              <a:rPr lang="zh-TW" altLang="en-US" dirty="0">
                <a:ea typeface="標楷體" panose="03000509000000000000" pitchFamily="65" charset="-120"/>
              </a:rPr>
              <a:t>要資料時，</a:t>
            </a:r>
            <a:r>
              <a:rPr lang="en-US" altLang="zh-TW" dirty="0" err="1">
                <a:ea typeface="標楷體" panose="03000509000000000000" pitchFamily="65" charset="-120"/>
              </a:rPr>
              <a:t>blockchain</a:t>
            </a:r>
            <a:r>
              <a:rPr lang="zh-TW" altLang="en-US" dirty="0">
                <a:ea typeface="標楷體" panose="03000509000000000000" pitchFamily="65" charset="-120"/>
              </a:rPr>
              <a:t>負責做</a:t>
            </a:r>
            <a:r>
              <a:rPr lang="en-US" altLang="zh-TW" dirty="0">
                <a:ea typeface="標楷體" panose="03000509000000000000" pitchFamily="65" charset="-120"/>
              </a:rPr>
              <a:t>access control</a:t>
            </a:r>
            <a:r>
              <a:rPr lang="zh-TW" altLang="en-US" dirty="0">
                <a:ea typeface="標楷體" panose="03000509000000000000" pitchFamily="65" charset="-120"/>
              </a:rPr>
              <a:t>，也就是由礦工進行身分驗證的處理而不是中心化的</a:t>
            </a:r>
            <a:r>
              <a:rPr lang="en-US" altLang="zh-TW" dirty="0">
                <a:ea typeface="標楷體" panose="03000509000000000000" pitchFamily="65" charset="-120"/>
              </a:rPr>
              <a:t>server</a:t>
            </a:r>
            <a:r>
              <a:rPr lang="zh-TW" altLang="en-US" dirty="0">
                <a:ea typeface="標楷體" panose="03000509000000000000" pitchFamily="65" charset="-120"/>
              </a:rPr>
              <a:t>。</a:t>
            </a:r>
          </a:p>
          <a:p>
            <a:endParaRPr lang="zh-TW" altLang="en-US" dirty="0"/>
          </a:p>
        </p:txBody>
      </p:sp>
      <p:sp>
        <p:nvSpPr>
          <p:cNvPr id="4" name="投影片編號版面配置區 3"/>
          <p:cNvSpPr>
            <a:spLocks noGrp="1"/>
          </p:cNvSpPr>
          <p:nvPr>
            <p:ph type="sldNum" sz="quarter" idx="10"/>
          </p:nvPr>
        </p:nvSpPr>
        <p:spPr/>
        <p:txBody>
          <a:bodyPr/>
          <a:lstStyle/>
          <a:p>
            <a:fld id="{4E92DD02-2F98-45DD-90C8-446A2B2C2CAF}" type="slidenum">
              <a:rPr lang="zh-TW" altLang="en-US" smtClean="0"/>
              <a:t>4</a:t>
            </a:fld>
            <a:endParaRPr lang="zh-TW" altLang="en-US"/>
          </a:p>
        </p:txBody>
      </p:sp>
    </p:spTree>
    <p:extLst>
      <p:ext uri="{BB962C8B-B14F-4D97-AF65-F5344CB8AC3E}">
        <p14:creationId xmlns:p14="http://schemas.microsoft.com/office/powerpoint/2010/main" val="518852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lnSpc>
                <a:spcPct val="100000"/>
              </a:lnSpc>
              <a:buFont typeface="Wingdings" panose="05000000000000000000" pitchFamily="2" charset="2"/>
              <a:buChar char="l"/>
            </a:pPr>
            <a:r>
              <a:rPr lang="zh-TW" altLang="en-US" sz="1200" b="1" i="0" dirty="0">
                <a:solidFill>
                  <a:schemeClr val="tx1"/>
                </a:solidFill>
                <a:effectLst/>
                <a:latin typeface="標楷體" panose="03000509000000000000" pitchFamily="65" charset="-120"/>
                <a:ea typeface="標楷體" panose="03000509000000000000" pitchFamily="65" charset="-120"/>
              </a:rPr>
              <a:t> 開放性</a:t>
            </a:r>
            <a:r>
              <a:rPr lang="zh-TW" altLang="en-US" sz="1200" b="0" i="0" dirty="0">
                <a:solidFill>
                  <a:schemeClr val="tx1"/>
                </a:solidFill>
                <a:effectLst/>
                <a:latin typeface="標楷體" panose="03000509000000000000" pitchFamily="65" charset="-120"/>
                <a:ea typeface="標楷體" panose="03000509000000000000" pitchFamily="65" charset="-120"/>
              </a:rPr>
              <a:t>：參與者可以動態地加入</a:t>
            </a:r>
            <a:r>
              <a:rPr lang="en-US" altLang="zh-TW" sz="1200" b="0" i="0" dirty="0">
                <a:solidFill>
                  <a:schemeClr val="tx1"/>
                </a:solidFill>
                <a:effectLst/>
                <a:latin typeface="標楷體" panose="03000509000000000000" pitchFamily="65" charset="-120"/>
                <a:ea typeface="標楷體" panose="03000509000000000000" pitchFamily="65" charset="-120"/>
              </a:rPr>
              <a:t>/</a:t>
            </a:r>
            <a:r>
              <a:rPr lang="zh-TW" altLang="en-US" sz="1200" b="0" i="0" dirty="0">
                <a:solidFill>
                  <a:schemeClr val="tx1"/>
                </a:solidFill>
                <a:effectLst/>
                <a:latin typeface="標楷體" panose="03000509000000000000" pitchFamily="65" charset="-120"/>
                <a:ea typeface="標楷體" panose="03000509000000000000" pitchFamily="65" charset="-120"/>
              </a:rPr>
              <a:t>退出</a:t>
            </a:r>
          </a:p>
          <a:p>
            <a:pPr algn="l">
              <a:lnSpc>
                <a:spcPct val="100000"/>
              </a:lnSpc>
              <a:buFont typeface="Wingdings" panose="05000000000000000000" pitchFamily="2" charset="2"/>
              <a:buChar char="l"/>
            </a:pPr>
            <a:r>
              <a:rPr lang="zh-TW" altLang="en-US" sz="1200" b="1" i="0" dirty="0">
                <a:solidFill>
                  <a:schemeClr val="tx1"/>
                </a:solidFill>
                <a:effectLst/>
                <a:latin typeface="標楷體" panose="03000509000000000000" pitchFamily="65" charset="-120"/>
                <a:ea typeface="標楷體" panose="03000509000000000000" pitchFamily="65" charset="-120"/>
              </a:rPr>
              <a:t> 釋出冗余資源</a:t>
            </a:r>
            <a:r>
              <a:rPr lang="zh-TW" altLang="en-US" sz="1200" b="0" i="0" dirty="0">
                <a:solidFill>
                  <a:schemeClr val="tx1"/>
                </a:solidFill>
                <a:effectLst/>
                <a:latin typeface="標楷體" panose="03000509000000000000" pitchFamily="65" charset="-120"/>
                <a:ea typeface="標楷體" panose="03000509000000000000" pitchFamily="65" charset="-120"/>
              </a:rPr>
              <a:t>：參與者的閒置資源能夠被有效利用</a:t>
            </a:r>
          </a:p>
          <a:p>
            <a:pPr algn="l">
              <a:lnSpc>
                <a:spcPct val="100000"/>
              </a:lnSpc>
              <a:buFont typeface="Wingdings" panose="05000000000000000000" pitchFamily="2" charset="2"/>
              <a:buChar char="l"/>
            </a:pPr>
            <a:r>
              <a:rPr lang="zh-TW" altLang="en-US" sz="1200" b="1" i="0" dirty="0">
                <a:solidFill>
                  <a:schemeClr val="tx1"/>
                </a:solidFill>
                <a:effectLst/>
                <a:latin typeface="標楷體" panose="03000509000000000000" pitchFamily="65" charset="-120"/>
                <a:ea typeface="標楷體" panose="03000509000000000000" pitchFamily="65" charset="-120"/>
              </a:rPr>
              <a:t> 去中心化</a:t>
            </a:r>
            <a:r>
              <a:rPr lang="zh-TW" altLang="en-US" sz="1200" b="0" i="0" dirty="0">
                <a:solidFill>
                  <a:schemeClr val="tx1"/>
                </a:solidFill>
                <a:effectLst/>
                <a:latin typeface="標楷體" panose="03000509000000000000" pitchFamily="65" charset="-120"/>
                <a:ea typeface="標楷體" panose="03000509000000000000" pitchFamily="65" charset="-120"/>
              </a:rPr>
              <a:t>：不需要中心化的協調者</a:t>
            </a:r>
            <a:r>
              <a:rPr lang="en-US" altLang="zh-TW" sz="1200" b="0" i="0" dirty="0">
                <a:solidFill>
                  <a:schemeClr val="tx1"/>
                </a:solidFill>
                <a:effectLst/>
                <a:latin typeface="標楷體" panose="03000509000000000000" pitchFamily="65" charset="-120"/>
                <a:ea typeface="標楷體" panose="03000509000000000000" pitchFamily="65" charset="-120"/>
              </a:rPr>
              <a:t>(Coordinator)</a:t>
            </a:r>
            <a:r>
              <a:rPr lang="zh-TW" altLang="en-US" sz="1200" b="0" i="0" dirty="0">
                <a:solidFill>
                  <a:schemeClr val="tx1"/>
                </a:solidFill>
                <a:effectLst/>
                <a:latin typeface="標楷體" panose="03000509000000000000" pitchFamily="65" charset="-120"/>
                <a:ea typeface="標楷體" panose="03000509000000000000" pitchFamily="65" charset="-120"/>
              </a:rPr>
              <a:t>也能運作</a:t>
            </a:r>
          </a:p>
          <a:p>
            <a:pPr marL="0" marR="0" indent="0" algn="l" defTabSz="914400" rtl="0" eaLnBrk="1" fontAlgn="auto" latinLnBrk="0" hangingPunct="1">
              <a:lnSpc>
                <a:spcPct val="160000"/>
              </a:lnSpc>
              <a:spcBef>
                <a:spcPts val="0"/>
              </a:spcBef>
              <a:spcAft>
                <a:spcPts val="0"/>
              </a:spcAft>
              <a:buClrTx/>
              <a:buSzTx/>
              <a:buFont typeface="Wingdings" panose="05000000000000000000" pitchFamily="2" charset="2"/>
              <a:buChar char="l"/>
              <a:tabLst/>
              <a:defRPr/>
            </a:pPr>
            <a:r>
              <a:rPr lang="zh-TW" altLang="en-US" sz="1200" b="1" i="0" dirty="0">
                <a:solidFill>
                  <a:schemeClr val="tx1"/>
                </a:solidFill>
                <a:effectLst/>
                <a:latin typeface="標楷體" panose="03000509000000000000" pitchFamily="65" charset="-120"/>
                <a:ea typeface="標楷體" panose="03000509000000000000" pitchFamily="65" charset="-120"/>
              </a:rPr>
              <a:t> 可擴展性</a:t>
            </a:r>
            <a:r>
              <a:rPr lang="zh-TW" altLang="en-US" sz="1200" b="0" i="0" dirty="0">
                <a:solidFill>
                  <a:schemeClr val="tx1"/>
                </a:solidFill>
                <a:effectLst/>
                <a:latin typeface="標楷體" panose="03000509000000000000" pitchFamily="65" charset="-120"/>
                <a:ea typeface="標楷體" panose="03000509000000000000" pitchFamily="65" charset="-120"/>
              </a:rPr>
              <a:t>：使用者的需求可以</a:t>
            </a:r>
            <a:r>
              <a:rPr lang="zh-TW" altLang="en-US" sz="1200" b="1" i="0" dirty="0">
                <a:solidFill>
                  <a:schemeClr val="tx1"/>
                </a:solidFill>
                <a:effectLst/>
                <a:latin typeface="標楷體" panose="03000509000000000000" pitchFamily="65" charset="-120"/>
                <a:ea typeface="標楷體" panose="03000509000000000000" pitchFamily="65" charset="-120"/>
              </a:rPr>
              <a:t>大致平均</a:t>
            </a:r>
            <a:r>
              <a:rPr lang="zh-TW" altLang="en-US" sz="1200" b="0" i="0" dirty="0">
                <a:solidFill>
                  <a:schemeClr val="tx1"/>
                </a:solidFill>
                <a:effectLst/>
                <a:latin typeface="標楷體" panose="03000509000000000000" pitchFamily="65" charset="-120"/>
                <a:ea typeface="標楷體" panose="03000509000000000000" pitchFamily="65" charset="-120"/>
              </a:rPr>
              <a:t>地分配給每個參與者，提升了整體能處理的需求總量，參與者的增長也意謂著需求處理能力的增長</a:t>
            </a:r>
          </a:p>
          <a:p>
            <a:pPr algn="l">
              <a:lnSpc>
                <a:spcPct val="160000"/>
              </a:lnSpc>
              <a:buFont typeface="Wingdings" panose="05000000000000000000" pitchFamily="2" charset="2"/>
              <a:buNone/>
            </a:pPr>
            <a:endParaRPr lang="zh-TW" altLang="en-US" dirty="0"/>
          </a:p>
        </p:txBody>
      </p:sp>
      <p:sp>
        <p:nvSpPr>
          <p:cNvPr id="4" name="投影片編號版面配置區 3"/>
          <p:cNvSpPr>
            <a:spLocks noGrp="1"/>
          </p:cNvSpPr>
          <p:nvPr>
            <p:ph type="sldNum" sz="quarter" idx="10"/>
          </p:nvPr>
        </p:nvSpPr>
        <p:spPr/>
        <p:txBody>
          <a:bodyPr/>
          <a:lstStyle/>
          <a:p>
            <a:fld id="{4E92DD02-2F98-45DD-90C8-446A2B2C2CAF}" type="slidenum">
              <a:rPr lang="zh-TW" altLang="en-US" smtClean="0"/>
              <a:t>7</a:t>
            </a:fld>
            <a:endParaRPr lang="zh-TW" altLang="en-US"/>
          </a:p>
        </p:txBody>
      </p:sp>
    </p:spTree>
    <p:extLst>
      <p:ext uri="{BB962C8B-B14F-4D97-AF65-F5344CB8AC3E}">
        <p14:creationId xmlns:p14="http://schemas.microsoft.com/office/powerpoint/2010/main" val="1620071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buFont typeface="Wingdings" panose="05000000000000000000" pitchFamily="2" charset="2"/>
              <a:buChar char="l"/>
            </a:pPr>
            <a:r>
              <a:rPr lang="zh-TW" altLang="en-US" sz="1200" b="1" i="0" dirty="0">
                <a:solidFill>
                  <a:schemeClr val="tx1"/>
                </a:solidFill>
                <a:effectLst/>
                <a:ea typeface="標楷體" panose="03000509000000000000" pitchFamily="65" charset="-120"/>
              </a:rPr>
              <a:t> </a:t>
            </a:r>
            <a:r>
              <a:rPr lang="en-US" altLang="zh-TW" sz="1200" b="1" i="0" dirty="0">
                <a:solidFill>
                  <a:schemeClr val="tx1"/>
                </a:solidFill>
                <a:effectLst/>
                <a:ea typeface="標楷體" panose="03000509000000000000" pitchFamily="65" charset="-120"/>
              </a:rPr>
              <a:t>Hash Space</a:t>
            </a:r>
            <a:r>
              <a:rPr lang="zh-TW" altLang="en-US" sz="1200" b="0" i="0" dirty="0">
                <a:solidFill>
                  <a:schemeClr val="tx1"/>
                </a:solidFill>
                <a:effectLst/>
                <a:ea typeface="標楷體" panose="03000509000000000000" pitchFamily="65" charset="-120"/>
              </a:rPr>
              <a:t>為一個</a:t>
            </a:r>
            <a:r>
              <a:rPr lang="en-US" altLang="zh-TW" sz="1200" b="1" i="0" dirty="0">
                <a:solidFill>
                  <a:schemeClr val="tx1"/>
                </a:solidFill>
                <a:effectLst/>
                <a:ea typeface="標楷體" panose="03000509000000000000" pitchFamily="65" charset="-120"/>
              </a:rPr>
              <a:t>m-bit</a:t>
            </a:r>
            <a:r>
              <a:rPr lang="zh-TW" altLang="en-US" sz="1200" b="0" i="0" dirty="0">
                <a:solidFill>
                  <a:schemeClr val="tx1"/>
                </a:solidFill>
                <a:effectLst/>
                <a:ea typeface="標楷體" panose="03000509000000000000" pitchFamily="65" charset="-120"/>
              </a:rPr>
              <a:t>的</a:t>
            </a:r>
            <a:r>
              <a:rPr lang="en-US" altLang="zh-TW" sz="1200" b="0" i="0" dirty="0">
                <a:solidFill>
                  <a:schemeClr val="tx1"/>
                </a:solidFill>
                <a:effectLst/>
                <a:ea typeface="標楷體" panose="03000509000000000000" pitchFamily="65" charset="-120"/>
              </a:rPr>
              <a:t>ID-Space</a:t>
            </a:r>
            <a:r>
              <a:rPr lang="zh-TW" altLang="en-US" sz="1200" b="0" i="0" dirty="0">
                <a:solidFill>
                  <a:schemeClr val="tx1"/>
                </a:solidFill>
                <a:effectLst/>
                <a:ea typeface="標楷體" panose="03000509000000000000" pitchFamily="65" charset="-120"/>
              </a:rPr>
              <a:t>，串聯成一個環</a:t>
            </a:r>
            <a:endParaRPr lang="en-US" altLang="zh-TW" sz="1200" b="0" i="0" dirty="0">
              <a:solidFill>
                <a:schemeClr val="tx1"/>
              </a:solidFill>
              <a:effectLst/>
              <a:ea typeface="標楷體" panose="03000509000000000000" pitchFamily="65" charset="-120"/>
            </a:endParaRPr>
          </a:p>
          <a:p>
            <a:pPr marL="0" indent="0" algn="l">
              <a:buNone/>
            </a:pPr>
            <a:endParaRPr lang="en-US" altLang="zh-TW" sz="800" b="0" i="0" dirty="0">
              <a:solidFill>
                <a:schemeClr val="tx1"/>
              </a:solidFill>
              <a:effectLst/>
              <a:ea typeface="標楷體" panose="03000509000000000000" pitchFamily="65" charset="-120"/>
            </a:endParaRPr>
          </a:p>
          <a:p>
            <a:pPr algn="l">
              <a:buFont typeface="Wingdings" panose="05000000000000000000" pitchFamily="2" charset="2"/>
              <a:buChar char="l"/>
            </a:pPr>
            <a:r>
              <a:rPr lang="zh-TW" altLang="en-US" sz="1200" b="0" i="0" dirty="0">
                <a:solidFill>
                  <a:schemeClr val="tx1"/>
                </a:solidFill>
                <a:effectLst/>
                <a:ea typeface="標楷體" panose="03000509000000000000" pitchFamily="65" charset="-120"/>
              </a:rPr>
              <a:t> 一般使用 </a:t>
            </a:r>
            <a:r>
              <a:rPr lang="en-US" altLang="zh-TW" sz="1200" b="1" i="0" dirty="0">
                <a:solidFill>
                  <a:schemeClr val="tx1"/>
                </a:solidFill>
                <a:effectLst/>
                <a:ea typeface="標楷體" panose="03000509000000000000" pitchFamily="65" charset="-120"/>
              </a:rPr>
              <a:t>SHA-1</a:t>
            </a:r>
            <a:r>
              <a:rPr lang="en-US" altLang="zh-TW" sz="1200" b="0" i="0" dirty="0">
                <a:solidFill>
                  <a:schemeClr val="tx1"/>
                </a:solidFill>
                <a:effectLst/>
                <a:ea typeface="標楷體" panose="03000509000000000000" pitchFamily="65" charset="-120"/>
              </a:rPr>
              <a:t> </a:t>
            </a:r>
            <a:r>
              <a:rPr lang="zh-TW" altLang="en-US" sz="1200" b="0" i="0" dirty="0">
                <a:solidFill>
                  <a:schemeClr val="tx1"/>
                </a:solidFill>
                <a:effectLst/>
                <a:ea typeface="標楷體" panose="03000509000000000000" pitchFamily="65" charset="-120"/>
              </a:rPr>
              <a:t>作為</a:t>
            </a:r>
            <a:r>
              <a:rPr lang="en-US" altLang="zh-TW" sz="1200" b="1" i="0" dirty="0">
                <a:solidFill>
                  <a:schemeClr val="tx1"/>
                </a:solidFill>
                <a:effectLst/>
                <a:ea typeface="標楷體" panose="03000509000000000000" pitchFamily="65" charset="-120"/>
              </a:rPr>
              <a:t>Hash Function</a:t>
            </a:r>
          </a:p>
          <a:p>
            <a:pPr marL="0" indent="0" algn="l">
              <a:buNone/>
            </a:pPr>
            <a:endParaRPr lang="en-US" altLang="zh-TW" sz="800" b="0" i="0" dirty="0">
              <a:solidFill>
                <a:schemeClr val="tx1"/>
              </a:solidFill>
              <a:effectLst/>
              <a:ea typeface="標楷體" panose="03000509000000000000" pitchFamily="65" charset="-120"/>
            </a:endParaRPr>
          </a:p>
          <a:p>
            <a:pPr algn="l">
              <a:buFont typeface="Wingdings" panose="05000000000000000000" pitchFamily="2" charset="2"/>
              <a:buChar char="l"/>
            </a:pPr>
            <a:r>
              <a:rPr lang="zh-TW" altLang="en-US" sz="1200" b="0" i="0" dirty="0">
                <a:solidFill>
                  <a:schemeClr val="tx1"/>
                </a:solidFill>
                <a:effectLst/>
                <a:ea typeface="標楷體" panose="03000509000000000000" pitchFamily="65" charset="-120"/>
              </a:rPr>
              <a:t> </a:t>
            </a:r>
            <a:r>
              <a:rPr lang="en-US" altLang="zh-TW" sz="1200" b="0" i="0" dirty="0">
                <a:solidFill>
                  <a:schemeClr val="tx1"/>
                </a:solidFill>
                <a:effectLst/>
                <a:ea typeface="標楷體" panose="03000509000000000000" pitchFamily="65" charset="-120"/>
              </a:rPr>
              <a:t>SHA-1(IP address) </a:t>
            </a:r>
            <a:r>
              <a:rPr lang="zh-TW" altLang="en-US" sz="1200" b="0" i="0" dirty="0">
                <a:solidFill>
                  <a:schemeClr val="tx1"/>
                </a:solidFill>
                <a:effectLst/>
                <a:ea typeface="標楷體" panose="03000509000000000000" pitchFamily="65" charset="-120"/>
              </a:rPr>
              <a:t>得到 </a:t>
            </a:r>
            <a:r>
              <a:rPr lang="en-US" altLang="zh-TW" sz="1200" b="0" i="0" dirty="0" err="1">
                <a:solidFill>
                  <a:schemeClr val="tx1"/>
                </a:solidFill>
                <a:effectLst/>
                <a:ea typeface="標楷體" panose="03000509000000000000" pitchFamily="65" charset="-120"/>
              </a:rPr>
              <a:t>NodeID</a:t>
            </a:r>
            <a:endParaRPr lang="en-US" altLang="zh-TW" sz="1200" b="0" i="0" dirty="0">
              <a:solidFill>
                <a:schemeClr val="tx1"/>
              </a:solidFill>
              <a:effectLst/>
              <a:ea typeface="標楷體" panose="03000509000000000000" pitchFamily="65" charset="-120"/>
            </a:endParaRPr>
          </a:p>
          <a:p>
            <a:pPr marL="0" indent="0" algn="l">
              <a:buNone/>
            </a:pPr>
            <a:endParaRPr lang="en-US" altLang="zh-TW" sz="800" b="0" i="0" dirty="0">
              <a:solidFill>
                <a:schemeClr val="tx1"/>
              </a:solidFill>
              <a:effectLst/>
              <a:ea typeface="標楷體" panose="03000509000000000000" pitchFamily="65" charset="-120"/>
            </a:endParaRPr>
          </a:p>
          <a:p>
            <a:pPr algn="l">
              <a:buFont typeface="Wingdings" panose="05000000000000000000" pitchFamily="2" charset="2"/>
              <a:buChar char="l"/>
            </a:pPr>
            <a:r>
              <a:rPr lang="zh-TW" altLang="en-US" sz="1200" b="0" i="0" dirty="0">
                <a:solidFill>
                  <a:schemeClr val="tx1"/>
                </a:solidFill>
                <a:effectLst/>
                <a:ea typeface="標楷體" panose="03000509000000000000" pitchFamily="65" charset="-120"/>
              </a:rPr>
              <a:t> </a:t>
            </a:r>
            <a:r>
              <a:rPr lang="en-US" altLang="zh-TW" sz="1200" b="0" i="0" dirty="0">
                <a:solidFill>
                  <a:schemeClr val="tx1"/>
                </a:solidFill>
                <a:effectLst/>
                <a:ea typeface="標楷體" panose="03000509000000000000" pitchFamily="65" charset="-120"/>
              </a:rPr>
              <a:t>SHA-1(Key) </a:t>
            </a:r>
            <a:r>
              <a:rPr lang="zh-TW" altLang="en-US" sz="1200" b="0" i="0" dirty="0">
                <a:solidFill>
                  <a:schemeClr val="tx1"/>
                </a:solidFill>
                <a:effectLst/>
                <a:ea typeface="標楷體" panose="03000509000000000000" pitchFamily="65" charset="-120"/>
              </a:rPr>
              <a:t>得到</a:t>
            </a:r>
            <a:r>
              <a:rPr lang="en-US" altLang="zh-TW" sz="1200" b="0" i="0" dirty="0" err="1">
                <a:solidFill>
                  <a:schemeClr val="tx1"/>
                </a:solidFill>
                <a:effectLst/>
                <a:ea typeface="標楷體" panose="03000509000000000000" pitchFamily="65" charset="-120"/>
              </a:rPr>
              <a:t>KeyID</a:t>
            </a:r>
            <a:endParaRPr lang="en-US" altLang="zh-TW" sz="1200" b="0" i="0" dirty="0">
              <a:solidFill>
                <a:schemeClr val="tx1"/>
              </a:solidFill>
              <a:effectLst/>
              <a:ea typeface="標楷體" panose="03000509000000000000" pitchFamily="65" charset="-120"/>
            </a:endParaRPr>
          </a:p>
          <a:p>
            <a:pPr algn="l">
              <a:buFont typeface="Wingdings" panose="05000000000000000000" pitchFamily="2" charset="2"/>
              <a:buNone/>
            </a:pPr>
            <a:endParaRPr lang="en-US" altLang="zh-TW" sz="1200" b="0" i="0" dirty="0">
              <a:solidFill>
                <a:schemeClr val="tx1"/>
              </a:solidFill>
              <a:effectLst/>
              <a:ea typeface="標楷體" panose="03000509000000000000" pitchFamily="65" charset="-120"/>
            </a:endParaRPr>
          </a:p>
          <a:p>
            <a:pPr algn="l">
              <a:lnSpc>
                <a:spcPct val="170000"/>
              </a:lnSpc>
              <a:buFont typeface="Wingdings" panose="05000000000000000000" pitchFamily="2" charset="2"/>
              <a:buChar char="l"/>
            </a:pPr>
            <a:r>
              <a:rPr lang="zh-TW" altLang="en-US" sz="1200" b="0" i="0" dirty="0">
                <a:solidFill>
                  <a:schemeClr val="tx1"/>
                </a:solidFill>
                <a:effectLst/>
                <a:ea typeface="標楷體" panose="03000509000000000000" pitchFamily="65" charset="-120"/>
              </a:rPr>
              <a:t> </a:t>
            </a:r>
            <a:r>
              <a:rPr lang="en-US" altLang="zh-TW" sz="1200" b="0" i="0" dirty="0">
                <a:solidFill>
                  <a:schemeClr val="tx1"/>
                </a:solidFill>
                <a:effectLst/>
                <a:ea typeface="標楷體" panose="03000509000000000000" pitchFamily="65" charset="-120"/>
              </a:rPr>
              <a:t>Keys</a:t>
            </a:r>
            <a:r>
              <a:rPr lang="zh-TW" altLang="en-US" sz="1200" b="0" i="0" dirty="0">
                <a:solidFill>
                  <a:schemeClr val="tx1"/>
                </a:solidFill>
                <a:effectLst/>
                <a:ea typeface="標楷體" panose="03000509000000000000" pitchFamily="65" charset="-120"/>
              </a:rPr>
              <a:t>與</a:t>
            </a:r>
            <a:r>
              <a:rPr lang="en-US" altLang="zh-TW" sz="1200" b="0" i="0" dirty="0">
                <a:solidFill>
                  <a:schemeClr val="tx1"/>
                </a:solidFill>
                <a:effectLst/>
                <a:ea typeface="標楷體" panose="03000509000000000000" pitchFamily="65" charset="-120"/>
              </a:rPr>
              <a:t>Nodes</a:t>
            </a:r>
            <a:r>
              <a:rPr lang="zh-TW" altLang="en-US" sz="1200" b="0" i="0" dirty="0">
                <a:solidFill>
                  <a:schemeClr val="tx1"/>
                </a:solidFill>
                <a:effectLst/>
                <a:ea typeface="標楷體" panose="03000509000000000000" pitchFamily="65" charset="-120"/>
              </a:rPr>
              <a:t>都會在同一個環上，</a:t>
            </a:r>
            <a:r>
              <a:rPr lang="en-US" altLang="zh-TW" sz="1200" b="0" i="0" dirty="0">
                <a:solidFill>
                  <a:schemeClr val="tx1"/>
                </a:solidFill>
                <a:effectLst/>
                <a:ea typeface="標楷體" panose="03000509000000000000" pitchFamily="65" charset="-120"/>
              </a:rPr>
              <a:t>Data</a:t>
            </a:r>
            <a:r>
              <a:rPr lang="zh-TW" altLang="en-US" sz="1200" b="0" i="0" dirty="0">
                <a:solidFill>
                  <a:schemeClr val="tx1"/>
                </a:solidFill>
                <a:effectLst/>
                <a:ea typeface="標楷體" panose="03000509000000000000" pitchFamily="65" charset="-120"/>
              </a:rPr>
              <a:t>存入順時鐘方向最接近的</a:t>
            </a:r>
            <a:r>
              <a:rPr lang="en-US" altLang="zh-TW" sz="1200" b="0" i="0" dirty="0">
                <a:solidFill>
                  <a:schemeClr val="tx1"/>
                </a:solidFill>
                <a:effectLst/>
                <a:ea typeface="標楷體" panose="03000509000000000000" pitchFamily="65" charset="-120"/>
              </a:rPr>
              <a:t>Node</a:t>
            </a:r>
            <a:r>
              <a:rPr lang="zh-TW" altLang="en-US" sz="1200" b="0" i="0" dirty="0">
                <a:solidFill>
                  <a:schemeClr val="tx1"/>
                </a:solidFill>
                <a:effectLst/>
                <a:ea typeface="標楷體" panose="03000509000000000000" pitchFamily="65" charset="-120"/>
              </a:rPr>
              <a:t>上面。</a:t>
            </a:r>
            <a:endParaRPr lang="en-US" altLang="zh-TW" sz="1200" b="0" i="0" dirty="0">
              <a:solidFill>
                <a:schemeClr val="tx1"/>
              </a:solidFill>
              <a:effectLst/>
              <a:ea typeface="標楷體" panose="03000509000000000000" pitchFamily="65" charset="-120"/>
            </a:endParaRPr>
          </a:p>
          <a:p>
            <a:endParaRPr lang="zh-TW" altLang="en-US" dirty="0"/>
          </a:p>
        </p:txBody>
      </p:sp>
      <p:sp>
        <p:nvSpPr>
          <p:cNvPr id="4" name="投影片編號版面配置區 3"/>
          <p:cNvSpPr>
            <a:spLocks noGrp="1"/>
          </p:cNvSpPr>
          <p:nvPr>
            <p:ph type="sldNum" sz="quarter" idx="5"/>
          </p:nvPr>
        </p:nvSpPr>
        <p:spPr/>
        <p:txBody>
          <a:bodyPr/>
          <a:lstStyle/>
          <a:p>
            <a:fld id="{4E92DD02-2F98-45DD-90C8-446A2B2C2CAF}" type="slidenum">
              <a:rPr lang="zh-TW" altLang="en-US" smtClean="0"/>
              <a:t>8</a:t>
            </a:fld>
            <a:endParaRPr lang="zh-TW" altLang="en-US"/>
          </a:p>
        </p:txBody>
      </p:sp>
    </p:spTree>
    <p:extLst>
      <p:ext uri="{BB962C8B-B14F-4D97-AF65-F5344CB8AC3E}">
        <p14:creationId xmlns:p14="http://schemas.microsoft.com/office/powerpoint/2010/main" val="909848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 </a:t>
            </a:r>
            <a:r>
              <a:rPr lang="zh-TW" altLang="en-US" dirty="0"/>
              <a:t>負責管理</a:t>
            </a:r>
            <a:r>
              <a:rPr lang="en-US" altLang="zh-TW" dirty="0" err="1"/>
              <a:t>IoT</a:t>
            </a:r>
            <a:r>
              <a:rPr lang="en-US" altLang="zh-TW" dirty="0"/>
              <a:t> device</a:t>
            </a:r>
            <a:r>
              <a:rPr lang="zh-TW" altLang="en-US" dirty="0"/>
              <a:t>的</a:t>
            </a:r>
            <a:r>
              <a:rPr lang="en-US" altLang="zh-TW" dirty="0"/>
              <a:t>ID</a:t>
            </a:r>
            <a:r>
              <a:rPr lang="zh-TW" altLang="en-US" dirty="0"/>
              <a:t>，</a:t>
            </a:r>
            <a:r>
              <a:rPr lang="en-US" altLang="zh-TW" dirty="0"/>
              <a:t>edge device</a:t>
            </a:r>
            <a:r>
              <a:rPr lang="zh-TW" altLang="en-US" dirty="0"/>
              <a:t>有所有</a:t>
            </a:r>
            <a:r>
              <a:rPr lang="en-US" altLang="zh-TW" dirty="0" err="1"/>
              <a:t>IoT</a:t>
            </a:r>
            <a:r>
              <a:rPr lang="en-US" altLang="zh-TW" dirty="0"/>
              <a:t> device</a:t>
            </a:r>
            <a:r>
              <a:rPr lang="zh-TW" altLang="en-US" dirty="0"/>
              <a:t>的</a:t>
            </a:r>
            <a:r>
              <a:rPr lang="en-US" altLang="zh-TW" dirty="0"/>
              <a:t>ID</a:t>
            </a:r>
            <a:r>
              <a:rPr lang="zh-TW" altLang="en-US" dirty="0"/>
              <a:t>副本。</a:t>
            </a:r>
          </a:p>
          <a:p>
            <a:r>
              <a:rPr lang="en-US" altLang="zh-TW" dirty="0"/>
              <a:t>- </a:t>
            </a:r>
            <a:r>
              <a:rPr lang="zh-TW" altLang="en-US" dirty="0"/>
              <a:t>負責</a:t>
            </a:r>
            <a:r>
              <a:rPr lang="en-US" altLang="zh-TW" dirty="0" err="1"/>
              <a:t>keygen</a:t>
            </a:r>
            <a:r>
              <a:rPr lang="zh-TW" altLang="en-US" dirty="0"/>
              <a:t>以透過</a:t>
            </a:r>
            <a:r>
              <a:rPr lang="en-US" altLang="zh-TW" dirty="0"/>
              <a:t>KGC</a:t>
            </a:r>
            <a:r>
              <a:rPr lang="zh-TW" altLang="en-US" dirty="0"/>
              <a:t>進行身分驗證，為</a:t>
            </a:r>
            <a:r>
              <a:rPr lang="en-US" altLang="zh-TW" dirty="0" err="1"/>
              <a:t>IoT</a:t>
            </a:r>
            <a:r>
              <a:rPr lang="zh-TW" altLang="en-US" dirty="0"/>
              <a:t>設備創建交易。</a:t>
            </a:r>
          </a:p>
          <a:p>
            <a:r>
              <a:rPr lang="en-US" altLang="zh-TW" dirty="0"/>
              <a:t>- </a:t>
            </a:r>
            <a:r>
              <a:rPr lang="zh-TW" altLang="en-US" dirty="0"/>
              <a:t>有效的交易需要有</a:t>
            </a:r>
            <a:r>
              <a:rPr lang="en-US" altLang="zh-TW" dirty="0" err="1"/>
              <a:t>IoT</a:t>
            </a:r>
            <a:r>
              <a:rPr lang="zh-TW" altLang="en-US" dirty="0"/>
              <a:t>設備的簽名，負責幫</a:t>
            </a:r>
            <a:r>
              <a:rPr lang="en-US" altLang="zh-TW" dirty="0" err="1"/>
              <a:t>IoT</a:t>
            </a:r>
            <a:r>
              <a:rPr lang="en-US" altLang="zh-TW" dirty="0"/>
              <a:t> device</a:t>
            </a:r>
            <a:r>
              <a:rPr lang="zh-TW" altLang="en-US" dirty="0"/>
              <a:t>簽名。</a:t>
            </a:r>
          </a:p>
          <a:p>
            <a:r>
              <a:rPr lang="en-US" altLang="zh-TW" dirty="0"/>
              <a:t>- </a:t>
            </a:r>
            <a:r>
              <a:rPr lang="zh-TW" altLang="en-US" dirty="0"/>
              <a:t>敏感資訊在儲存前要先進行加密，負責進行加密的計算。</a:t>
            </a:r>
          </a:p>
          <a:p>
            <a:r>
              <a:rPr lang="en-US" altLang="zh-TW" dirty="0"/>
              <a:t>- </a:t>
            </a:r>
            <a:r>
              <a:rPr lang="zh-TW" altLang="en-US" dirty="0"/>
              <a:t>不斷從</a:t>
            </a:r>
            <a:r>
              <a:rPr lang="en-US" altLang="zh-TW" dirty="0" err="1"/>
              <a:t>IoT</a:t>
            </a:r>
            <a:r>
              <a:rPr lang="zh-TW" altLang="en-US" dirty="0"/>
              <a:t>設備收集</a:t>
            </a:r>
            <a:r>
              <a:rPr lang="en-US" altLang="zh-TW" dirty="0"/>
              <a:t>Data</a:t>
            </a:r>
            <a:r>
              <a:rPr lang="zh-TW" altLang="en-US" dirty="0"/>
              <a:t>，確定要儲存的</a:t>
            </a:r>
            <a:r>
              <a:rPr lang="en-US" altLang="zh-TW" dirty="0"/>
              <a:t>DHT address</a:t>
            </a:r>
            <a:r>
              <a:rPr lang="zh-TW" altLang="en-US" dirty="0"/>
              <a:t>，並將其加密後傳送至指定地址。</a:t>
            </a:r>
          </a:p>
        </p:txBody>
      </p:sp>
      <p:sp>
        <p:nvSpPr>
          <p:cNvPr id="4" name="投影片編號版面配置區 3"/>
          <p:cNvSpPr>
            <a:spLocks noGrp="1"/>
          </p:cNvSpPr>
          <p:nvPr>
            <p:ph type="sldNum" sz="quarter" idx="10"/>
          </p:nvPr>
        </p:nvSpPr>
        <p:spPr/>
        <p:txBody>
          <a:bodyPr/>
          <a:lstStyle/>
          <a:p>
            <a:fld id="{4E92DD02-2F98-45DD-90C8-446A2B2C2CAF}" type="slidenum">
              <a:rPr lang="zh-TW" altLang="en-US" smtClean="0"/>
              <a:t>12</a:t>
            </a:fld>
            <a:endParaRPr lang="zh-TW" altLang="en-US"/>
          </a:p>
        </p:txBody>
      </p:sp>
    </p:spTree>
    <p:extLst>
      <p:ext uri="{BB962C8B-B14F-4D97-AF65-F5344CB8AC3E}">
        <p14:creationId xmlns:p14="http://schemas.microsoft.com/office/powerpoint/2010/main" val="2241500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Tx/>
              <a:buChar char="-"/>
            </a:pPr>
            <a:r>
              <a:rPr lang="zh-TW" altLang="en-US" dirty="0"/>
              <a:t>解決了如果 </a:t>
            </a:r>
            <a:r>
              <a:rPr lang="en-US" altLang="zh-TW" dirty="0"/>
              <a:t>PKG </a:t>
            </a:r>
            <a:r>
              <a:rPr lang="zh-TW" altLang="en-US" dirty="0"/>
              <a:t>的私密金鑰或 </a:t>
            </a:r>
            <a:r>
              <a:rPr lang="en-US" altLang="zh-TW" dirty="0"/>
              <a:t>master key </a:t>
            </a:r>
            <a:r>
              <a:rPr lang="zh-TW" altLang="en-US" dirty="0"/>
              <a:t>泄露，所有人都會受害 </a:t>
            </a:r>
            <a:r>
              <a:rPr lang="en-US" altLang="zh-TW" dirty="0"/>
              <a:t>(Key Escrow Problem)</a:t>
            </a:r>
          </a:p>
          <a:p>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 如果 </a:t>
            </a:r>
            <a:r>
              <a:rPr lang="en-US" altLang="zh-TW" sz="1200" b="0" i="0" kern="1200" dirty="0">
                <a:solidFill>
                  <a:schemeClr val="tx1"/>
                </a:solidFill>
                <a:effectLst/>
                <a:latin typeface="+mn-lt"/>
                <a:ea typeface="+mn-ea"/>
                <a:cs typeface="+mn-cs"/>
              </a:rPr>
              <a:t>PKG </a:t>
            </a:r>
            <a:r>
              <a:rPr lang="zh-TW" altLang="en-US" sz="1200" b="0" i="0" kern="1200" dirty="0">
                <a:solidFill>
                  <a:schemeClr val="tx1"/>
                </a:solidFill>
                <a:effectLst/>
                <a:latin typeface="+mn-lt"/>
                <a:ea typeface="+mn-ea"/>
                <a:cs typeface="+mn-cs"/>
              </a:rPr>
              <a:t>的私密金鑰或 </a:t>
            </a:r>
            <a:r>
              <a:rPr lang="en-US" altLang="zh-TW" sz="1200" b="0" i="0" kern="1200" dirty="0">
                <a:solidFill>
                  <a:schemeClr val="tx1"/>
                </a:solidFill>
                <a:effectLst/>
                <a:latin typeface="+mn-lt"/>
                <a:ea typeface="+mn-ea"/>
                <a:cs typeface="+mn-cs"/>
              </a:rPr>
              <a:t>master key </a:t>
            </a:r>
            <a:r>
              <a:rPr lang="zh-TW" altLang="en-US" sz="1200" b="0" i="0" kern="1200" dirty="0">
                <a:solidFill>
                  <a:schemeClr val="tx1"/>
                </a:solidFill>
                <a:effectLst/>
                <a:latin typeface="+mn-lt"/>
                <a:ea typeface="+mn-ea"/>
                <a:cs typeface="+mn-cs"/>
              </a:rPr>
              <a:t>泄露，所有人都會受害 </a:t>
            </a:r>
            <a:r>
              <a:rPr lang="en-US" altLang="zh-TW" sz="1200" b="0" i="0" kern="1200" dirty="0">
                <a:solidFill>
                  <a:schemeClr val="tx1"/>
                </a:solidFill>
                <a:effectLst/>
                <a:latin typeface="+mn-lt"/>
                <a:ea typeface="+mn-ea"/>
                <a:cs typeface="+mn-cs"/>
              </a:rPr>
              <a:t>(Key Escrow Problem)</a:t>
            </a:r>
          </a:p>
          <a:p>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 當人越來越多，</a:t>
            </a:r>
            <a:r>
              <a:rPr lang="en-US" altLang="zh-TW" sz="1200" b="0" i="0" kern="1200" dirty="0">
                <a:solidFill>
                  <a:schemeClr val="tx1"/>
                </a:solidFill>
                <a:effectLst/>
                <a:latin typeface="+mn-lt"/>
                <a:ea typeface="+mn-ea"/>
                <a:cs typeface="+mn-cs"/>
              </a:rPr>
              <a:t>PKG </a:t>
            </a:r>
            <a:r>
              <a:rPr lang="zh-TW" altLang="en-US" sz="1200" b="0" i="0" kern="1200" dirty="0">
                <a:solidFill>
                  <a:schemeClr val="tx1"/>
                </a:solidFill>
                <a:effectLst/>
                <a:latin typeface="+mn-lt"/>
                <a:ea typeface="+mn-ea"/>
                <a:cs typeface="+mn-cs"/>
              </a:rPr>
              <a:t>就需要更多儲存空間，存取時間也會變慢</a:t>
            </a:r>
          </a:p>
          <a:p>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 當 </a:t>
            </a:r>
            <a:r>
              <a:rPr lang="en-US" altLang="zh-TW" sz="1200" b="0" i="0" kern="1200" dirty="0">
                <a:solidFill>
                  <a:schemeClr val="tx1"/>
                </a:solidFill>
                <a:effectLst/>
                <a:latin typeface="+mn-lt"/>
                <a:ea typeface="+mn-ea"/>
                <a:cs typeface="+mn-cs"/>
              </a:rPr>
              <a:t>PKG </a:t>
            </a:r>
            <a:r>
              <a:rPr lang="zh-TW" altLang="en-US" sz="1200" b="0" i="0" kern="1200" dirty="0">
                <a:solidFill>
                  <a:schemeClr val="tx1"/>
                </a:solidFill>
                <a:effectLst/>
                <a:latin typeface="+mn-lt"/>
                <a:ea typeface="+mn-ea"/>
                <a:cs typeface="+mn-cs"/>
              </a:rPr>
              <a:t>故障，新成員就不能加密 （</a:t>
            </a:r>
            <a:r>
              <a:rPr lang="en-US" altLang="zh-TW" sz="1200" b="0" i="0" kern="1200" dirty="0" err="1">
                <a:solidFill>
                  <a:schemeClr val="tx1"/>
                </a:solidFill>
                <a:effectLst/>
                <a:latin typeface="+mn-lt"/>
                <a:ea typeface="+mn-ea"/>
                <a:cs typeface="+mn-cs"/>
              </a:rPr>
              <a:t>Boneh</a:t>
            </a:r>
            <a:r>
              <a:rPr lang="en-US" altLang="zh-TW" sz="1200" b="0" i="0" kern="1200" dirty="0">
                <a:solidFill>
                  <a:schemeClr val="tx1"/>
                </a:solidFill>
                <a:effectLst/>
                <a:latin typeface="+mn-lt"/>
                <a:ea typeface="+mn-ea"/>
                <a:cs typeface="+mn-cs"/>
              </a:rPr>
              <a:t> Franklin </a:t>
            </a:r>
            <a:r>
              <a:rPr lang="zh-TW" altLang="en-US" sz="1200" b="0" i="0" kern="1200" dirty="0">
                <a:solidFill>
                  <a:schemeClr val="tx1"/>
                </a:solidFill>
                <a:effectLst/>
                <a:latin typeface="+mn-lt"/>
                <a:ea typeface="+mn-ea"/>
                <a:cs typeface="+mn-cs"/>
              </a:rPr>
              <a:t>則不能解密）</a:t>
            </a:r>
          </a:p>
        </p:txBody>
      </p:sp>
      <p:sp>
        <p:nvSpPr>
          <p:cNvPr id="4" name="投影片編號版面配置區 3"/>
          <p:cNvSpPr>
            <a:spLocks noGrp="1"/>
          </p:cNvSpPr>
          <p:nvPr>
            <p:ph type="sldNum" sz="quarter" idx="10"/>
          </p:nvPr>
        </p:nvSpPr>
        <p:spPr/>
        <p:txBody>
          <a:bodyPr/>
          <a:lstStyle/>
          <a:p>
            <a:fld id="{4E92DD02-2F98-45DD-90C8-446A2B2C2CAF}" type="slidenum">
              <a:rPr lang="zh-TW" altLang="en-US" smtClean="0"/>
              <a:t>13</a:t>
            </a:fld>
            <a:endParaRPr lang="zh-TW" altLang="en-US"/>
          </a:p>
        </p:txBody>
      </p:sp>
    </p:spTree>
    <p:extLst>
      <p:ext uri="{BB962C8B-B14F-4D97-AF65-F5344CB8AC3E}">
        <p14:creationId xmlns:p14="http://schemas.microsoft.com/office/powerpoint/2010/main" val="1275121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9AF3B5F1-D5DD-4056-9096-D3C854946365}" type="datetimeFigureOut">
              <a:rPr lang="zh-TW" altLang="en-US" smtClean="0"/>
              <a:t>2022/3/28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D7BB3EF-7036-4AC8-BF45-713B9AE72773}"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1577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AF3B5F1-D5DD-4056-9096-D3C854946365}" type="datetimeFigureOut">
              <a:rPr lang="zh-TW" altLang="en-US" smtClean="0"/>
              <a:t>2022/3/28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D7BB3EF-7036-4AC8-BF45-713B9AE72773}" type="slidenum">
              <a:rPr lang="zh-TW" altLang="en-US" smtClean="0"/>
              <a:t>‹#›</a:t>
            </a:fld>
            <a:endParaRPr lang="zh-TW" altLang="en-US"/>
          </a:p>
        </p:txBody>
      </p:sp>
    </p:spTree>
    <p:extLst>
      <p:ext uri="{BB962C8B-B14F-4D97-AF65-F5344CB8AC3E}">
        <p14:creationId xmlns:p14="http://schemas.microsoft.com/office/powerpoint/2010/main" val="569211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AF3B5F1-D5DD-4056-9096-D3C854946365}" type="datetimeFigureOut">
              <a:rPr lang="zh-TW" altLang="en-US" smtClean="0"/>
              <a:t>2022/3/28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D7BB3EF-7036-4AC8-BF45-713B9AE72773}" type="slidenum">
              <a:rPr lang="zh-TW" altLang="en-US" smtClean="0"/>
              <a:t>‹#›</a:t>
            </a:fld>
            <a:endParaRPr lang="zh-TW" altLang="en-US"/>
          </a:p>
        </p:txBody>
      </p:sp>
    </p:spTree>
    <p:extLst>
      <p:ext uri="{BB962C8B-B14F-4D97-AF65-F5344CB8AC3E}">
        <p14:creationId xmlns:p14="http://schemas.microsoft.com/office/powerpoint/2010/main" val="2100007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AF3B5F1-D5DD-4056-9096-D3C854946365}" type="datetimeFigureOut">
              <a:rPr lang="zh-TW" altLang="en-US" smtClean="0"/>
              <a:t>2022/3/28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D7BB3EF-7036-4AC8-BF45-713B9AE72773}" type="slidenum">
              <a:rPr lang="zh-TW" altLang="en-US" smtClean="0"/>
              <a:t>‹#›</a:t>
            </a:fld>
            <a:endParaRPr lang="zh-TW" altLang="en-US"/>
          </a:p>
        </p:txBody>
      </p:sp>
    </p:spTree>
    <p:extLst>
      <p:ext uri="{BB962C8B-B14F-4D97-AF65-F5344CB8AC3E}">
        <p14:creationId xmlns:p14="http://schemas.microsoft.com/office/powerpoint/2010/main" val="1750634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9AF3B5F1-D5DD-4056-9096-D3C854946365}" type="datetimeFigureOut">
              <a:rPr lang="zh-TW" altLang="en-US" smtClean="0"/>
              <a:t>2022/3/28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D7BB3EF-7036-4AC8-BF45-713B9AE72773}"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502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9AF3B5F1-D5DD-4056-9096-D3C854946365}" type="datetimeFigureOut">
              <a:rPr lang="zh-TW" altLang="en-US" smtClean="0"/>
              <a:t>2022/3/28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D7BB3EF-7036-4AC8-BF45-713B9AE72773}" type="slidenum">
              <a:rPr lang="zh-TW" altLang="en-US" smtClean="0"/>
              <a:t>‹#›</a:t>
            </a:fld>
            <a:endParaRPr lang="zh-TW" altLang="en-US"/>
          </a:p>
        </p:txBody>
      </p:sp>
    </p:spTree>
    <p:extLst>
      <p:ext uri="{BB962C8B-B14F-4D97-AF65-F5344CB8AC3E}">
        <p14:creationId xmlns:p14="http://schemas.microsoft.com/office/powerpoint/2010/main" val="835363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9AF3B5F1-D5DD-4056-9096-D3C854946365}" type="datetimeFigureOut">
              <a:rPr lang="zh-TW" altLang="en-US" smtClean="0"/>
              <a:t>2022/3/28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ED7BB3EF-7036-4AC8-BF45-713B9AE72773}" type="slidenum">
              <a:rPr lang="zh-TW" altLang="en-US" smtClean="0"/>
              <a:t>‹#›</a:t>
            </a:fld>
            <a:endParaRPr lang="zh-TW" altLang="en-US"/>
          </a:p>
        </p:txBody>
      </p:sp>
    </p:spTree>
    <p:extLst>
      <p:ext uri="{BB962C8B-B14F-4D97-AF65-F5344CB8AC3E}">
        <p14:creationId xmlns:p14="http://schemas.microsoft.com/office/powerpoint/2010/main" val="491848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9AF3B5F1-D5DD-4056-9096-D3C854946365}" type="datetimeFigureOut">
              <a:rPr lang="zh-TW" altLang="en-US" smtClean="0"/>
              <a:t>2022/3/28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ED7BB3EF-7036-4AC8-BF45-713B9AE72773}" type="slidenum">
              <a:rPr lang="zh-TW" altLang="en-US" smtClean="0"/>
              <a:t>‹#›</a:t>
            </a:fld>
            <a:endParaRPr lang="zh-TW" altLang="en-US"/>
          </a:p>
        </p:txBody>
      </p:sp>
    </p:spTree>
    <p:extLst>
      <p:ext uri="{BB962C8B-B14F-4D97-AF65-F5344CB8AC3E}">
        <p14:creationId xmlns:p14="http://schemas.microsoft.com/office/powerpoint/2010/main" val="312676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F3B5F1-D5DD-4056-9096-D3C854946365}" type="datetimeFigureOut">
              <a:rPr lang="zh-TW" altLang="en-US" smtClean="0"/>
              <a:t>2022/3/28</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ED7BB3EF-7036-4AC8-BF45-713B9AE72773}" type="slidenum">
              <a:rPr lang="zh-TW" altLang="en-US" smtClean="0"/>
              <a:t>‹#›</a:t>
            </a:fld>
            <a:endParaRPr lang="zh-TW" altLang="en-US"/>
          </a:p>
        </p:txBody>
      </p:sp>
    </p:spTree>
    <p:extLst>
      <p:ext uri="{BB962C8B-B14F-4D97-AF65-F5344CB8AC3E}">
        <p14:creationId xmlns:p14="http://schemas.microsoft.com/office/powerpoint/2010/main" val="2925263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AF3B5F1-D5DD-4056-9096-D3C854946365}" type="datetimeFigureOut">
              <a:rPr lang="zh-TW" altLang="en-US" smtClean="0"/>
              <a:t>2022/3/28</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D7BB3EF-7036-4AC8-BF45-713B9AE72773}" type="slidenum">
              <a:rPr lang="zh-TW" altLang="en-US" smtClean="0"/>
              <a:t>‹#›</a:t>
            </a:fld>
            <a:endParaRPr lang="zh-TW" altLang="en-US"/>
          </a:p>
        </p:txBody>
      </p:sp>
    </p:spTree>
    <p:extLst>
      <p:ext uri="{BB962C8B-B14F-4D97-AF65-F5344CB8AC3E}">
        <p14:creationId xmlns:p14="http://schemas.microsoft.com/office/powerpoint/2010/main" val="1030379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9AF3B5F1-D5DD-4056-9096-D3C854946365}" type="datetimeFigureOut">
              <a:rPr lang="zh-TW" altLang="en-US" smtClean="0"/>
              <a:t>2022/3/28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D7BB3EF-7036-4AC8-BF45-713B9AE72773}" type="slidenum">
              <a:rPr lang="zh-TW" altLang="en-US" smtClean="0"/>
              <a:t>‹#›</a:t>
            </a:fld>
            <a:endParaRPr lang="zh-TW" altLang="en-US"/>
          </a:p>
        </p:txBody>
      </p:sp>
    </p:spTree>
    <p:extLst>
      <p:ext uri="{BB962C8B-B14F-4D97-AF65-F5344CB8AC3E}">
        <p14:creationId xmlns:p14="http://schemas.microsoft.com/office/powerpoint/2010/main" val="1412144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AF3B5F1-D5DD-4056-9096-D3C854946365}" type="datetimeFigureOut">
              <a:rPr lang="zh-TW" altLang="en-US" smtClean="0"/>
              <a:t>2022/3/28</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D7BB3EF-7036-4AC8-BF45-713B9AE72773}"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12960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A4F22A-6022-4910-A265-1846567D62DB}"/>
              </a:ext>
            </a:extLst>
          </p:cNvPr>
          <p:cNvSpPr>
            <a:spLocks noGrp="1"/>
          </p:cNvSpPr>
          <p:nvPr>
            <p:ph type="ctrTitle"/>
          </p:nvPr>
        </p:nvSpPr>
        <p:spPr>
          <a:xfrm>
            <a:off x="1100051" y="1322093"/>
            <a:ext cx="8811491" cy="2160571"/>
          </a:xfrm>
        </p:spPr>
        <p:txBody>
          <a:bodyPr>
            <a:noAutofit/>
          </a:bodyPr>
          <a:lstStyle/>
          <a:p>
            <a:r>
              <a:rPr lang="en-US" altLang="zh-TW" sz="4400" dirty="0"/>
              <a:t>Blockchain for Large-Scale Internet of Things Data Storage and Protection</a:t>
            </a:r>
            <a:endParaRPr lang="zh-TW" altLang="en-US" sz="4400" dirty="0"/>
          </a:p>
        </p:txBody>
      </p:sp>
      <p:sp>
        <p:nvSpPr>
          <p:cNvPr id="3" name="副標題 2">
            <a:extLst>
              <a:ext uri="{FF2B5EF4-FFF2-40B4-BE49-F238E27FC236}">
                <a16:creationId xmlns:a16="http://schemas.microsoft.com/office/drawing/2014/main" id="{B2C0DF56-E32A-409B-8578-BFF446A22301}"/>
              </a:ext>
            </a:extLst>
          </p:cNvPr>
          <p:cNvSpPr>
            <a:spLocks noGrp="1"/>
          </p:cNvSpPr>
          <p:nvPr>
            <p:ph type="subTitle" idx="1"/>
          </p:nvPr>
        </p:nvSpPr>
        <p:spPr/>
        <p:txBody>
          <a:bodyPr>
            <a:normAutofit fontScale="92500" lnSpcReduction="10000"/>
          </a:bodyPr>
          <a:lstStyle/>
          <a:p>
            <a:r>
              <a:rPr lang="en-US" altLang="zh-TW" dirty="0" err="1"/>
              <a:t>Ruinian</a:t>
            </a:r>
            <a:r>
              <a:rPr lang="en-US" altLang="zh-TW" dirty="0"/>
              <a:t> Li , </a:t>
            </a:r>
            <a:r>
              <a:rPr lang="en-US" altLang="zh-TW" dirty="0" err="1"/>
              <a:t>Tianyi</a:t>
            </a:r>
            <a:r>
              <a:rPr lang="en-US" altLang="zh-TW" dirty="0"/>
              <a:t> Song, Bo Mei, Hong Li , </a:t>
            </a:r>
            <a:r>
              <a:rPr lang="en-US" altLang="zh-TW" dirty="0" err="1"/>
              <a:t>Xiuzhen</a:t>
            </a:r>
            <a:r>
              <a:rPr lang="en-US" altLang="zh-TW" dirty="0"/>
              <a:t> Cheng , and </a:t>
            </a:r>
            <a:r>
              <a:rPr lang="en-US" altLang="zh-TW" dirty="0" err="1"/>
              <a:t>Limin</a:t>
            </a:r>
            <a:r>
              <a:rPr lang="en-US" altLang="zh-TW" dirty="0"/>
              <a:t> Sun</a:t>
            </a:r>
          </a:p>
          <a:p>
            <a:r>
              <a:rPr lang="en-US" altLang="zh-TW" dirty="0"/>
              <a:t>IEEE TRANSACTIONS ON SERVICES COMPUTING</a:t>
            </a:r>
            <a:endParaRPr lang="zh-TW" altLang="en-US" dirty="0"/>
          </a:p>
        </p:txBody>
      </p:sp>
    </p:spTree>
    <p:extLst>
      <p:ext uri="{BB962C8B-B14F-4D97-AF65-F5344CB8AC3E}">
        <p14:creationId xmlns:p14="http://schemas.microsoft.com/office/powerpoint/2010/main" val="229333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EF8196-E71A-4EC2-9F2E-005D43AB6818}"/>
              </a:ext>
            </a:extLst>
          </p:cNvPr>
          <p:cNvSpPr>
            <a:spLocks noGrp="1"/>
          </p:cNvSpPr>
          <p:nvPr>
            <p:ph type="title"/>
          </p:nvPr>
        </p:nvSpPr>
        <p:spPr/>
        <p:txBody>
          <a:bodyPr/>
          <a:lstStyle/>
          <a:p>
            <a:r>
              <a:rPr lang="en-US" altLang="zh-TW" dirty="0"/>
              <a:t>Chord with Finger Table</a:t>
            </a:r>
            <a:endParaRPr lang="zh-TW" altLang="en-US" dirty="0"/>
          </a:p>
        </p:txBody>
      </p:sp>
      <p:pic>
        <p:nvPicPr>
          <p:cNvPr id="2050" name="Picture 2">
            <a:extLst>
              <a:ext uri="{FF2B5EF4-FFF2-40B4-BE49-F238E27FC236}">
                <a16:creationId xmlns:a16="http://schemas.microsoft.com/office/drawing/2014/main" id="{A374A07D-E86D-4957-86A8-B68219E61E8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4350" y="2249805"/>
            <a:ext cx="5581650" cy="3276600"/>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a:extLst>
              <a:ext uri="{FF2B5EF4-FFF2-40B4-BE49-F238E27FC236}">
                <a16:creationId xmlns:a16="http://schemas.microsoft.com/office/drawing/2014/main" id="{B43DAC03-6AE0-4D75-9534-214241CA38EE}"/>
              </a:ext>
            </a:extLst>
          </p:cNvPr>
          <p:cNvSpPr txBox="1"/>
          <p:nvPr/>
        </p:nvSpPr>
        <p:spPr>
          <a:xfrm>
            <a:off x="6192571" y="3010942"/>
            <a:ext cx="5581650" cy="1754326"/>
          </a:xfrm>
          <a:prstGeom prst="rect">
            <a:avLst/>
          </a:prstGeom>
          <a:noFill/>
        </p:spPr>
        <p:txBody>
          <a:bodyPr wrap="square" rtlCol="0">
            <a:spAutoFit/>
          </a:bodyPr>
          <a:lstStyle/>
          <a:p>
            <a:r>
              <a:rPr lang="zh-TW" altLang="en-US" b="0" i="0" dirty="0">
                <a:solidFill>
                  <a:srgbClr val="303233"/>
                </a:solidFill>
                <a:effectLst/>
                <a:ea typeface="標楷體" panose="03000509000000000000" pitchFamily="65" charset="-120"/>
              </a:rPr>
              <a:t>改成每一個</a:t>
            </a:r>
            <a:r>
              <a:rPr lang="en-US" altLang="zh-TW" b="0" i="0" dirty="0">
                <a:solidFill>
                  <a:srgbClr val="303233"/>
                </a:solidFill>
                <a:effectLst/>
                <a:ea typeface="標楷體" panose="03000509000000000000" pitchFamily="65" charset="-120"/>
              </a:rPr>
              <a:t>Node</a:t>
            </a:r>
            <a:r>
              <a:rPr lang="zh-TW" altLang="en-US" b="0" i="0" dirty="0">
                <a:solidFill>
                  <a:srgbClr val="303233"/>
                </a:solidFill>
                <a:effectLst/>
                <a:ea typeface="標楷體" panose="03000509000000000000" pitchFamily="65" charset="-120"/>
              </a:rPr>
              <a:t>可以記錄</a:t>
            </a:r>
            <a:r>
              <a:rPr lang="en-US" altLang="zh-TW" b="1" i="0" dirty="0">
                <a:solidFill>
                  <a:srgbClr val="303233"/>
                </a:solidFill>
                <a:effectLst/>
                <a:ea typeface="標楷體" panose="03000509000000000000" pitchFamily="65" charset="-120"/>
              </a:rPr>
              <a:t>m</a:t>
            </a:r>
            <a:r>
              <a:rPr lang="zh-TW" altLang="en-US" b="1" i="0" dirty="0">
                <a:solidFill>
                  <a:srgbClr val="303233"/>
                </a:solidFill>
                <a:effectLst/>
                <a:ea typeface="標楷體" panose="03000509000000000000" pitchFamily="65" charset="-120"/>
              </a:rPr>
              <a:t>個</a:t>
            </a:r>
            <a:r>
              <a:rPr lang="en-US" altLang="zh-TW" b="1" i="0" dirty="0">
                <a:solidFill>
                  <a:srgbClr val="303233"/>
                </a:solidFill>
                <a:effectLst/>
                <a:ea typeface="標楷體" panose="03000509000000000000" pitchFamily="65" charset="-120"/>
              </a:rPr>
              <a:t>Neighbors</a:t>
            </a:r>
            <a:r>
              <a:rPr lang="zh-TW" altLang="en-US" b="0" i="0" dirty="0">
                <a:solidFill>
                  <a:srgbClr val="303233"/>
                </a:solidFill>
                <a:effectLst/>
                <a:ea typeface="標楷體" panose="03000509000000000000" pitchFamily="65" charset="-120"/>
              </a:rPr>
              <a:t>，形成一個</a:t>
            </a:r>
            <a:r>
              <a:rPr lang="en-US" altLang="zh-TW" b="1" i="0" dirty="0">
                <a:solidFill>
                  <a:srgbClr val="303233"/>
                </a:solidFill>
                <a:effectLst/>
                <a:ea typeface="標楷體" panose="03000509000000000000" pitchFamily="65" charset="-120"/>
              </a:rPr>
              <a:t>Finger Table</a:t>
            </a:r>
            <a:r>
              <a:rPr lang="zh-TW" altLang="en-US" b="0" i="0" dirty="0">
                <a:solidFill>
                  <a:srgbClr val="303233"/>
                </a:solidFill>
                <a:effectLst/>
                <a:ea typeface="標楷體" panose="03000509000000000000" pitchFamily="65" charset="-120"/>
              </a:rPr>
              <a:t>來做</a:t>
            </a:r>
            <a:r>
              <a:rPr lang="en-US" altLang="zh-TW" b="0" i="0" dirty="0">
                <a:solidFill>
                  <a:srgbClr val="303233"/>
                </a:solidFill>
                <a:effectLst/>
                <a:ea typeface="標楷體" panose="03000509000000000000" pitchFamily="65" charset="-120"/>
              </a:rPr>
              <a:t>Lookup</a:t>
            </a:r>
            <a:r>
              <a:rPr lang="zh-TW" altLang="en-US" dirty="0">
                <a:solidFill>
                  <a:srgbClr val="303233"/>
                </a:solidFill>
                <a:ea typeface="標楷體" panose="03000509000000000000" pitchFamily="65" charset="-120"/>
              </a:rPr>
              <a:t>。</a:t>
            </a:r>
            <a:endParaRPr lang="en-US" altLang="zh-TW" dirty="0">
              <a:solidFill>
                <a:srgbClr val="303233"/>
              </a:solidFill>
              <a:ea typeface="標楷體" panose="03000509000000000000" pitchFamily="65" charset="-120"/>
            </a:endParaRPr>
          </a:p>
          <a:p>
            <a:endParaRPr lang="en-US" altLang="zh-TW" dirty="0">
              <a:solidFill>
                <a:srgbClr val="303233"/>
              </a:solidFill>
              <a:ea typeface="標楷體" panose="03000509000000000000" pitchFamily="65" charset="-120"/>
            </a:endParaRPr>
          </a:p>
          <a:p>
            <a:r>
              <a:rPr lang="en-US" altLang="zh-TW" dirty="0">
                <a:ea typeface="標楷體" panose="03000509000000000000" pitchFamily="65" charset="-120"/>
              </a:rPr>
              <a:t>Finger </a:t>
            </a:r>
            <a:r>
              <a:rPr lang="en-US" altLang="zh-TW" dirty="0" err="1">
                <a:ea typeface="標楷體" panose="03000509000000000000" pitchFamily="65" charset="-120"/>
              </a:rPr>
              <a:t>i</a:t>
            </a:r>
            <a:r>
              <a:rPr lang="en-US" altLang="zh-TW" dirty="0">
                <a:ea typeface="標楷體" panose="03000509000000000000" pitchFamily="65" charset="-120"/>
              </a:rPr>
              <a:t> </a:t>
            </a:r>
            <a:r>
              <a:rPr lang="zh-TW" altLang="en-US" dirty="0">
                <a:ea typeface="標楷體" panose="03000509000000000000" pitchFamily="65" charset="-120"/>
              </a:rPr>
              <a:t>指向 </a:t>
            </a:r>
            <a:r>
              <a:rPr lang="en-US" altLang="zh-TW" dirty="0">
                <a:ea typeface="標楷體" panose="03000509000000000000" pitchFamily="65" charset="-120"/>
              </a:rPr>
              <a:t>n+2^i</a:t>
            </a:r>
            <a:r>
              <a:rPr lang="zh-TW" altLang="en-US" dirty="0">
                <a:ea typeface="標楷體" panose="03000509000000000000" pitchFamily="65" charset="-120"/>
              </a:rPr>
              <a:t>，</a:t>
            </a:r>
            <a:r>
              <a:rPr lang="en-US" altLang="zh-TW" dirty="0" err="1">
                <a:ea typeface="標楷體" panose="03000509000000000000" pitchFamily="65" charset="-120"/>
              </a:rPr>
              <a:t>i</a:t>
            </a:r>
            <a:r>
              <a:rPr lang="en-US" altLang="zh-TW" dirty="0">
                <a:ea typeface="標楷體" panose="03000509000000000000" pitchFamily="65" charset="-120"/>
              </a:rPr>
              <a:t>=0~m-1</a:t>
            </a:r>
            <a:r>
              <a:rPr lang="zh-TW" altLang="en-US" dirty="0">
                <a:ea typeface="標楷體" panose="03000509000000000000" pitchFamily="65" charset="-120"/>
              </a:rPr>
              <a:t>，共</a:t>
            </a:r>
            <a:r>
              <a:rPr lang="en-US" altLang="zh-TW" dirty="0">
                <a:ea typeface="標楷體" panose="03000509000000000000" pitchFamily="65" charset="-120"/>
              </a:rPr>
              <a:t>m</a:t>
            </a:r>
            <a:r>
              <a:rPr lang="zh-TW" altLang="en-US" dirty="0">
                <a:ea typeface="標楷體" panose="03000509000000000000" pitchFamily="65" charset="-120"/>
              </a:rPr>
              <a:t>個點。</a:t>
            </a:r>
            <a:endParaRPr lang="en-US" altLang="zh-TW" dirty="0">
              <a:ea typeface="標楷體" panose="03000509000000000000" pitchFamily="65" charset="-120"/>
            </a:endParaRPr>
          </a:p>
          <a:p>
            <a:endParaRPr lang="en-US" altLang="zh-TW" dirty="0">
              <a:ea typeface="標楷體" panose="03000509000000000000" pitchFamily="65" charset="-120"/>
            </a:endParaRPr>
          </a:p>
          <a:p>
            <a:r>
              <a:rPr lang="zh-TW" altLang="en-US" b="0" i="0" dirty="0">
                <a:solidFill>
                  <a:srgbClr val="303233"/>
                </a:solidFill>
                <a:effectLst/>
                <a:ea typeface="標楷體" panose="03000509000000000000" pitchFamily="65" charset="-120"/>
              </a:rPr>
              <a:t>可以將原本的</a:t>
            </a:r>
            <a:r>
              <a:rPr lang="en-US" altLang="zh-TW" b="0" i="0" dirty="0">
                <a:solidFill>
                  <a:srgbClr val="303233"/>
                </a:solidFill>
                <a:effectLst/>
                <a:ea typeface="標楷體" panose="03000509000000000000" pitchFamily="65" charset="-120"/>
              </a:rPr>
              <a:t>O(N)</a:t>
            </a:r>
            <a:r>
              <a:rPr lang="zh-TW" altLang="en-US" b="0" i="0" dirty="0">
                <a:solidFill>
                  <a:srgbClr val="303233"/>
                </a:solidFill>
                <a:effectLst/>
                <a:ea typeface="標楷體" panose="03000509000000000000" pitchFamily="65" charset="-120"/>
              </a:rPr>
              <a:t>降為</a:t>
            </a:r>
            <a:r>
              <a:rPr lang="en-US" altLang="zh-TW" b="0" i="0" dirty="0">
                <a:solidFill>
                  <a:srgbClr val="303233"/>
                </a:solidFill>
                <a:effectLst/>
                <a:ea typeface="標楷體" panose="03000509000000000000" pitchFamily="65" charset="-120"/>
              </a:rPr>
              <a:t>O(</a:t>
            </a:r>
            <a:r>
              <a:rPr lang="en-US" altLang="zh-TW" b="0" i="0" dirty="0" err="1">
                <a:solidFill>
                  <a:srgbClr val="303233"/>
                </a:solidFill>
                <a:effectLst/>
                <a:ea typeface="標楷體" panose="03000509000000000000" pitchFamily="65" charset="-120"/>
              </a:rPr>
              <a:t>lgN</a:t>
            </a:r>
            <a:r>
              <a:rPr lang="en-US" altLang="zh-TW" b="0" i="0" dirty="0">
                <a:solidFill>
                  <a:srgbClr val="303233"/>
                </a:solidFill>
                <a:effectLst/>
                <a:ea typeface="標楷體" panose="03000509000000000000" pitchFamily="65" charset="-120"/>
              </a:rPr>
              <a:t>)</a:t>
            </a:r>
            <a:r>
              <a:rPr lang="zh-TW" altLang="en-US" b="0" i="0" dirty="0">
                <a:solidFill>
                  <a:srgbClr val="303233"/>
                </a:solidFill>
                <a:effectLst/>
                <a:ea typeface="標楷體" panose="03000509000000000000" pitchFamily="65" charset="-120"/>
              </a:rPr>
              <a:t>。</a:t>
            </a:r>
            <a:endParaRPr lang="zh-TW" altLang="en-US" dirty="0">
              <a:ea typeface="標楷體" panose="03000509000000000000" pitchFamily="65" charset="-120"/>
            </a:endParaRPr>
          </a:p>
        </p:txBody>
      </p:sp>
    </p:spTree>
    <p:extLst>
      <p:ext uri="{BB962C8B-B14F-4D97-AF65-F5344CB8AC3E}">
        <p14:creationId xmlns:p14="http://schemas.microsoft.com/office/powerpoint/2010/main" val="3780883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4B85BF-B7F7-42BF-BBF3-79FD80950FC0}"/>
              </a:ext>
            </a:extLst>
          </p:cNvPr>
          <p:cNvSpPr>
            <a:spLocks noGrp="1"/>
          </p:cNvSpPr>
          <p:nvPr>
            <p:ph type="title"/>
          </p:nvPr>
        </p:nvSpPr>
        <p:spPr/>
        <p:txBody>
          <a:bodyPr/>
          <a:lstStyle/>
          <a:p>
            <a:r>
              <a:rPr lang="en-US" altLang="zh-TW" dirty="0"/>
              <a:t>Chord with Finger Table</a:t>
            </a:r>
            <a:endParaRPr lang="zh-TW" altLang="en-US" dirty="0"/>
          </a:p>
        </p:txBody>
      </p:sp>
      <p:pic>
        <p:nvPicPr>
          <p:cNvPr id="3074" name="Picture 2">
            <a:extLst>
              <a:ext uri="{FF2B5EF4-FFF2-40B4-BE49-F238E27FC236}">
                <a16:creationId xmlns:a16="http://schemas.microsoft.com/office/drawing/2014/main" id="{1372C61C-AACD-4ECA-8CCC-8CA9CC177BB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7280" y="1993330"/>
            <a:ext cx="5803116" cy="4087245"/>
          </a:xfrm>
          <a:prstGeom prst="rect">
            <a:avLst/>
          </a:prstGeom>
          <a:noFill/>
          <a:extLst>
            <a:ext uri="{909E8E84-426E-40DD-AFC4-6F175D3DCCD1}">
              <a14:hiddenFill xmlns:a14="http://schemas.microsoft.com/office/drawing/2010/main">
                <a:solidFill>
                  <a:srgbClr val="FFFFFF"/>
                </a:solidFill>
              </a14:hiddenFill>
            </a:ext>
          </a:extLst>
        </p:spPr>
      </p:pic>
      <p:pic>
        <p:nvPicPr>
          <p:cNvPr id="5" name="圖片 4">
            <a:extLst>
              <a:ext uri="{FF2B5EF4-FFF2-40B4-BE49-F238E27FC236}">
                <a16:creationId xmlns:a16="http://schemas.microsoft.com/office/drawing/2014/main" id="{9D075470-A4ED-41B4-A5EF-633CC0D0D4DA}"/>
              </a:ext>
            </a:extLst>
          </p:cNvPr>
          <p:cNvPicPr>
            <a:picLocks noChangeAspect="1"/>
          </p:cNvPicPr>
          <p:nvPr/>
        </p:nvPicPr>
        <p:blipFill>
          <a:blip r:embed="rId3"/>
          <a:stretch>
            <a:fillRect/>
          </a:stretch>
        </p:blipFill>
        <p:spPr>
          <a:xfrm>
            <a:off x="6900396" y="1993329"/>
            <a:ext cx="3840002" cy="4087245"/>
          </a:xfrm>
          <a:prstGeom prst="rect">
            <a:avLst/>
          </a:prstGeom>
        </p:spPr>
      </p:pic>
    </p:spTree>
    <p:extLst>
      <p:ext uri="{BB962C8B-B14F-4D97-AF65-F5344CB8AC3E}">
        <p14:creationId xmlns:p14="http://schemas.microsoft.com/office/powerpoint/2010/main" val="2425943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38B5CF-57CC-4932-9848-C1C5139C12BC}"/>
              </a:ext>
            </a:extLst>
          </p:cNvPr>
          <p:cNvSpPr>
            <a:spLocks noGrp="1"/>
          </p:cNvSpPr>
          <p:nvPr>
            <p:ph type="title"/>
          </p:nvPr>
        </p:nvSpPr>
        <p:spPr/>
        <p:txBody>
          <a:bodyPr/>
          <a:lstStyle/>
          <a:p>
            <a:r>
              <a:rPr lang="en-US" altLang="zh-TW" dirty="0"/>
              <a:t>Edge Computing</a:t>
            </a:r>
            <a:endParaRPr lang="zh-TW" altLang="en-US" dirty="0"/>
          </a:p>
        </p:txBody>
      </p:sp>
      <p:sp>
        <p:nvSpPr>
          <p:cNvPr id="3" name="內容版面配置區 2">
            <a:extLst>
              <a:ext uri="{FF2B5EF4-FFF2-40B4-BE49-F238E27FC236}">
                <a16:creationId xmlns:a16="http://schemas.microsoft.com/office/drawing/2014/main" id="{B69EB260-A3A8-45AC-8990-9E40D2456CC2}"/>
              </a:ext>
            </a:extLst>
          </p:cNvPr>
          <p:cNvSpPr>
            <a:spLocks noGrp="1"/>
          </p:cNvSpPr>
          <p:nvPr>
            <p:ph idx="1"/>
          </p:nvPr>
        </p:nvSpPr>
        <p:spPr/>
        <p:txBody>
          <a:bodyPr>
            <a:normAutofit/>
          </a:bodyPr>
          <a:lstStyle/>
          <a:p>
            <a:pPr>
              <a:buFont typeface="Wingdings" panose="05000000000000000000" pitchFamily="2" charset="2"/>
              <a:buChar char="l"/>
            </a:pPr>
            <a:r>
              <a:rPr lang="en-US" altLang="zh-TW" dirty="0"/>
              <a:t>  </a:t>
            </a:r>
            <a:r>
              <a:rPr lang="zh-TW" altLang="en-US" sz="2400" dirty="0">
                <a:ea typeface="標楷體" panose="03000509000000000000" pitchFamily="65" charset="-120"/>
              </a:rPr>
              <a:t>管理</a:t>
            </a:r>
            <a:r>
              <a:rPr lang="en-US" altLang="zh-TW" sz="2400" dirty="0">
                <a:ea typeface="標楷體" panose="03000509000000000000" pitchFamily="65" charset="-120"/>
              </a:rPr>
              <a:t>IoT device</a:t>
            </a:r>
            <a:r>
              <a:rPr lang="zh-TW" altLang="en-US" sz="2400" dirty="0">
                <a:ea typeface="標楷體" panose="03000509000000000000" pitchFamily="65" charset="-120"/>
              </a:rPr>
              <a:t>的</a:t>
            </a:r>
            <a:r>
              <a:rPr lang="en-US" altLang="zh-TW" sz="2400" dirty="0">
                <a:ea typeface="標楷體" panose="03000509000000000000" pitchFamily="65" charset="-120"/>
              </a:rPr>
              <a:t>ID</a:t>
            </a:r>
          </a:p>
          <a:p>
            <a:pPr>
              <a:buFont typeface="Wingdings" panose="05000000000000000000" pitchFamily="2" charset="2"/>
              <a:buChar char="l"/>
            </a:pPr>
            <a:r>
              <a:rPr lang="zh-TW" altLang="en-US" sz="2400" dirty="0">
                <a:ea typeface="標楷體" panose="03000509000000000000" pitchFamily="65" charset="-120"/>
              </a:rPr>
              <a:t>  </a:t>
            </a:r>
            <a:r>
              <a:rPr lang="en-US" altLang="zh-TW" sz="2400" dirty="0" err="1">
                <a:ea typeface="標楷體" panose="03000509000000000000" pitchFamily="65" charset="-120"/>
              </a:rPr>
              <a:t>keygen</a:t>
            </a:r>
            <a:endParaRPr lang="en-US" altLang="zh-TW" sz="2400" dirty="0">
              <a:ea typeface="標楷體" panose="03000509000000000000" pitchFamily="65" charset="-120"/>
            </a:endParaRPr>
          </a:p>
          <a:p>
            <a:pPr>
              <a:buFont typeface="Wingdings" panose="05000000000000000000" pitchFamily="2" charset="2"/>
              <a:buChar char="l"/>
            </a:pPr>
            <a:r>
              <a:rPr lang="zh-TW" altLang="en-US" sz="2400" dirty="0">
                <a:ea typeface="標楷體" panose="03000509000000000000" pitchFamily="65" charset="-120"/>
              </a:rPr>
              <a:t> 幫</a:t>
            </a:r>
            <a:r>
              <a:rPr lang="en-US" altLang="zh-TW" sz="2400" dirty="0">
                <a:ea typeface="標楷體" panose="03000509000000000000" pitchFamily="65" charset="-120"/>
              </a:rPr>
              <a:t>IoT device</a:t>
            </a:r>
            <a:r>
              <a:rPr lang="zh-TW" altLang="en-US" sz="2400" dirty="0">
                <a:ea typeface="標楷體" panose="03000509000000000000" pitchFamily="65" charset="-120"/>
              </a:rPr>
              <a:t>簽名</a:t>
            </a:r>
            <a:endParaRPr lang="en-US" altLang="zh-TW" sz="2400" dirty="0">
              <a:ea typeface="標楷體" panose="03000509000000000000" pitchFamily="65" charset="-120"/>
            </a:endParaRPr>
          </a:p>
          <a:p>
            <a:pPr>
              <a:buFont typeface="Wingdings" panose="05000000000000000000" pitchFamily="2" charset="2"/>
              <a:buChar char="l"/>
            </a:pPr>
            <a:r>
              <a:rPr lang="zh-TW" altLang="en-US" sz="2400" dirty="0">
                <a:ea typeface="標楷體" panose="03000509000000000000" pitchFamily="65" charset="-120"/>
              </a:rPr>
              <a:t> 敏感資訊加密</a:t>
            </a:r>
            <a:endParaRPr lang="en-US" altLang="zh-TW" sz="2400" dirty="0">
              <a:ea typeface="標楷體" panose="03000509000000000000" pitchFamily="65" charset="-120"/>
            </a:endParaRPr>
          </a:p>
          <a:p>
            <a:pPr>
              <a:lnSpc>
                <a:spcPct val="150000"/>
              </a:lnSpc>
              <a:buFont typeface="Wingdings" panose="05000000000000000000" pitchFamily="2" charset="2"/>
              <a:buChar char="l"/>
            </a:pPr>
            <a:r>
              <a:rPr lang="zh-TW" altLang="en-US" sz="2400" dirty="0">
                <a:ea typeface="標楷體" panose="03000509000000000000" pitchFamily="65" charset="-120"/>
              </a:rPr>
              <a:t> 從</a:t>
            </a:r>
            <a:r>
              <a:rPr lang="en-US" altLang="zh-TW" sz="2400" dirty="0">
                <a:ea typeface="標楷體" panose="03000509000000000000" pitchFamily="65" charset="-120"/>
              </a:rPr>
              <a:t>IoT</a:t>
            </a:r>
            <a:r>
              <a:rPr lang="zh-TW" altLang="en-US" sz="2400" dirty="0">
                <a:ea typeface="標楷體" panose="03000509000000000000" pitchFamily="65" charset="-120"/>
              </a:rPr>
              <a:t>設備收集</a:t>
            </a:r>
            <a:r>
              <a:rPr lang="en-US" altLang="zh-TW" sz="2400" dirty="0">
                <a:ea typeface="標楷體" panose="03000509000000000000" pitchFamily="65" charset="-120"/>
              </a:rPr>
              <a:t>Data</a:t>
            </a:r>
            <a:r>
              <a:rPr lang="zh-TW" altLang="en-US" sz="2400" dirty="0">
                <a:ea typeface="標楷體" panose="03000509000000000000" pitchFamily="65" charset="-120"/>
              </a:rPr>
              <a:t>，確定要儲存的</a:t>
            </a:r>
            <a:r>
              <a:rPr lang="en-US" altLang="zh-TW" sz="2400" dirty="0">
                <a:ea typeface="標楷體" panose="03000509000000000000" pitchFamily="65" charset="-120"/>
              </a:rPr>
              <a:t>DHT</a:t>
            </a:r>
            <a:r>
              <a:rPr lang="zh-TW" altLang="en-US" sz="2400" dirty="0">
                <a:ea typeface="標楷體" panose="03000509000000000000" pitchFamily="65" charset="-120"/>
              </a:rPr>
              <a:t> </a:t>
            </a:r>
            <a:r>
              <a:rPr lang="en-US" altLang="zh-TW" sz="2400" dirty="0">
                <a:ea typeface="標楷體" panose="03000509000000000000" pitchFamily="65" charset="-120"/>
              </a:rPr>
              <a:t>address</a:t>
            </a:r>
            <a:r>
              <a:rPr lang="zh-TW" altLang="en-US" sz="2400" dirty="0">
                <a:ea typeface="標楷體" panose="03000509000000000000" pitchFamily="65" charset="-120"/>
              </a:rPr>
              <a:t>，並將其加密後傳送至指定地址。</a:t>
            </a:r>
          </a:p>
        </p:txBody>
      </p:sp>
    </p:spTree>
    <p:extLst>
      <p:ext uri="{BB962C8B-B14F-4D97-AF65-F5344CB8AC3E}">
        <p14:creationId xmlns:p14="http://schemas.microsoft.com/office/powerpoint/2010/main" val="2576198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DBF321-970D-4A7E-9647-8853F7925606}"/>
              </a:ext>
            </a:extLst>
          </p:cNvPr>
          <p:cNvSpPr>
            <a:spLocks noGrp="1"/>
          </p:cNvSpPr>
          <p:nvPr>
            <p:ph type="title"/>
          </p:nvPr>
        </p:nvSpPr>
        <p:spPr/>
        <p:txBody>
          <a:bodyPr/>
          <a:lstStyle/>
          <a:p>
            <a:r>
              <a:rPr lang="en-US" altLang="zh-TW" dirty="0"/>
              <a:t>Certificateless Cryptography </a:t>
            </a:r>
            <a:endParaRPr lang="zh-TW" altLang="en-US" dirty="0"/>
          </a:p>
        </p:txBody>
      </p:sp>
      <p:pic>
        <p:nvPicPr>
          <p:cNvPr id="7" name="內容版面配置區 6">
            <a:extLst>
              <a:ext uri="{FF2B5EF4-FFF2-40B4-BE49-F238E27FC236}">
                <a16:creationId xmlns:a16="http://schemas.microsoft.com/office/drawing/2014/main" id="{34E6F3E0-8169-4CA3-8CE0-8B4B96DE889E}"/>
              </a:ext>
            </a:extLst>
          </p:cNvPr>
          <p:cNvPicPr>
            <a:picLocks noGrp="1" noChangeAspect="1"/>
          </p:cNvPicPr>
          <p:nvPr>
            <p:ph idx="1"/>
          </p:nvPr>
        </p:nvPicPr>
        <p:blipFill>
          <a:blip r:embed="rId3"/>
          <a:stretch>
            <a:fillRect/>
          </a:stretch>
        </p:blipFill>
        <p:spPr>
          <a:xfrm>
            <a:off x="3782994" y="2299349"/>
            <a:ext cx="4086647" cy="352426"/>
          </a:xfrm>
        </p:spPr>
      </p:pic>
      <p:pic>
        <p:nvPicPr>
          <p:cNvPr id="5" name="圖片 4">
            <a:extLst>
              <a:ext uri="{FF2B5EF4-FFF2-40B4-BE49-F238E27FC236}">
                <a16:creationId xmlns:a16="http://schemas.microsoft.com/office/drawing/2014/main" id="{8C4BCB47-BD07-4633-8488-C4E26F05782B}"/>
              </a:ext>
            </a:extLst>
          </p:cNvPr>
          <p:cNvPicPr>
            <a:picLocks noChangeAspect="1"/>
          </p:cNvPicPr>
          <p:nvPr/>
        </p:nvPicPr>
        <p:blipFill>
          <a:blip r:embed="rId4"/>
          <a:stretch>
            <a:fillRect/>
          </a:stretch>
        </p:blipFill>
        <p:spPr>
          <a:xfrm>
            <a:off x="3788032" y="1901932"/>
            <a:ext cx="2654448" cy="397417"/>
          </a:xfrm>
          <a:prstGeom prst="rect">
            <a:avLst/>
          </a:prstGeom>
        </p:spPr>
      </p:pic>
      <p:pic>
        <p:nvPicPr>
          <p:cNvPr id="9" name="圖片 8">
            <a:extLst>
              <a:ext uri="{FF2B5EF4-FFF2-40B4-BE49-F238E27FC236}">
                <a16:creationId xmlns:a16="http://schemas.microsoft.com/office/drawing/2014/main" id="{87ACCDE8-E889-400C-AECA-49FD189781D3}"/>
              </a:ext>
            </a:extLst>
          </p:cNvPr>
          <p:cNvPicPr>
            <a:picLocks noChangeAspect="1"/>
          </p:cNvPicPr>
          <p:nvPr/>
        </p:nvPicPr>
        <p:blipFill rotWithShape="1">
          <a:blip r:embed="rId5"/>
          <a:srcRect t="16461"/>
          <a:stretch/>
        </p:blipFill>
        <p:spPr>
          <a:xfrm>
            <a:off x="3870330" y="4650358"/>
            <a:ext cx="2809802" cy="245506"/>
          </a:xfrm>
          <a:prstGeom prst="rect">
            <a:avLst/>
          </a:prstGeom>
        </p:spPr>
      </p:pic>
      <p:pic>
        <p:nvPicPr>
          <p:cNvPr id="11" name="圖片 10">
            <a:extLst>
              <a:ext uri="{FF2B5EF4-FFF2-40B4-BE49-F238E27FC236}">
                <a16:creationId xmlns:a16="http://schemas.microsoft.com/office/drawing/2014/main" id="{83BC17AE-596A-49E9-BD10-C2E6A9662650}"/>
              </a:ext>
            </a:extLst>
          </p:cNvPr>
          <p:cNvPicPr>
            <a:picLocks noChangeAspect="1"/>
          </p:cNvPicPr>
          <p:nvPr/>
        </p:nvPicPr>
        <p:blipFill>
          <a:blip r:embed="rId6"/>
          <a:stretch>
            <a:fillRect/>
          </a:stretch>
        </p:blipFill>
        <p:spPr>
          <a:xfrm>
            <a:off x="3782994" y="4951379"/>
            <a:ext cx="3691450" cy="308218"/>
          </a:xfrm>
          <a:prstGeom prst="rect">
            <a:avLst/>
          </a:prstGeom>
        </p:spPr>
      </p:pic>
      <p:pic>
        <p:nvPicPr>
          <p:cNvPr id="13" name="圖片 12">
            <a:extLst>
              <a:ext uri="{FF2B5EF4-FFF2-40B4-BE49-F238E27FC236}">
                <a16:creationId xmlns:a16="http://schemas.microsoft.com/office/drawing/2014/main" id="{EE2069EB-5CB6-42D8-AD0A-39E0F86527AE}"/>
              </a:ext>
            </a:extLst>
          </p:cNvPr>
          <p:cNvPicPr>
            <a:picLocks noChangeAspect="1"/>
          </p:cNvPicPr>
          <p:nvPr/>
        </p:nvPicPr>
        <p:blipFill>
          <a:blip r:embed="rId7"/>
          <a:stretch>
            <a:fillRect/>
          </a:stretch>
        </p:blipFill>
        <p:spPr>
          <a:xfrm>
            <a:off x="3690020" y="5291317"/>
            <a:ext cx="2752460" cy="293883"/>
          </a:xfrm>
          <a:prstGeom prst="rect">
            <a:avLst/>
          </a:prstGeom>
        </p:spPr>
      </p:pic>
      <p:pic>
        <p:nvPicPr>
          <p:cNvPr id="15" name="圖片 14" descr="一張含有 夜空 的圖片&#10;&#10;自動產生的描述">
            <a:extLst>
              <a:ext uri="{FF2B5EF4-FFF2-40B4-BE49-F238E27FC236}">
                <a16:creationId xmlns:a16="http://schemas.microsoft.com/office/drawing/2014/main" id="{980DD85D-A32D-4D6F-884C-08A499206C00}"/>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2791632" y="1847739"/>
            <a:ext cx="828636" cy="828636"/>
          </a:xfrm>
          <a:prstGeom prst="rect">
            <a:avLst/>
          </a:prstGeom>
        </p:spPr>
      </p:pic>
      <p:pic>
        <p:nvPicPr>
          <p:cNvPr id="17" name="圖片 16">
            <a:extLst>
              <a:ext uri="{FF2B5EF4-FFF2-40B4-BE49-F238E27FC236}">
                <a16:creationId xmlns:a16="http://schemas.microsoft.com/office/drawing/2014/main" id="{B8E07A6F-65F7-4EED-AA25-6BCA73FFF42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28907" y="4528445"/>
            <a:ext cx="1154087" cy="1154087"/>
          </a:xfrm>
          <a:prstGeom prst="rect">
            <a:avLst/>
          </a:prstGeom>
        </p:spPr>
      </p:pic>
      <p:sp>
        <p:nvSpPr>
          <p:cNvPr id="18" name="文字方塊 17">
            <a:extLst>
              <a:ext uri="{FF2B5EF4-FFF2-40B4-BE49-F238E27FC236}">
                <a16:creationId xmlns:a16="http://schemas.microsoft.com/office/drawing/2014/main" id="{576365E5-C87D-4A59-8488-C05B3C15E307}"/>
              </a:ext>
            </a:extLst>
          </p:cNvPr>
          <p:cNvSpPr txBox="1"/>
          <p:nvPr/>
        </p:nvSpPr>
        <p:spPr>
          <a:xfrm>
            <a:off x="2923372" y="2735295"/>
            <a:ext cx="565155" cy="369332"/>
          </a:xfrm>
          <a:prstGeom prst="rect">
            <a:avLst/>
          </a:prstGeom>
          <a:noFill/>
        </p:spPr>
        <p:txBody>
          <a:bodyPr wrap="none" rtlCol="0">
            <a:spAutoFit/>
          </a:bodyPr>
          <a:lstStyle/>
          <a:p>
            <a:r>
              <a:rPr lang="en-US" altLang="zh-TW" dirty="0"/>
              <a:t>KGC</a:t>
            </a:r>
            <a:endParaRPr lang="zh-TW" altLang="en-US" dirty="0"/>
          </a:p>
        </p:txBody>
      </p:sp>
      <p:sp>
        <p:nvSpPr>
          <p:cNvPr id="19" name="文字方塊 18">
            <a:extLst>
              <a:ext uri="{FF2B5EF4-FFF2-40B4-BE49-F238E27FC236}">
                <a16:creationId xmlns:a16="http://schemas.microsoft.com/office/drawing/2014/main" id="{04AB64F6-19A3-4AE6-BCB4-3A7EE0B838E9}"/>
              </a:ext>
            </a:extLst>
          </p:cNvPr>
          <p:cNvSpPr txBox="1"/>
          <p:nvPr/>
        </p:nvSpPr>
        <p:spPr>
          <a:xfrm>
            <a:off x="3047091" y="5497866"/>
            <a:ext cx="317716" cy="369332"/>
          </a:xfrm>
          <a:prstGeom prst="rect">
            <a:avLst/>
          </a:prstGeom>
          <a:noFill/>
        </p:spPr>
        <p:txBody>
          <a:bodyPr wrap="none" rtlCol="0">
            <a:spAutoFit/>
          </a:bodyPr>
          <a:lstStyle/>
          <a:p>
            <a:r>
              <a:rPr lang="en-US" altLang="zh-TW" dirty="0"/>
              <a:t>A</a:t>
            </a:r>
            <a:endParaRPr lang="zh-TW" altLang="en-US" dirty="0"/>
          </a:p>
        </p:txBody>
      </p:sp>
      <p:cxnSp>
        <p:nvCxnSpPr>
          <p:cNvPr id="24" name="接點: 肘形 23">
            <a:extLst>
              <a:ext uri="{FF2B5EF4-FFF2-40B4-BE49-F238E27FC236}">
                <a16:creationId xmlns:a16="http://schemas.microsoft.com/office/drawing/2014/main" id="{A2C62223-B95D-4777-9124-33E7AE771757}"/>
              </a:ext>
            </a:extLst>
          </p:cNvPr>
          <p:cNvCxnSpPr>
            <a:cxnSpLocks/>
            <a:stCxn id="7" idx="3"/>
            <a:endCxn id="17" idx="0"/>
          </p:cNvCxnSpPr>
          <p:nvPr/>
        </p:nvCxnSpPr>
        <p:spPr>
          <a:xfrm flipH="1">
            <a:off x="3205951" y="2475562"/>
            <a:ext cx="4663690" cy="2052883"/>
          </a:xfrm>
          <a:prstGeom prst="bentConnector4">
            <a:avLst>
              <a:gd name="adj1" fmla="val -4902"/>
              <a:gd name="adj2" fmla="val 54292"/>
            </a:avLst>
          </a:prstGeom>
          <a:ln>
            <a:tailEnd type="triangle"/>
          </a:ln>
        </p:spPr>
        <p:style>
          <a:lnRef idx="1">
            <a:schemeClr val="dk1"/>
          </a:lnRef>
          <a:fillRef idx="0">
            <a:schemeClr val="dk1"/>
          </a:fillRef>
          <a:effectRef idx="0">
            <a:schemeClr val="dk1"/>
          </a:effectRef>
          <a:fontRef idx="minor">
            <a:schemeClr val="tx1"/>
          </a:fontRef>
        </p:style>
      </p:cxnSp>
      <p:pic>
        <p:nvPicPr>
          <p:cNvPr id="28" name="圖片 27">
            <a:extLst>
              <a:ext uri="{FF2B5EF4-FFF2-40B4-BE49-F238E27FC236}">
                <a16:creationId xmlns:a16="http://schemas.microsoft.com/office/drawing/2014/main" id="{9DF0DCEF-FC90-4634-9CC8-6D8DB50AA728}"/>
              </a:ext>
            </a:extLst>
          </p:cNvPr>
          <p:cNvPicPr>
            <a:picLocks noChangeAspect="1"/>
          </p:cNvPicPr>
          <p:nvPr/>
        </p:nvPicPr>
        <p:blipFill>
          <a:blip r:embed="rId10"/>
          <a:stretch>
            <a:fillRect/>
          </a:stretch>
        </p:blipFill>
        <p:spPr>
          <a:xfrm>
            <a:off x="5207106" y="3242319"/>
            <a:ext cx="619211" cy="295316"/>
          </a:xfrm>
          <a:prstGeom prst="rect">
            <a:avLst/>
          </a:prstGeom>
        </p:spPr>
      </p:pic>
      <p:cxnSp>
        <p:nvCxnSpPr>
          <p:cNvPr id="30" name="接點: 肘形 29">
            <a:extLst>
              <a:ext uri="{FF2B5EF4-FFF2-40B4-BE49-F238E27FC236}">
                <a16:creationId xmlns:a16="http://schemas.microsoft.com/office/drawing/2014/main" id="{BF598101-AF8D-4576-BF26-000946A5916E}"/>
              </a:ext>
            </a:extLst>
          </p:cNvPr>
          <p:cNvCxnSpPr>
            <a:cxnSpLocks/>
            <a:stCxn id="13" idx="3"/>
          </p:cNvCxnSpPr>
          <p:nvPr/>
        </p:nvCxnSpPr>
        <p:spPr>
          <a:xfrm>
            <a:off x="6442480" y="5438259"/>
            <a:ext cx="2619327" cy="69541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32" name="文字方塊 31">
            <a:extLst>
              <a:ext uri="{FF2B5EF4-FFF2-40B4-BE49-F238E27FC236}">
                <a16:creationId xmlns:a16="http://schemas.microsoft.com/office/drawing/2014/main" id="{FF913B64-1C80-4A28-ACB0-B683D902EDE1}"/>
              </a:ext>
            </a:extLst>
          </p:cNvPr>
          <p:cNvSpPr txBox="1"/>
          <p:nvPr/>
        </p:nvSpPr>
        <p:spPr>
          <a:xfrm>
            <a:off x="9209444" y="5949006"/>
            <a:ext cx="1107804" cy="369332"/>
          </a:xfrm>
          <a:prstGeom prst="rect">
            <a:avLst/>
          </a:prstGeom>
          <a:noFill/>
        </p:spPr>
        <p:txBody>
          <a:bodyPr wrap="none" rtlCol="0">
            <a:spAutoFit/>
          </a:bodyPr>
          <a:lstStyle/>
          <a:p>
            <a:r>
              <a:rPr lang="en-US" altLang="zh-TW" dirty="0"/>
              <a:t>broadcast</a:t>
            </a:r>
            <a:endParaRPr lang="zh-TW" altLang="en-US" dirty="0"/>
          </a:p>
        </p:txBody>
      </p:sp>
    </p:spTree>
    <p:extLst>
      <p:ext uri="{BB962C8B-B14F-4D97-AF65-F5344CB8AC3E}">
        <p14:creationId xmlns:p14="http://schemas.microsoft.com/office/powerpoint/2010/main" val="30691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6A9746-D568-4BDE-B6D2-B773F82345C1}"/>
              </a:ext>
            </a:extLst>
          </p:cNvPr>
          <p:cNvSpPr>
            <a:spLocks noGrp="1"/>
          </p:cNvSpPr>
          <p:nvPr>
            <p:ph type="title"/>
          </p:nvPr>
        </p:nvSpPr>
        <p:spPr/>
        <p:txBody>
          <a:bodyPr/>
          <a:lstStyle/>
          <a:p>
            <a:r>
              <a:rPr lang="en-US" altLang="zh-TW" b="0" i="0" dirty="0">
                <a:effectLst/>
              </a:rPr>
              <a:t>Device Registration </a:t>
            </a:r>
            <a:endParaRPr lang="zh-TW" altLang="en-US" dirty="0"/>
          </a:p>
        </p:txBody>
      </p:sp>
      <p:pic>
        <p:nvPicPr>
          <p:cNvPr id="5" name="內容版面配置區 4">
            <a:extLst>
              <a:ext uri="{FF2B5EF4-FFF2-40B4-BE49-F238E27FC236}">
                <a16:creationId xmlns:a16="http://schemas.microsoft.com/office/drawing/2014/main" id="{E139C99D-020F-4F20-8B33-9B270FB97BBB}"/>
              </a:ext>
            </a:extLst>
          </p:cNvPr>
          <p:cNvPicPr>
            <a:picLocks noGrp="1" noChangeAspect="1"/>
          </p:cNvPicPr>
          <p:nvPr>
            <p:ph idx="1"/>
          </p:nvPr>
        </p:nvPicPr>
        <p:blipFill>
          <a:blip r:embed="rId2"/>
          <a:stretch>
            <a:fillRect/>
          </a:stretch>
        </p:blipFill>
        <p:spPr>
          <a:xfrm>
            <a:off x="774933" y="1818526"/>
            <a:ext cx="6727109" cy="4455040"/>
          </a:xfrm>
        </p:spPr>
      </p:pic>
      <p:pic>
        <p:nvPicPr>
          <p:cNvPr id="6" name="內容版面配置區 12">
            <a:extLst>
              <a:ext uri="{FF2B5EF4-FFF2-40B4-BE49-F238E27FC236}">
                <a16:creationId xmlns:a16="http://schemas.microsoft.com/office/drawing/2014/main" id="{C5002917-733F-4D5D-A77E-71C2CBD68B0E}"/>
              </a:ext>
            </a:extLst>
          </p:cNvPr>
          <p:cNvPicPr>
            <a:picLocks noChangeAspect="1"/>
          </p:cNvPicPr>
          <p:nvPr/>
        </p:nvPicPr>
        <p:blipFill>
          <a:blip r:embed="rId3"/>
          <a:stretch>
            <a:fillRect/>
          </a:stretch>
        </p:blipFill>
        <p:spPr>
          <a:xfrm>
            <a:off x="6801038" y="4584692"/>
            <a:ext cx="3863538" cy="292970"/>
          </a:xfrm>
          <a:prstGeom prst="rect">
            <a:avLst/>
          </a:prstGeom>
        </p:spPr>
      </p:pic>
      <p:pic>
        <p:nvPicPr>
          <p:cNvPr id="7" name="圖片 6">
            <a:extLst>
              <a:ext uri="{FF2B5EF4-FFF2-40B4-BE49-F238E27FC236}">
                <a16:creationId xmlns:a16="http://schemas.microsoft.com/office/drawing/2014/main" id="{68126BED-FEC7-417F-880D-F4A02FA287DA}"/>
              </a:ext>
            </a:extLst>
          </p:cNvPr>
          <p:cNvPicPr>
            <a:picLocks noChangeAspect="1"/>
          </p:cNvPicPr>
          <p:nvPr/>
        </p:nvPicPr>
        <p:blipFill>
          <a:blip r:embed="rId4"/>
          <a:stretch>
            <a:fillRect/>
          </a:stretch>
        </p:blipFill>
        <p:spPr>
          <a:xfrm>
            <a:off x="6801037" y="3045036"/>
            <a:ext cx="4220164" cy="295316"/>
          </a:xfrm>
          <a:prstGeom prst="rect">
            <a:avLst/>
          </a:prstGeom>
        </p:spPr>
      </p:pic>
      <p:pic>
        <p:nvPicPr>
          <p:cNvPr id="8" name="圖片 7">
            <a:extLst>
              <a:ext uri="{FF2B5EF4-FFF2-40B4-BE49-F238E27FC236}">
                <a16:creationId xmlns:a16="http://schemas.microsoft.com/office/drawing/2014/main" id="{CFD76A83-4DD7-4E74-91B2-843E0C96C3B5}"/>
              </a:ext>
            </a:extLst>
          </p:cNvPr>
          <p:cNvPicPr>
            <a:picLocks noChangeAspect="1"/>
          </p:cNvPicPr>
          <p:nvPr/>
        </p:nvPicPr>
        <p:blipFill>
          <a:blip r:embed="rId5"/>
          <a:stretch>
            <a:fillRect/>
          </a:stretch>
        </p:blipFill>
        <p:spPr>
          <a:xfrm>
            <a:off x="6780489" y="3492502"/>
            <a:ext cx="3505689" cy="257211"/>
          </a:xfrm>
          <a:prstGeom prst="rect">
            <a:avLst/>
          </a:prstGeom>
        </p:spPr>
      </p:pic>
      <p:pic>
        <p:nvPicPr>
          <p:cNvPr id="9" name="圖片 8">
            <a:extLst>
              <a:ext uri="{FF2B5EF4-FFF2-40B4-BE49-F238E27FC236}">
                <a16:creationId xmlns:a16="http://schemas.microsoft.com/office/drawing/2014/main" id="{18492725-591A-45CC-89DF-7CB3CDED7DC8}"/>
              </a:ext>
            </a:extLst>
          </p:cNvPr>
          <p:cNvPicPr>
            <a:picLocks noChangeAspect="1"/>
          </p:cNvPicPr>
          <p:nvPr/>
        </p:nvPicPr>
        <p:blipFill>
          <a:blip r:embed="rId6"/>
          <a:stretch>
            <a:fillRect/>
          </a:stretch>
        </p:blipFill>
        <p:spPr>
          <a:xfrm>
            <a:off x="6811311" y="3853202"/>
            <a:ext cx="2781688" cy="285790"/>
          </a:xfrm>
          <a:prstGeom prst="rect">
            <a:avLst/>
          </a:prstGeom>
        </p:spPr>
      </p:pic>
      <p:pic>
        <p:nvPicPr>
          <p:cNvPr id="10" name="圖片 9">
            <a:extLst>
              <a:ext uri="{FF2B5EF4-FFF2-40B4-BE49-F238E27FC236}">
                <a16:creationId xmlns:a16="http://schemas.microsoft.com/office/drawing/2014/main" id="{79DA9414-6761-44EC-8B92-47C8570E237B}"/>
              </a:ext>
            </a:extLst>
          </p:cNvPr>
          <p:cNvPicPr>
            <a:picLocks noChangeAspect="1"/>
          </p:cNvPicPr>
          <p:nvPr/>
        </p:nvPicPr>
        <p:blipFill rotWithShape="1">
          <a:blip r:embed="rId7"/>
          <a:srcRect t="13336" r="157"/>
          <a:stretch/>
        </p:blipFill>
        <p:spPr>
          <a:xfrm>
            <a:off x="6801037" y="4255108"/>
            <a:ext cx="4572455" cy="213468"/>
          </a:xfrm>
          <a:prstGeom prst="rect">
            <a:avLst/>
          </a:prstGeom>
        </p:spPr>
      </p:pic>
      <p:sp>
        <p:nvSpPr>
          <p:cNvPr id="11" name="矩形 10">
            <a:extLst>
              <a:ext uri="{FF2B5EF4-FFF2-40B4-BE49-F238E27FC236}">
                <a16:creationId xmlns:a16="http://schemas.microsoft.com/office/drawing/2014/main" id="{D86221AD-E2BC-4005-B5CE-F95F0A74C6DE}"/>
              </a:ext>
            </a:extLst>
          </p:cNvPr>
          <p:cNvSpPr/>
          <p:nvPr/>
        </p:nvSpPr>
        <p:spPr>
          <a:xfrm>
            <a:off x="6626831" y="2825393"/>
            <a:ext cx="5065160" cy="2280863"/>
          </a:xfrm>
          <a:prstGeom prst="rect">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1564658A-772E-4416-AA69-6939126C5ED0}"/>
              </a:ext>
            </a:extLst>
          </p:cNvPr>
          <p:cNvSpPr/>
          <p:nvPr/>
        </p:nvSpPr>
        <p:spPr>
          <a:xfrm>
            <a:off x="6513815" y="2712377"/>
            <a:ext cx="5291192" cy="2515268"/>
          </a:xfrm>
          <a:prstGeom prst="rect">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2692806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99EEC-EB8D-4837-A77F-11A396C589D1}"/>
              </a:ext>
            </a:extLst>
          </p:cNvPr>
          <p:cNvSpPr>
            <a:spLocks noGrp="1"/>
          </p:cNvSpPr>
          <p:nvPr>
            <p:ph type="title"/>
          </p:nvPr>
        </p:nvSpPr>
        <p:spPr/>
        <p:txBody>
          <a:bodyPr/>
          <a:lstStyle/>
          <a:p>
            <a:r>
              <a:rPr lang="en-US" altLang="zh-TW" b="0" i="0" dirty="0">
                <a:effectLst/>
              </a:rPr>
              <a:t>Verify A Transaction </a:t>
            </a:r>
            <a:endParaRPr lang="zh-TW" altLang="en-US" dirty="0"/>
          </a:p>
        </p:txBody>
      </p:sp>
      <p:pic>
        <p:nvPicPr>
          <p:cNvPr id="5" name="內容版面配置區 4">
            <a:extLst>
              <a:ext uri="{FF2B5EF4-FFF2-40B4-BE49-F238E27FC236}">
                <a16:creationId xmlns:a16="http://schemas.microsoft.com/office/drawing/2014/main" id="{77E2E526-15E2-46A9-B562-A365778554E9}"/>
              </a:ext>
            </a:extLst>
          </p:cNvPr>
          <p:cNvPicPr>
            <a:picLocks noGrp="1" noChangeAspect="1"/>
          </p:cNvPicPr>
          <p:nvPr>
            <p:ph idx="1"/>
          </p:nvPr>
        </p:nvPicPr>
        <p:blipFill>
          <a:blip r:embed="rId2"/>
          <a:stretch>
            <a:fillRect/>
          </a:stretch>
        </p:blipFill>
        <p:spPr>
          <a:xfrm>
            <a:off x="873136" y="1759516"/>
            <a:ext cx="5948904" cy="4491623"/>
          </a:xfrm>
        </p:spPr>
      </p:pic>
      <p:pic>
        <p:nvPicPr>
          <p:cNvPr id="13" name="內容版面配置區 12">
            <a:extLst>
              <a:ext uri="{FF2B5EF4-FFF2-40B4-BE49-F238E27FC236}">
                <a16:creationId xmlns:a16="http://schemas.microsoft.com/office/drawing/2014/main" id="{F10B0ACE-75BC-4C35-BB45-5F937816B495}"/>
              </a:ext>
            </a:extLst>
          </p:cNvPr>
          <p:cNvPicPr>
            <a:picLocks noChangeAspect="1"/>
          </p:cNvPicPr>
          <p:nvPr/>
        </p:nvPicPr>
        <p:blipFill>
          <a:blip r:embed="rId3"/>
          <a:stretch>
            <a:fillRect/>
          </a:stretch>
        </p:blipFill>
        <p:spPr>
          <a:xfrm>
            <a:off x="6650009" y="4620008"/>
            <a:ext cx="3863538" cy="292970"/>
          </a:xfrm>
          <a:prstGeom prst="rect">
            <a:avLst/>
          </a:prstGeom>
        </p:spPr>
      </p:pic>
      <p:pic>
        <p:nvPicPr>
          <p:cNvPr id="14" name="圖片 13">
            <a:extLst>
              <a:ext uri="{FF2B5EF4-FFF2-40B4-BE49-F238E27FC236}">
                <a16:creationId xmlns:a16="http://schemas.microsoft.com/office/drawing/2014/main" id="{809F1F24-7EEE-46B9-8B99-458E2627A61B}"/>
              </a:ext>
            </a:extLst>
          </p:cNvPr>
          <p:cNvPicPr>
            <a:picLocks noChangeAspect="1"/>
          </p:cNvPicPr>
          <p:nvPr/>
        </p:nvPicPr>
        <p:blipFill>
          <a:blip r:embed="rId4"/>
          <a:stretch>
            <a:fillRect/>
          </a:stretch>
        </p:blipFill>
        <p:spPr>
          <a:xfrm>
            <a:off x="6650008" y="3080352"/>
            <a:ext cx="4220164" cy="295316"/>
          </a:xfrm>
          <a:prstGeom prst="rect">
            <a:avLst/>
          </a:prstGeom>
        </p:spPr>
      </p:pic>
      <p:pic>
        <p:nvPicPr>
          <p:cNvPr id="15" name="圖片 14">
            <a:extLst>
              <a:ext uri="{FF2B5EF4-FFF2-40B4-BE49-F238E27FC236}">
                <a16:creationId xmlns:a16="http://schemas.microsoft.com/office/drawing/2014/main" id="{AAEDEEDD-19BF-421D-A42F-16AFE516CDC6}"/>
              </a:ext>
            </a:extLst>
          </p:cNvPr>
          <p:cNvPicPr>
            <a:picLocks noChangeAspect="1"/>
          </p:cNvPicPr>
          <p:nvPr/>
        </p:nvPicPr>
        <p:blipFill>
          <a:blip r:embed="rId5"/>
          <a:stretch>
            <a:fillRect/>
          </a:stretch>
        </p:blipFill>
        <p:spPr>
          <a:xfrm>
            <a:off x="6629460" y="3527818"/>
            <a:ext cx="3505689" cy="257211"/>
          </a:xfrm>
          <a:prstGeom prst="rect">
            <a:avLst/>
          </a:prstGeom>
        </p:spPr>
      </p:pic>
      <p:pic>
        <p:nvPicPr>
          <p:cNvPr id="16" name="圖片 15">
            <a:extLst>
              <a:ext uri="{FF2B5EF4-FFF2-40B4-BE49-F238E27FC236}">
                <a16:creationId xmlns:a16="http://schemas.microsoft.com/office/drawing/2014/main" id="{36C643B1-E1C8-45AA-9E15-FD1B9AA1A0E2}"/>
              </a:ext>
            </a:extLst>
          </p:cNvPr>
          <p:cNvPicPr>
            <a:picLocks noChangeAspect="1"/>
          </p:cNvPicPr>
          <p:nvPr/>
        </p:nvPicPr>
        <p:blipFill>
          <a:blip r:embed="rId6"/>
          <a:stretch>
            <a:fillRect/>
          </a:stretch>
        </p:blipFill>
        <p:spPr>
          <a:xfrm>
            <a:off x="6660282" y="3888518"/>
            <a:ext cx="2781688" cy="285790"/>
          </a:xfrm>
          <a:prstGeom prst="rect">
            <a:avLst/>
          </a:prstGeom>
        </p:spPr>
      </p:pic>
      <p:pic>
        <p:nvPicPr>
          <p:cNvPr id="17" name="圖片 16">
            <a:extLst>
              <a:ext uri="{FF2B5EF4-FFF2-40B4-BE49-F238E27FC236}">
                <a16:creationId xmlns:a16="http://schemas.microsoft.com/office/drawing/2014/main" id="{CA062FF5-4AF7-474D-BA2D-CF3EFB015999}"/>
              </a:ext>
            </a:extLst>
          </p:cNvPr>
          <p:cNvPicPr>
            <a:picLocks noChangeAspect="1"/>
          </p:cNvPicPr>
          <p:nvPr/>
        </p:nvPicPr>
        <p:blipFill rotWithShape="1">
          <a:blip r:embed="rId7"/>
          <a:srcRect t="13336" r="157"/>
          <a:stretch/>
        </p:blipFill>
        <p:spPr>
          <a:xfrm>
            <a:off x="6650008" y="4290424"/>
            <a:ext cx="4572455" cy="213468"/>
          </a:xfrm>
          <a:prstGeom prst="rect">
            <a:avLst/>
          </a:prstGeom>
        </p:spPr>
      </p:pic>
      <p:sp>
        <p:nvSpPr>
          <p:cNvPr id="18" name="矩形 17">
            <a:extLst>
              <a:ext uri="{FF2B5EF4-FFF2-40B4-BE49-F238E27FC236}">
                <a16:creationId xmlns:a16="http://schemas.microsoft.com/office/drawing/2014/main" id="{D5C93E2B-BB8D-46FC-9994-225A37299BAA}"/>
              </a:ext>
            </a:extLst>
          </p:cNvPr>
          <p:cNvSpPr/>
          <p:nvPr/>
        </p:nvSpPr>
        <p:spPr>
          <a:xfrm>
            <a:off x="6475802" y="2860709"/>
            <a:ext cx="5065160" cy="2280863"/>
          </a:xfrm>
          <a:prstGeom prst="rect">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19" name="矩形 18">
            <a:extLst>
              <a:ext uri="{FF2B5EF4-FFF2-40B4-BE49-F238E27FC236}">
                <a16:creationId xmlns:a16="http://schemas.microsoft.com/office/drawing/2014/main" id="{83904C5C-39A9-415C-80A3-9080A61A6F99}"/>
              </a:ext>
            </a:extLst>
          </p:cNvPr>
          <p:cNvSpPr/>
          <p:nvPr/>
        </p:nvSpPr>
        <p:spPr>
          <a:xfrm>
            <a:off x="6362786" y="2747693"/>
            <a:ext cx="5291192" cy="2515268"/>
          </a:xfrm>
          <a:prstGeom prst="rect">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3422961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713C92-8D25-4A32-924A-C6168C1B04A3}"/>
              </a:ext>
            </a:extLst>
          </p:cNvPr>
          <p:cNvSpPr>
            <a:spLocks noGrp="1"/>
          </p:cNvSpPr>
          <p:nvPr>
            <p:ph type="title"/>
          </p:nvPr>
        </p:nvSpPr>
        <p:spPr/>
        <p:txBody>
          <a:bodyPr/>
          <a:lstStyle/>
          <a:p>
            <a:r>
              <a:rPr lang="en-US" altLang="zh-TW" dirty="0"/>
              <a:t>Store Data</a:t>
            </a:r>
            <a:endParaRPr lang="zh-TW" altLang="en-US" dirty="0"/>
          </a:p>
        </p:txBody>
      </p:sp>
      <p:pic>
        <p:nvPicPr>
          <p:cNvPr id="5" name="內容版面配置區 4">
            <a:extLst>
              <a:ext uri="{FF2B5EF4-FFF2-40B4-BE49-F238E27FC236}">
                <a16:creationId xmlns:a16="http://schemas.microsoft.com/office/drawing/2014/main" id="{7BAEAA52-C78F-4E6F-A368-1CBC487D8F26}"/>
              </a:ext>
            </a:extLst>
          </p:cNvPr>
          <p:cNvPicPr>
            <a:picLocks noGrp="1" noChangeAspect="1"/>
          </p:cNvPicPr>
          <p:nvPr>
            <p:ph idx="1"/>
          </p:nvPr>
        </p:nvPicPr>
        <p:blipFill>
          <a:blip r:embed="rId2"/>
          <a:stretch>
            <a:fillRect/>
          </a:stretch>
        </p:blipFill>
        <p:spPr>
          <a:xfrm>
            <a:off x="1097280" y="1825715"/>
            <a:ext cx="5202871" cy="5032285"/>
          </a:xfrm>
        </p:spPr>
      </p:pic>
      <p:pic>
        <p:nvPicPr>
          <p:cNvPr id="6" name="內容版面配置區 12">
            <a:extLst>
              <a:ext uri="{FF2B5EF4-FFF2-40B4-BE49-F238E27FC236}">
                <a16:creationId xmlns:a16="http://schemas.microsoft.com/office/drawing/2014/main" id="{CCDF7DED-7376-4CAF-B1C9-EA6028FEC516}"/>
              </a:ext>
            </a:extLst>
          </p:cNvPr>
          <p:cNvPicPr>
            <a:picLocks noChangeAspect="1"/>
          </p:cNvPicPr>
          <p:nvPr/>
        </p:nvPicPr>
        <p:blipFill>
          <a:blip r:embed="rId3"/>
          <a:stretch>
            <a:fillRect/>
          </a:stretch>
        </p:blipFill>
        <p:spPr>
          <a:xfrm>
            <a:off x="6759942" y="4677160"/>
            <a:ext cx="3863538" cy="292970"/>
          </a:xfrm>
          <a:prstGeom prst="rect">
            <a:avLst/>
          </a:prstGeom>
        </p:spPr>
      </p:pic>
      <p:pic>
        <p:nvPicPr>
          <p:cNvPr id="7" name="圖片 6">
            <a:extLst>
              <a:ext uri="{FF2B5EF4-FFF2-40B4-BE49-F238E27FC236}">
                <a16:creationId xmlns:a16="http://schemas.microsoft.com/office/drawing/2014/main" id="{0A341F3A-D54F-47B9-BE12-76304C6EFE7F}"/>
              </a:ext>
            </a:extLst>
          </p:cNvPr>
          <p:cNvPicPr>
            <a:picLocks noChangeAspect="1"/>
          </p:cNvPicPr>
          <p:nvPr/>
        </p:nvPicPr>
        <p:blipFill>
          <a:blip r:embed="rId4"/>
          <a:stretch>
            <a:fillRect/>
          </a:stretch>
        </p:blipFill>
        <p:spPr>
          <a:xfrm>
            <a:off x="6759941" y="3137504"/>
            <a:ext cx="4220164" cy="295316"/>
          </a:xfrm>
          <a:prstGeom prst="rect">
            <a:avLst/>
          </a:prstGeom>
        </p:spPr>
      </p:pic>
      <p:pic>
        <p:nvPicPr>
          <p:cNvPr id="8" name="圖片 7">
            <a:extLst>
              <a:ext uri="{FF2B5EF4-FFF2-40B4-BE49-F238E27FC236}">
                <a16:creationId xmlns:a16="http://schemas.microsoft.com/office/drawing/2014/main" id="{2BE5E013-69B3-41D4-A2FC-E93D98373FE9}"/>
              </a:ext>
            </a:extLst>
          </p:cNvPr>
          <p:cNvPicPr>
            <a:picLocks noChangeAspect="1"/>
          </p:cNvPicPr>
          <p:nvPr/>
        </p:nvPicPr>
        <p:blipFill>
          <a:blip r:embed="rId5"/>
          <a:stretch>
            <a:fillRect/>
          </a:stretch>
        </p:blipFill>
        <p:spPr>
          <a:xfrm>
            <a:off x="6739393" y="3584970"/>
            <a:ext cx="3505689" cy="257211"/>
          </a:xfrm>
          <a:prstGeom prst="rect">
            <a:avLst/>
          </a:prstGeom>
        </p:spPr>
      </p:pic>
      <p:pic>
        <p:nvPicPr>
          <p:cNvPr id="9" name="圖片 8">
            <a:extLst>
              <a:ext uri="{FF2B5EF4-FFF2-40B4-BE49-F238E27FC236}">
                <a16:creationId xmlns:a16="http://schemas.microsoft.com/office/drawing/2014/main" id="{670C54DA-6357-4F15-8714-7EF3C3148E96}"/>
              </a:ext>
            </a:extLst>
          </p:cNvPr>
          <p:cNvPicPr>
            <a:picLocks noChangeAspect="1"/>
          </p:cNvPicPr>
          <p:nvPr/>
        </p:nvPicPr>
        <p:blipFill>
          <a:blip r:embed="rId6"/>
          <a:stretch>
            <a:fillRect/>
          </a:stretch>
        </p:blipFill>
        <p:spPr>
          <a:xfrm>
            <a:off x="6770215" y="3945670"/>
            <a:ext cx="2781688" cy="285790"/>
          </a:xfrm>
          <a:prstGeom prst="rect">
            <a:avLst/>
          </a:prstGeom>
        </p:spPr>
      </p:pic>
      <p:pic>
        <p:nvPicPr>
          <p:cNvPr id="10" name="圖片 9">
            <a:extLst>
              <a:ext uri="{FF2B5EF4-FFF2-40B4-BE49-F238E27FC236}">
                <a16:creationId xmlns:a16="http://schemas.microsoft.com/office/drawing/2014/main" id="{9A56D51B-1F46-4EE8-A7D6-4C3421173D4E}"/>
              </a:ext>
            </a:extLst>
          </p:cNvPr>
          <p:cNvPicPr>
            <a:picLocks noChangeAspect="1"/>
          </p:cNvPicPr>
          <p:nvPr/>
        </p:nvPicPr>
        <p:blipFill rotWithShape="1">
          <a:blip r:embed="rId7"/>
          <a:srcRect t="13336" r="157"/>
          <a:stretch/>
        </p:blipFill>
        <p:spPr>
          <a:xfrm>
            <a:off x="6759941" y="4347576"/>
            <a:ext cx="4572455" cy="213468"/>
          </a:xfrm>
          <a:prstGeom prst="rect">
            <a:avLst/>
          </a:prstGeom>
        </p:spPr>
      </p:pic>
      <p:sp>
        <p:nvSpPr>
          <p:cNvPr id="11" name="矩形 10">
            <a:extLst>
              <a:ext uri="{FF2B5EF4-FFF2-40B4-BE49-F238E27FC236}">
                <a16:creationId xmlns:a16="http://schemas.microsoft.com/office/drawing/2014/main" id="{48DCC9AC-15F3-447A-894B-70CF5A3DC584}"/>
              </a:ext>
            </a:extLst>
          </p:cNvPr>
          <p:cNvSpPr/>
          <p:nvPr/>
        </p:nvSpPr>
        <p:spPr>
          <a:xfrm>
            <a:off x="6585735" y="2917861"/>
            <a:ext cx="5065160" cy="2280863"/>
          </a:xfrm>
          <a:prstGeom prst="rect">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52F74A7B-1FA5-4D28-9726-A38BAF992ABD}"/>
              </a:ext>
            </a:extLst>
          </p:cNvPr>
          <p:cNvSpPr/>
          <p:nvPr/>
        </p:nvSpPr>
        <p:spPr>
          <a:xfrm>
            <a:off x="6472719" y="2804845"/>
            <a:ext cx="5291192" cy="2515268"/>
          </a:xfrm>
          <a:prstGeom prst="rect">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3564727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DCB8EE-76E7-4A1B-93E8-F70E2F0AF45A}"/>
              </a:ext>
            </a:extLst>
          </p:cNvPr>
          <p:cNvSpPr>
            <a:spLocks noGrp="1"/>
          </p:cNvSpPr>
          <p:nvPr>
            <p:ph type="title"/>
          </p:nvPr>
        </p:nvSpPr>
        <p:spPr/>
        <p:txBody>
          <a:bodyPr/>
          <a:lstStyle/>
          <a:p>
            <a:r>
              <a:rPr lang="en-US" altLang="zh-TW" dirty="0"/>
              <a:t>Access Data</a:t>
            </a:r>
            <a:endParaRPr lang="zh-TW" altLang="en-US" dirty="0"/>
          </a:p>
        </p:txBody>
      </p:sp>
      <p:pic>
        <p:nvPicPr>
          <p:cNvPr id="7" name="內容版面配置區 6">
            <a:extLst>
              <a:ext uri="{FF2B5EF4-FFF2-40B4-BE49-F238E27FC236}">
                <a16:creationId xmlns:a16="http://schemas.microsoft.com/office/drawing/2014/main" id="{B40C6FA9-B67D-4CB0-8535-DB3C567C0AFD}"/>
              </a:ext>
            </a:extLst>
          </p:cNvPr>
          <p:cNvPicPr>
            <a:picLocks noGrp="1" noChangeAspect="1"/>
          </p:cNvPicPr>
          <p:nvPr>
            <p:ph idx="1"/>
          </p:nvPr>
        </p:nvPicPr>
        <p:blipFill>
          <a:blip r:embed="rId2"/>
          <a:stretch>
            <a:fillRect/>
          </a:stretch>
        </p:blipFill>
        <p:spPr>
          <a:xfrm>
            <a:off x="1097280" y="1840101"/>
            <a:ext cx="4866318" cy="5265852"/>
          </a:xfrm>
        </p:spPr>
      </p:pic>
      <p:pic>
        <p:nvPicPr>
          <p:cNvPr id="8" name="內容版面配置區 12">
            <a:extLst>
              <a:ext uri="{FF2B5EF4-FFF2-40B4-BE49-F238E27FC236}">
                <a16:creationId xmlns:a16="http://schemas.microsoft.com/office/drawing/2014/main" id="{88D9409A-AC55-4C60-B774-C958A1E9E02B}"/>
              </a:ext>
            </a:extLst>
          </p:cNvPr>
          <p:cNvPicPr>
            <a:picLocks noChangeAspect="1"/>
          </p:cNvPicPr>
          <p:nvPr/>
        </p:nvPicPr>
        <p:blipFill>
          <a:blip r:embed="rId3"/>
          <a:stretch>
            <a:fillRect/>
          </a:stretch>
        </p:blipFill>
        <p:spPr>
          <a:xfrm>
            <a:off x="6616103" y="4677160"/>
            <a:ext cx="3863538" cy="292970"/>
          </a:xfrm>
          <a:prstGeom prst="rect">
            <a:avLst/>
          </a:prstGeom>
        </p:spPr>
      </p:pic>
      <p:pic>
        <p:nvPicPr>
          <p:cNvPr id="9" name="圖片 8">
            <a:extLst>
              <a:ext uri="{FF2B5EF4-FFF2-40B4-BE49-F238E27FC236}">
                <a16:creationId xmlns:a16="http://schemas.microsoft.com/office/drawing/2014/main" id="{2C03037C-B29B-4EDF-AA46-E0FCAA31CCFA}"/>
              </a:ext>
            </a:extLst>
          </p:cNvPr>
          <p:cNvPicPr>
            <a:picLocks noChangeAspect="1"/>
          </p:cNvPicPr>
          <p:nvPr/>
        </p:nvPicPr>
        <p:blipFill>
          <a:blip r:embed="rId4"/>
          <a:stretch>
            <a:fillRect/>
          </a:stretch>
        </p:blipFill>
        <p:spPr>
          <a:xfrm>
            <a:off x="6616102" y="3137504"/>
            <a:ext cx="4220164" cy="295316"/>
          </a:xfrm>
          <a:prstGeom prst="rect">
            <a:avLst/>
          </a:prstGeom>
        </p:spPr>
      </p:pic>
      <p:pic>
        <p:nvPicPr>
          <p:cNvPr id="10" name="圖片 9">
            <a:extLst>
              <a:ext uri="{FF2B5EF4-FFF2-40B4-BE49-F238E27FC236}">
                <a16:creationId xmlns:a16="http://schemas.microsoft.com/office/drawing/2014/main" id="{4F621D11-537D-4ACE-A9AC-BBAFADE6C2D8}"/>
              </a:ext>
            </a:extLst>
          </p:cNvPr>
          <p:cNvPicPr>
            <a:picLocks noChangeAspect="1"/>
          </p:cNvPicPr>
          <p:nvPr/>
        </p:nvPicPr>
        <p:blipFill>
          <a:blip r:embed="rId5"/>
          <a:stretch>
            <a:fillRect/>
          </a:stretch>
        </p:blipFill>
        <p:spPr>
          <a:xfrm>
            <a:off x="6595554" y="3584970"/>
            <a:ext cx="3505689" cy="257211"/>
          </a:xfrm>
          <a:prstGeom prst="rect">
            <a:avLst/>
          </a:prstGeom>
        </p:spPr>
      </p:pic>
      <p:pic>
        <p:nvPicPr>
          <p:cNvPr id="11" name="圖片 10">
            <a:extLst>
              <a:ext uri="{FF2B5EF4-FFF2-40B4-BE49-F238E27FC236}">
                <a16:creationId xmlns:a16="http://schemas.microsoft.com/office/drawing/2014/main" id="{8D68D11F-7BFE-48E7-8FD7-01778D1AC548}"/>
              </a:ext>
            </a:extLst>
          </p:cNvPr>
          <p:cNvPicPr>
            <a:picLocks noChangeAspect="1"/>
          </p:cNvPicPr>
          <p:nvPr/>
        </p:nvPicPr>
        <p:blipFill>
          <a:blip r:embed="rId6"/>
          <a:stretch>
            <a:fillRect/>
          </a:stretch>
        </p:blipFill>
        <p:spPr>
          <a:xfrm>
            <a:off x="6626376" y="3945670"/>
            <a:ext cx="2781688" cy="285790"/>
          </a:xfrm>
          <a:prstGeom prst="rect">
            <a:avLst/>
          </a:prstGeom>
        </p:spPr>
      </p:pic>
      <p:pic>
        <p:nvPicPr>
          <p:cNvPr id="12" name="圖片 11">
            <a:extLst>
              <a:ext uri="{FF2B5EF4-FFF2-40B4-BE49-F238E27FC236}">
                <a16:creationId xmlns:a16="http://schemas.microsoft.com/office/drawing/2014/main" id="{4A21C909-3728-468D-8435-7B44D29FF67B}"/>
              </a:ext>
            </a:extLst>
          </p:cNvPr>
          <p:cNvPicPr>
            <a:picLocks noChangeAspect="1"/>
          </p:cNvPicPr>
          <p:nvPr/>
        </p:nvPicPr>
        <p:blipFill rotWithShape="1">
          <a:blip r:embed="rId7"/>
          <a:srcRect t="13336" r="157"/>
          <a:stretch/>
        </p:blipFill>
        <p:spPr>
          <a:xfrm>
            <a:off x="6616102" y="4347576"/>
            <a:ext cx="4572455" cy="213468"/>
          </a:xfrm>
          <a:prstGeom prst="rect">
            <a:avLst/>
          </a:prstGeom>
        </p:spPr>
      </p:pic>
      <p:sp>
        <p:nvSpPr>
          <p:cNvPr id="13" name="矩形 12">
            <a:extLst>
              <a:ext uri="{FF2B5EF4-FFF2-40B4-BE49-F238E27FC236}">
                <a16:creationId xmlns:a16="http://schemas.microsoft.com/office/drawing/2014/main" id="{97A6675A-3406-4BD2-8263-7738882296B2}"/>
              </a:ext>
            </a:extLst>
          </p:cNvPr>
          <p:cNvSpPr/>
          <p:nvPr/>
        </p:nvSpPr>
        <p:spPr>
          <a:xfrm>
            <a:off x="6441896" y="2917861"/>
            <a:ext cx="5065160" cy="2280863"/>
          </a:xfrm>
          <a:prstGeom prst="rect">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14" name="矩形 13">
            <a:extLst>
              <a:ext uri="{FF2B5EF4-FFF2-40B4-BE49-F238E27FC236}">
                <a16:creationId xmlns:a16="http://schemas.microsoft.com/office/drawing/2014/main" id="{038FCD00-F09F-401E-9BF9-5D82D5C244DA}"/>
              </a:ext>
            </a:extLst>
          </p:cNvPr>
          <p:cNvSpPr/>
          <p:nvPr/>
        </p:nvSpPr>
        <p:spPr>
          <a:xfrm>
            <a:off x="6328880" y="2804845"/>
            <a:ext cx="5291192" cy="2515268"/>
          </a:xfrm>
          <a:prstGeom prst="rect">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1006964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8859E5-44A4-481F-8662-2C48858A9C98}"/>
              </a:ext>
            </a:extLst>
          </p:cNvPr>
          <p:cNvSpPr>
            <a:spLocks noGrp="1"/>
          </p:cNvSpPr>
          <p:nvPr>
            <p:ph type="title"/>
          </p:nvPr>
        </p:nvSpPr>
        <p:spPr/>
        <p:txBody>
          <a:bodyPr/>
          <a:lstStyle/>
          <a:p>
            <a:r>
              <a:rPr lang="en-US" altLang="zh-TW" dirty="0"/>
              <a:t>Data trading with the blockchain</a:t>
            </a:r>
            <a:endParaRPr lang="zh-TW" altLang="en-US" dirty="0"/>
          </a:p>
        </p:txBody>
      </p:sp>
      <p:pic>
        <p:nvPicPr>
          <p:cNvPr id="5" name="內容版面配置區 4">
            <a:extLst>
              <a:ext uri="{FF2B5EF4-FFF2-40B4-BE49-F238E27FC236}">
                <a16:creationId xmlns:a16="http://schemas.microsoft.com/office/drawing/2014/main" id="{09701122-D753-45C5-BECF-8A14F67775F7}"/>
              </a:ext>
            </a:extLst>
          </p:cNvPr>
          <p:cNvPicPr>
            <a:picLocks noGrp="1" noChangeAspect="1"/>
          </p:cNvPicPr>
          <p:nvPr>
            <p:ph idx="1"/>
          </p:nvPr>
        </p:nvPicPr>
        <p:blipFill>
          <a:blip r:embed="rId2"/>
          <a:stretch>
            <a:fillRect/>
          </a:stretch>
        </p:blipFill>
        <p:spPr>
          <a:xfrm>
            <a:off x="1096963" y="1849770"/>
            <a:ext cx="10058400" cy="4015711"/>
          </a:xfrm>
        </p:spPr>
      </p:pic>
    </p:spTree>
    <p:extLst>
      <p:ext uri="{BB962C8B-B14F-4D97-AF65-F5344CB8AC3E}">
        <p14:creationId xmlns:p14="http://schemas.microsoft.com/office/powerpoint/2010/main" val="2261592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4524AA-7422-45E7-A7B0-67172C597B0E}"/>
              </a:ext>
            </a:extLst>
          </p:cNvPr>
          <p:cNvSpPr>
            <a:spLocks noGrp="1"/>
          </p:cNvSpPr>
          <p:nvPr>
            <p:ph type="title"/>
          </p:nvPr>
        </p:nvSpPr>
        <p:spPr/>
        <p:txBody>
          <a:bodyPr/>
          <a:lstStyle/>
          <a:p>
            <a:r>
              <a:rPr lang="en-US" altLang="zh-TW" dirty="0"/>
              <a:t>Conclusion</a:t>
            </a:r>
            <a:endParaRPr lang="zh-TW" altLang="en-US" dirty="0"/>
          </a:p>
        </p:txBody>
      </p:sp>
      <p:sp>
        <p:nvSpPr>
          <p:cNvPr id="3" name="內容版面配置區 2">
            <a:extLst>
              <a:ext uri="{FF2B5EF4-FFF2-40B4-BE49-F238E27FC236}">
                <a16:creationId xmlns:a16="http://schemas.microsoft.com/office/drawing/2014/main" id="{CA33D11E-F93F-4198-BDB7-96E6638C921A}"/>
              </a:ext>
            </a:extLst>
          </p:cNvPr>
          <p:cNvSpPr>
            <a:spLocks noGrp="1"/>
          </p:cNvSpPr>
          <p:nvPr>
            <p:ph idx="1"/>
          </p:nvPr>
        </p:nvSpPr>
        <p:spPr/>
        <p:txBody>
          <a:bodyPr>
            <a:normAutofit/>
          </a:bodyPr>
          <a:lstStyle/>
          <a:p>
            <a:pPr>
              <a:lnSpc>
                <a:spcPct val="150000"/>
              </a:lnSpc>
            </a:pPr>
            <a:r>
              <a:rPr lang="en-US" altLang="zh-TW" dirty="0">
                <a:ea typeface="標楷體" panose="03000509000000000000" pitchFamily="65" charset="-120"/>
              </a:rPr>
              <a:t>This is the first paper tackling the problem of building a secure and accountable storage system for large-scale </a:t>
            </a:r>
            <a:r>
              <a:rPr lang="en-US" altLang="zh-TW" dirty="0" err="1">
                <a:ea typeface="標楷體" panose="03000509000000000000" pitchFamily="65" charset="-120"/>
              </a:rPr>
              <a:t>IoT</a:t>
            </a:r>
            <a:r>
              <a:rPr lang="en-US" altLang="zh-TW" dirty="0">
                <a:ea typeface="標楷體" panose="03000509000000000000" pitchFamily="65" charset="-120"/>
              </a:rPr>
              <a:t> data, and the first to combine edge computing, </a:t>
            </a:r>
            <a:r>
              <a:rPr lang="en-US" altLang="zh-TW" dirty="0" err="1">
                <a:ea typeface="標楷體" panose="03000509000000000000" pitchFamily="65" charset="-120"/>
              </a:rPr>
              <a:t>certificateless</a:t>
            </a:r>
            <a:r>
              <a:rPr lang="en-US" altLang="zh-TW" dirty="0">
                <a:ea typeface="標楷體" panose="03000509000000000000" pitchFamily="65" charset="-120"/>
              </a:rPr>
              <a:t> cryptography, and </a:t>
            </a:r>
            <a:r>
              <a:rPr lang="en-US" altLang="zh-TW" dirty="0" err="1">
                <a:ea typeface="標楷體" panose="03000509000000000000" pitchFamily="65" charset="-120"/>
              </a:rPr>
              <a:t>blockchain</a:t>
            </a:r>
            <a:r>
              <a:rPr lang="en-US" altLang="zh-TW" dirty="0">
                <a:ea typeface="標楷體" panose="03000509000000000000" pitchFamily="65" charset="-120"/>
              </a:rPr>
              <a:t> as a whole to serve </a:t>
            </a:r>
            <a:r>
              <a:rPr lang="en-US" altLang="zh-TW" dirty="0" err="1">
                <a:ea typeface="標楷體" panose="03000509000000000000" pitchFamily="65" charset="-120"/>
              </a:rPr>
              <a:t>IoT</a:t>
            </a:r>
            <a:r>
              <a:rPr lang="en-US" altLang="zh-TW" dirty="0">
                <a:ea typeface="標楷體" panose="03000509000000000000" pitchFamily="65" charset="-120"/>
              </a:rPr>
              <a:t> applications. </a:t>
            </a:r>
          </a:p>
          <a:p>
            <a:pPr>
              <a:lnSpc>
                <a:spcPct val="150000"/>
              </a:lnSpc>
            </a:pPr>
            <a:r>
              <a:rPr lang="en-US" altLang="zh-TW" dirty="0">
                <a:ea typeface="標楷體" panose="03000509000000000000" pitchFamily="65" charset="-120"/>
              </a:rPr>
              <a:t>Our future work lies on improving our authentication scheme for </a:t>
            </a:r>
            <a:r>
              <a:rPr lang="en-US" altLang="zh-TW" dirty="0" err="1">
                <a:ea typeface="標楷體" panose="03000509000000000000" pitchFamily="65" charset="-120"/>
              </a:rPr>
              <a:t>blockchain</a:t>
            </a:r>
            <a:r>
              <a:rPr lang="en-US" altLang="zh-TW" dirty="0">
                <a:ea typeface="標楷體" panose="03000509000000000000" pitchFamily="65" charset="-120"/>
              </a:rPr>
              <a:t> based system. In our current scheme, authentication is done by verifying the identity of the data requester. For a system with complicated access control policies, more comprehensive designs need to be explored.</a:t>
            </a:r>
            <a:endParaRPr lang="zh-TW" altLang="en-US" dirty="0">
              <a:ea typeface="標楷體" panose="03000509000000000000" pitchFamily="65" charset="-120"/>
            </a:endParaRPr>
          </a:p>
        </p:txBody>
      </p:sp>
    </p:spTree>
    <p:extLst>
      <p:ext uri="{BB962C8B-B14F-4D97-AF65-F5344CB8AC3E}">
        <p14:creationId xmlns:p14="http://schemas.microsoft.com/office/powerpoint/2010/main" val="568509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B7E858-A96C-465B-AC14-53385EA62E89}"/>
              </a:ext>
            </a:extLst>
          </p:cNvPr>
          <p:cNvSpPr>
            <a:spLocks noGrp="1"/>
          </p:cNvSpPr>
          <p:nvPr>
            <p:ph type="title"/>
          </p:nvPr>
        </p:nvSpPr>
        <p:spPr/>
        <p:txBody>
          <a:bodyPr/>
          <a:lstStyle/>
          <a:p>
            <a:r>
              <a:rPr lang="en-US" altLang="zh-TW" dirty="0"/>
              <a:t>Abstract</a:t>
            </a:r>
            <a:endParaRPr lang="zh-TW" altLang="en-US" dirty="0"/>
          </a:p>
        </p:txBody>
      </p:sp>
      <p:sp>
        <p:nvSpPr>
          <p:cNvPr id="3" name="內容版面配置區 2">
            <a:extLst>
              <a:ext uri="{FF2B5EF4-FFF2-40B4-BE49-F238E27FC236}">
                <a16:creationId xmlns:a16="http://schemas.microsoft.com/office/drawing/2014/main" id="{3D45B5C7-7BBB-48ED-A0A3-B8B64FB85A14}"/>
              </a:ext>
            </a:extLst>
          </p:cNvPr>
          <p:cNvSpPr>
            <a:spLocks noGrp="1"/>
          </p:cNvSpPr>
          <p:nvPr>
            <p:ph idx="1"/>
          </p:nvPr>
        </p:nvSpPr>
        <p:spPr>
          <a:xfrm>
            <a:off x="1097280" y="2628054"/>
            <a:ext cx="10058400" cy="4023360"/>
          </a:xfrm>
        </p:spPr>
        <p:txBody>
          <a:bodyPr>
            <a:normAutofit/>
          </a:bodyPr>
          <a:lstStyle/>
          <a:p>
            <a:pPr>
              <a:buFont typeface="Wingdings" panose="05000000000000000000" pitchFamily="2" charset="2"/>
              <a:buChar char="l"/>
            </a:pPr>
            <a:r>
              <a:rPr lang="zh-TW" altLang="en-US" sz="2400" dirty="0">
                <a:ea typeface="標楷體" panose="03000509000000000000" pitchFamily="65" charset="-120"/>
              </a:rPr>
              <a:t> </a:t>
            </a:r>
            <a:r>
              <a:rPr lang="en-US" altLang="zh-TW" sz="2400" dirty="0">
                <a:ea typeface="標楷體" panose="03000509000000000000" pitchFamily="65" charset="-120"/>
              </a:rPr>
              <a:t>Issue of data storage of the increasing IoT devices.</a:t>
            </a:r>
          </a:p>
          <a:p>
            <a:pPr marL="0" indent="0">
              <a:buNone/>
            </a:pPr>
            <a:endParaRPr lang="en-US" altLang="zh-TW" sz="2400" dirty="0">
              <a:ea typeface="標楷體" panose="03000509000000000000" pitchFamily="65" charset="-120"/>
            </a:endParaRPr>
          </a:p>
          <a:p>
            <a:pPr>
              <a:buFont typeface="Wingdings" panose="05000000000000000000" pitchFamily="2" charset="2"/>
              <a:buChar char="l"/>
            </a:pPr>
            <a:endParaRPr lang="en-US" altLang="zh-TW" sz="2400" dirty="0">
              <a:ea typeface="標楷體" panose="03000509000000000000" pitchFamily="65" charset="-120"/>
            </a:endParaRPr>
          </a:p>
          <a:p>
            <a:pPr>
              <a:buFont typeface="Wingdings" panose="05000000000000000000" pitchFamily="2" charset="2"/>
              <a:buChar char="l"/>
            </a:pPr>
            <a:endParaRPr lang="en-US" altLang="zh-TW" sz="2400" dirty="0"/>
          </a:p>
          <a:p>
            <a:pPr>
              <a:buFont typeface="Wingdings" panose="05000000000000000000" pitchFamily="2" charset="2"/>
              <a:buChar char="l"/>
            </a:pPr>
            <a:r>
              <a:rPr lang="zh-TW" altLang="en-US" sz="2400" b="0" i="0" dirty="0">
                <a:effectLst/>
              </a:rPr>
              <a:t> </a:t>
            </a:r>
            <a:r>
              <a:rPr lang="en-US" altLang="zh-TW" sz="2400" b="0" i="0" dirty="0">
                <a:effectLst/>
              </a:rPr>
              <a:t>Traditional</a:t>
            </a:r>
            <a:r>
              <a:rPr lang="zh-TW" altLang="en-US" sz="2400" b="0" i="0" dirty="0">
                <a:effectLst/>
              </a:rPr>
              <a:t> </a:t>
            </a:r>
            <a:r>
              <a:rPr lang="en-US" altLang="zh-TW" sz="2400" b="0" i="0" dirty="0">
                <a:effectLst/>
              </a:rPr>
              <a:t>cloud-based IoT structure.</a:t>
            </a:r>
            <a:endParaRPr lang="zh-TW" altLang="en-US" sz="2400" dirty="0">
              <a:ea typeface="標楷體" panose="03000509000000000000" pitchFamily="65" charset="-120"/>
            </a:endParaRPr>
          </a:p>
        </p:txBody>
      </p:sp>
    </p:spTree>
    <p:extLst>
      <p:ext uri="{BB962C8B-B14F-4D97-AF65-F5344CB8AC3E}">
        <p14:creationId xmlns:p14="http://schemas.microsoft.com/office/powerpoint/2010/main" val="2916773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C23F16-0584-4608-9DD4-399290DB9B0F}"/>
              </a:ext>
            </a:extLst>
          </p:cNvPr>
          <p:cNvSpPr>
            <a:spLocks noGrp="1"/>
          </p:cNvSpPr>
          <p:nvPr>
            <p:ph type="title"/>
          </p:nvPr>
        </p:nvSpPr>
        <p:spPr/>
        <p:txBody>
          <a:bodyPr/>
          <a:lstStyle/>
          <a:p>
            <a:r>
              <a:rPr lang="en-US" altLang="zh-TW" dirty="0"/>
              <a:t>Drawback of cloud-based IoT structure</a:t>
            </a:r>
            <a:endParaRPr lang="zh-TW" altLang="en-US" dirty="0"/>
          </a:p>
        </p:txBody>
      </p:sp>
      <p:sp>
        <p:nvSpPr>
          <p:cNvPr id="3" name="內容版面配置區 2">
            <a:extLst>
              <a:ext uri="{FF2B5EF4-FFF2-40B4-BE49-F238E27FC236}">
                <a16:creationId xmlns:a16="http://schemas.microsoft.com/office/drawing/2014/main" id="{61F865F8-74B8-4558-8743-905864ADAB72}"/>
              </a:ext>
            </a:extLst>
          </p:cNvPr>
          <p:cNvSpPr>
            <a:spLocks noGrp="1"/>
          </p:cNvSpPr>
          <p:nvPr>
            <p:ph idx="1"/>
          </p:nvPr>
        </p:nvSpPr>
        <p:spPr>
          <a:xfrm>
            <a:off x="1097280" y="2548037"/>
            <a:ext cx="10058400" cy="4023360"/>
          </a:xfrm>
        </p:spPr>
        <p:txBody>
          <a:bodyPr>
            <a:normAutofit/>
          </a:bodyPr>
          <a:lstStyle/>
          <a:p>
            <a:pPr>
              <a:buFont typeface="Wingdings" panose="05000000000000000000" pitchFamily="2" charset="2"/>
              <a:buChar char="l"/>
            </a:pPr>
            <a:r>
              <a:rPr lang="en-US" altLang="zh-TW" sz="2400" dirty="0">
                <a:ea typeface="標楷體" panose="03000509000000000000" pitchFamily="65" charset="-120"/>
              </a:rPr>
              <a:t> high capacity of storage needed.</a:t>
            </a:r>
          </a:p>
          <a:p>
            <a:pPr>
              <a:buFont typeface="Wingdings" panose="05000000000000000000" pitchFamily="2" charset="2"/>
              <a:buChar char="l"/>
            </a:pPr>
            <a:endParaRPr lang="en-US" altLang="zh-TW" sz="2400" dirty="0">
              <a:ea typeface="標楷體" panose="03000509000000000000" pitchFamily="65" charset="-120"/>
            </a:endParaRPr>
          </a:p>
          <a:p>
            <a:pPr>
              <a:buFont typeface="Wingdings" panose="05000000000000000000" pitchFamily="2" charset="2"/>
              <a:buChar char="l"/>
            </a:pPr>
            <a:endParaRPr lang="en-US" altLang="zh-TW" sz="2400" dirty="0">
              <a:ea typeface="標楷體" panose="03000509000000000000" pitchFamily="65" charset="-120"/>
            </a:endParaRPr>
          </a:p>
          <a:p>
            <a:pPr>
              <a:buFont typeface="Wingdings" panose="05000000000000000000" pitchFamily="2" charset="2"/>
              <a:buChar char="l"/>
            </a:pPr>
            <a:endParaRPr lang="en-US" altLang="zh-TW" sz="2400" dirty="0">
              <a:ea typeface="標楷體" panose="03000509000000000000" pitchFamily="65" charset="-120"/>
            </a:endParaRPr>
          </a:p>
          <a:p>
            <a:pPr>
              <a:buFont typeface="Wingdings" panose="05000000000000000000" pitchFamily="2" charset="2"/>
              <a:buChar char="l"/>
            </a:pPr>
            <a:r>
              <a:rPr lang="en-US" altLang="zh-TW" sz="2400" dirty="0">
                <a:ea typeface="標楷體" panose="03000509000000000000" pitchFamily="65" charset="-120"/>
              </a:rPr>
              <a:t> Leakage of the sensitive data. </a:t>
            </a:r>
            <a:endParaRPr lang="zh-TW" altLang="en-US" sz="2400" dirty="0">
              <a:ea typeface="標楷體" panose="03000509000000000000" pitchFamily="65" charset="-120"/>
            </a:endParaRPr>
          </a:p>
        </p:txBody>
      </p:sp>
    </p:spTree>
    <p:extLst>
      <p:ext uri="{BB962C8B-B14F-4D97-AF65-F5344CB8AC3E}">
        <p14:creationId xmlns:p14="http://schemas.microsoft.com/office/powerpoint/2010/main" val="2407788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B7BC89-C6C4-4C20-8D59-25ED1A66EC53}"/>
              </a:ext>
            </a:extLst>
          </p:cNvPr>
          <p:cNvSpPr>
            <a:spLocks noGrp="1"/>
          </p:cNvSpPr>
          <p:nvPr>
            <p:ph type="title"/>
          </p:nvPr>
        </p:nvSpPr>
        <p:spPr>
          <a:xfrm>
            <a:off x="1066800" y="286372"/>
            <a:ext cx="10058400" cy="1450757"/>
          </a:xfrm>
        </p:spPr>
        <p:txBody>
          <a:bodyPr/>
          <a:lstStyle/>
          <a:p>
            <a:r>
              <a:rPr lang="en-US" altLang="zh-TW" b="0" i="0" dirty="0">
                <a:effectLst/>
              </a:rPr>
              <a:t>The structure of data storage scheme with blockchain.</a:t>
            </a:r>
            <a:endParaRPr lang="zh-TW" altLang="en-US" dirty="0"/>
          </a:p>
        </p:txBody>
      </p:sp>
      <p:pic>
        <p:nvPicPr>
          <p:cNvPr id="11" name="內容版面配置區 10">
            <a:extLst>
              <a:ext uri="{FF2B5EF4-FFF2-40B4-BE49-F238E27FC236}">
                <a16:creationId xmlns:a16="http://schemas.microsoft.com/office/drawing/2014/main" id="{D63B3902-98AB-4A4E-9DE9-2788CF2C994E}"/>
              </a:ext>
            </a:extLst>
          </p:cNvPr>
          <p:cNvPicPr>
            <a:picLocks noGrp="1" noChangeAspect="1"/>
          </p:cNvPicPr>
          <p:nvPr>
            <p:ph idx="1"/>
          </p:nvPr>
        </p:nvPicPr>
        <p:blipFill>
          <a:blip r:embed="rId3"/>
          <a:stretch>
            <a:fillRect/>
          </a:stretch>
        </p:blipFill>
        <p:spPr>
          <a:xfrm>
            <a:off x="3141992" y="1821019"/>
            <a:ext cx="5908016" cy="4488032"/>
          </a:xfrm>
        </p:spPr>
      </p:pic>
    </p:spTree>
    <p:extLst>
      <p:ext uri="{BB962C8B-B14F-4D97-AF65-F5344CB8AC3E}">
        <p14:creationId xmlns:p14="http://schemas.microsoft.com/office/powerpoint/2010/main" val="157109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A0C95A6F-CFD5-48BF-B3CB-57488EF4886E}"/>
              </a:ext>
            </a:extLst>
          </p:cNvPr>
          <p:cNvPicPr>
            <a:picLocks noChangeAspect="1"/>
          </p:cNvPicPr>
          <p:nvPr/>
        </p:nvPicPr>
        <p:blipFill>
          <a:blip r:embed="rId2"/>
          <a:stretch>
            <a:fillRect/>
          </a:stretch>
        </p:blipFill>
        <p:spPr>
          <a:xfrm>
            <a:off x="2214766" y="3876174"/>
            <a:ext cx="1543265" cy="466790"/>
          </a:xfrm>
          <a:prstGeom prst="rect">
            <a:avLst/>
          </a:prstGeom>
        </p:spPr>
      </p:pic>
      <p:pic>
        <p:nvPicPr>
          <p:cNvPr id="10" name="圖片 9">
            <a:extLst>
              <a:ext uri="{FF2B5EF4-FFF2-40B4-BE49-F238E27FC236}">
                <a16:creationId xmlns:a16="http://schemas.microsoft.com/office/drawing/2014/main" id="{00364AA1-7061-4C2E-A456-5B57AF164F68}"/>
              </a:ext>
            </a:extLst>
          </p:cNvPr>
          <p:cNvPicPr>
            <a:picLocks noChangeAspect="1"/>
          </p:cNvPicPr>
          <p:nvPr/>
        </p:nvPicPr>
        <p:blipFill rotWithShape="1">
          <a:blip r:embed="rId3"/>
          <a:srcRect t="4684" b="4172"/>
          <a:stretch/>
        </p:blipFill>
        <p:spPr>
          <a:xfrm>
            <a:off x="4692111" y="3714512"/>
            <a:ext cx="562053" cy="790114"/>
          </a:xfrm>
          <a:prstGeom prst="rect">
            <a:avLst/>
          </a:prstGeom>
        </p:spPr>
      </p:pic>
      <p:pic>
        <p:nvPicPr>
          <p:cNvPr id="12" name="圖片 11">
            <a:extLst>
              <a:ext uri="{FF2B5EF4-FFF2-40B4-BE49-F238E27FC236}">
                <a16:creationId xmlns:a16="http://schemas.microsoft.com/office/drawing/2014/main" id="{A782A119-E4DA-463E-8F8E-A58E0972DE49}"/>
              </a:ext>
            </a:extLst>
          </p:cNvPr>
          <p:cNvPicPr>
            <a:picLocks noChangeAspect="1"/>
          </p:cNvPicPr>
          <p:nvPr/>
        </p:nvPicPr>
        <p:blipFill rotWithShape="1">
          <a:blip r:embed="rId4"/>
          <a:srcRect l="1041" t="7248" r="931" b="11390"/>
          <a:stretch/>
        </p:blipFill>
        <p:spPr>
          <a:xfrm>
            <a:off x="6326269" y="4147776"/>
            <a:ext cx="1886421" cy="239698"/>
          </a:xfrm>
          <a:prstGeom prst="rect">
            <a:avLst/>
          </a:prstGeom>
        </p:spPr>
      </p:pic>
      <p:pic>
        <p:nvPicPr>
          <p:cNvPr id="14" name="圖片 13">
            <a:extLst>
              <a:ext uri="{FF2B5EF4-FFF2-40B4-BE49-F238E27FC236}">
                <a16:creationId xmlns:a16="http://schemas.microsoft.com/office/drawing/2014/main" id="{7DFA72C7-213C-4E18-BC59-584049FAD0BC}"/>
              </a:ext>
            </a:extLst>
          </p:cNvPr>
          <p:cNvPicPr>
            <a:picLocks noChangeAspect="1"/>
          </p:cNvPicPr>
          <p:nvPr/>
        </p:nvPicPr>
        <p:blipFill rotWithShape="1">
          <a:blip r:embed="rId5"/>
          <a:srcRect l="12587"/>
          <a:stretch/>
        </p:blipFill>
        <p:spPr>
          <a:xfrm>
            <a:off x="8829341" y="2561825"/>
            <a:ext cx="1315700" cy="1152686"/>
          </a:xfrm>
          <a:prstGeom prst="rect">
            <a:avLst/>
          </a:prstGeom>
        </p:spPr>
      </p:pic>
      <p:pic>
        <p:nvPicPr>
          <p:cNvPr id="19" name="圖片 18">
            <a:extLst>
              <a:ext uri="{FF2B5EF4-FFF2-40B4-BE49-F238E27FC236}">
                <a16:creationId xmlns:a16="http://schemas.microsoft.com/office/drawing/2014/main" id="{E2B5A992-11E3-479E-AFE6-DF8985F11DB3}"/>
              </a:ext>
            </a:extLst>
          </p:cNvPr>
          <p:cNvPicPr>
            <a:picLocks noChangeAspect="1"/>
          </p:cNvPicPr>
          <p:nvPr/>
        </p:nvPicPr>
        <p:blipFill>
          <a:blip r:embed="rId6"/>
          <a:stretch>
            <a:fillRect/>
          </a:stretch>
        </p:blipFill>
        <p:spPr>
          <a:xfrm>
            <a:off x="3814045" y="4546601"/>
            <a:ext cx="331443" cy="204508"/>
          </a:xfrm>
          <a:prstGeom prst="rect">
            <a:avLst/>
          </a:prstGeom>
        </p:spPr>
      </p:pic>
      <p:pic>
        <p:nvPicPr>
          <p:cNvPr id="21" name="圖片 20">
            <a:extLst>
              <a:ext uri="{FF2B5EF4-FFF2-40B4-BE49-F238E27FC236}">
                <a16:creationId xmlns:a16="http://schemas.microsoft.com/office/drawing/2014/main" id="{A42F867F-4B19-4D5B-A2CB-100E65C83E5C}"/>
              </a:ext>
            </a:extLst>
          </p:cNvPr>
          <p:cNvPicPr>
            <a:picLocks noChangeAspect="1"/>
          </p:cNvPicPr>
          <p:nvPr/>
        </p:nvPicPr>
        <p:blipFill rotWithShape="1">
          <a:blip r:embed="rId7"/>
          <a:srcRect t="18834" b="-1"/>
          <a:stretch/>
        </p:blipFill>
        <p:spPr>
          <a:xfrm>
            <a:off x="3446164" y="5052245"/>
            <a:ext cx="446268" cy="165130"/>
          </a:xfrm>
          <a:prstGeom prst="rect">
            <a:avLst/>
          </a:prstGeom>
        </p:spPr>
      </p:pic>
      <p:cxnSp>
        <p:nvCxnSpPr>
          <p:cNvPr id="23" name="接點: 弧形 22">
            <a:extLst>
              <a:ext uri="{FF2B5EF4-FFF2-40B4-BE49-F238E27FC236}">
                <a16:creationId xmlns:a16="http://schemas.microsoft.com/office/drawing/2014/main" id="{B7F99CCC-8610-4C07-B2C2-23828E69FAC4}"/>
              </a:ext>
            </a:extLst>
          </p:cNvPr>
          <p:cNvCxnSpPr>
            <a:cxnSpLocks/>
            <a:stCxn id="10" idx="2"/>
            <a:endCxn id="8" idx="2"/>
          </p:cNvCxnSpPr>
          <p:nvPr/>
        </p:nvCxnSpPr>
        <p:spPr>
          <a:xfrm rot="5400000" flipH="1">
            <a:off x="3898938" y="3430426"/>
            <a:ext cx="161662" cy="1986739"/>
          </a:xfrm>
          <a:prstGeom prst="curvedConnector3">
            <a:avLst>
              <a:gd name="adj1" fmla="val -141406"/>
            </a:avLst>
          </a:prstGeom>
          <a:ln>
            <a:tailEnd type="triangle"/>
          </a:ln>
        </p:spPr>
        <p:style>
          <a:lnRef idx="1">
            <a:schemeClr val="dk1"/>
          </a:lnRef>
          <a:fillRef idx="0">
            <a:schemeClr val="dk1"/>
          </a:fillRef>
          <a:effectRef idx="0">
            <a:schemeClr val="dk1"/>
          </a:effectRef>
          <a:fontRef idx="minor">
            <a:schemeClr val="tx1"/>
          </a:fontRef>
        </p:style>
      </p:cxnSp>
      <p:cxnSp>
        <p:nvCxnSpPr>
          <p:cNvPr id="26" name="接點: 弧形 25">
            <a:extLst>
              <a:ext uri="{FF2B5EF4-FFF2-40B4-BE49-F238E27FC236}">
                <a16:creationId xmlns:a16="http://schemas.microsoft.com/office/drawing/2014/main" id="{752FA690-25EB-4756-B9A3-7581AD13F334}"/>
              </a:ext>
            </a:extLst>
          </p:cNvPr>
          <p:cNvCxnSpPr>
            <a:cxnSpLocks/>
            <a:stCxn id="8" idx="2"/>
            <a:endCxn id="10" idx="2"/>
          </p:cNvCxnSpPr>
          <p:nvPr/>
        </p:nvCxnSpPr>
        <p:spPr>
          <a:xfrm rot="16200000" flipH="1">
            <a:off x="3898937" y="3430425"/>
            <a:ext cx="161662" cy="1986739"/>
          </a:xfrm>
          <a:prstGeom prst="curvedConnector3">
            <a:avLst>
              <a:gd name="adj1" fmla="val 345747"/>
            </a:avLst>
          </a:prstGeom>
          <a:ln>
            <a:tailEnd type="triangle"/>
          </a:ln>
        </p:spPr>
        <p:style>
          <a:lnRef idx="1">
            <a:schemeClr val="accent2"/>
          </a:lnRef>
          <a:fillRef idx="0">
            <a:schemeClr val="accent2"/>
          </a:fillRef>
          <a:effectRef idx="0">
            <a:schemeClr val="accent2"/>
          </a:effectRef>
          <a:fontRef idx="minor">
            <a:schemeClr val="tx1"/>
          </a:fontRef>
        </p:style>
      </p:cxnSp>
      <p:pic>
        <p:nvPicPr>
          <p:cNvPr id="31" name="圖片 30">
            <a:extLst>
              <a:ext uri="{FF2B5EF4-FFF2-40B4-BE49-F238E27FC236}">
                <a16:creationId xmlns:a16="http://schemas.microsoft.com/office/drawing/2014/main" id="{EDDBD884-11AA-4A68-998A-FF7DC9D4C105}"/>
              </a:ext>
            </a:extLst>
          </p:cNvPr>
          <p:cNvPicPr>
            <a:picLocks noChangeAspect="1"/>
          </p:cNvPicPr>
          <p:nvPr/>
        </p:nvPicPr>
        <p:blipFill>
          <a:blip r:embed="rId8"/>
          <a:stretch>
            <a:fillRect/>
          </a:stretch>
        </p:blipFill>
        <p:spPr>
          <a:xfrm>
            <a:off x="3979766" y="5018476"/>
            <a:ext cx="1067712" cy="239848"/>
          </a:xfrm>
          <a:prstGeom prst="rect">
            <a:avLst/>
          </a:prstGeom>
        </p:spPr>
      </p:pic>
      <p:pic>
        <p:nvPicPr>
          <p:cNvPr id="33" name="圖片 32">
            <a:extLst>
              <a:ext uri="{FF2B5EF4-FFF2-40B4-BE49-F238E27FC236}">
                <a16:creationId xmlns:a16="http://schemas.microsoft.com/office/drawing/2014/main" id="{7113F3BD-72E8-484E-8FE0-92B0CE069901}"/>
              </a:ext>
            </a:extLst>
          </p:cNvPr>
          <p:cNvPicPr>
            <a:picLocks noChangeAspect="1"/>
          </p:cNvPicPr>
          <p:nvPr/>
        </p:nvPicPr>
        <p:blipFill>
          <a:blip r:embed="rId9"/>
          <a:stretch>
            <a:fillRect/>
          </a:stretch>
        </p:blipFill>
        <p:spPr>
          <a:xfrm>
            <a:off x="6558795" y="4510042"/>
            <a:ext cx="1421366" cy="216945"/>
          </a:xfrm>
          <a:prstGeom prst="rect">
            <a:avLst/>
          </a:prstGeom>
        </p:spPr>
      </p:pic>
      <p:cxnSp>
        <p:nvCxnSpPr>
          <p:cNvPr id="35" name="接點: 弧形 34">
            <a:extLst>
              <a:ext uri="{FF2B5EF4-FFF2-40B4-BE49-F238E27FC236}">
                <a16:creationId xmlns:a16="http://schemas.microsoft.com/office/drawing/2014/main" id="{213356C1-B79D-4562-A327-C7472450CB4A}"/>
              </a:ext>
            </a:extLst>
          </p:cNvPr>
          <p:cNvCxnSpPr>
            <a:cxnSpLocks/>
          </p:cNvCxnSpPr>
          <p:nvPr/>
        </p:nvCxnSpPr>
        <p:spPr>
          <a:xfrm rot="16200000" flipH="1">
            <a:off x="4932239" y="2432976"/>
            <a:ext cx="391397" cy="4283080"/>
          </a:xfrm>
          <a:prstGeom prst="curvedConnector3">
            <a:avLst>
              <a:gd name="adj1" fmla="val 348935"/>
            </a:avLst>
          </a:prstGeom>
          <a:ln>
            <a:tailEnd type="triangle"/>
          </a:ln>
        </p:spPr>
        <p:style>
          <a:lnRef idx="1">
            <a:schemeClr val="dk1"/>
          </a:lnRef>
          <a:fillRef idx="0">
            <a:schemeClr val="dk1"/>
          </a:fillRef>
          <a:effectRef idx="0">
            <a:schemeClr val="dk1"/>
          </a:effectRef>
          <a:fontRef idx="minor">
            <a:schemeClr val="tx1"/>
          </a:fontRef>
        </p:style>
      </p:cxnSp>
      <p:pic>
        <p:nvPicPr>
          <p:cNvPr id="55" name="圖片 54">
            <a:extLst>
              <a:ext uri="{FF2B5EF4-FFF2-40B4-BE49-F238E27FC236}">
                <a16:creationId xmlns:a16="http://schemas.microsoft.com/office/drawing/2014/main" id="{5F9DF016-116A-4630-A0D1-B05C1AF49A5A}"/>
              </a:ext>
            </a:extLst>
          </p:cNvPr>
          <p:cNvPicPr>
            <a:picLocks noChangeAspect="1"/>
          </p:cNvPicPr>
          <p:nvPr/>
        </p:nvPicPr>
        <p:blipFill>
          <a:blip r:embed="rId10"/>
          <a:stretch>
            <a:fillRect/>
          </a:stretch>
        </p:blipFill>
        <p:spPr>
          <a:xfrm>
            <a:off x="4866604" y="5495939"/>
            <a:ext cx="502511" cy="213395"/>
          </a:xfrm>
          <a:prstGeom prst="rect">
            <a:avLst/>
          </a:prstGeom>
        </p:spPr>
      </p:pic>
      <p:sp>
        <p:nvSpPr>
          <p:cNvPr id="56" name="文字方塊 55">
            <a:extLst>
              <a:ext uri="{FF2B5EF4-FFF2-40B4-BE49-F238E27FC236}">
                <a16:creationId xmlns:a16="http://schemas.microsoft.com/office/drawing/2014/main" id="{AEDE9019-BC9C-4B24-9531-D1941CC2964C}"/>
              </a:ext>
            </a:extLst>
          </p:cNvPr>
          <p:cNvSpPr txBox="1"/>
          <p:nvPr/>
        </p:nvSpPr>
        <p:spPr>
          <a:xfrm flipH="1">
            <a:off x="3853238" y="4931882"/>
            <a:ext cx="78388" cy="369332"/>
          </a:xfrm>
          <a:prstGeom prst="rect">
            <a:avLst/>
          </a:prstGeom>
          <a:noFill/>
        </p:spPr>
        <p:txBody>
          <a:bodyPr wrap="square" rtlCol="0">
            <a:spAutoFit/>
          </a:bodyPr>
          <a:lstStyle/>
          <a:p>
            <a:r>
              <a:rPr lang="en-US" altLang="zh-TW" dirty="0"/>
              <a:t>,</a:t>
            </a:r>
            <a:endParaRPr lang="zh-TW" altLang="en-US" dirty="0"/>
          </a:p>
        </p:txBody>
      </p:sp>
      <p:pic>
        <p:nvPicPr>
          <p:cNvPr id="58" name="圖片 57">
            <a:extLst>
              <a:ext uri="{FF2B5EF4-FFF2-40B4-BE49-F238E27FC236}">
                <a16:creationId xmlns:a16="http://schemas.microsoft.com/office/drawing/2014/main" id="{12D5DBD2-27F2-4365-8F4F-D46D135EFFBA}"/>
              </a:ext>
            </a:extLst>
          </p:cNvPr>
          <p:cNvPicPr>
            <a:picLocks noChangeAspect="1"/>
          </p:cNvPicPr>
          <p:nvPr/>
        </p:nvPicPr>
        <p:blipFill rotWithShape="1">
          <a:blip r:embed="rId11"/>
          <a:srcRect b="28191"/>
          <a:stretch/>
        </p:blipFill>
        <p:spPr>
          <a:xfrm>
            <a:off x="5374474" y="3846644"/>
            <a:ext cx="1899836" cy="174663"/>
          </a:xfrm>
          <a:prstGeom prst="rect">
            <a:avLst/>
          </a:prstGeom>
        </p:spPr>
      </p:pic>
      <p:pic>
        <p:nvPicPr>
          <p:cNvPr id="60" name="圖片 59">
            <a:extLst>
              <a:ext uri="{FF2B5EF4-FFF2-40B4-BE49-F238E27FC236}">
                <a16:creationId xmlns:a16="http://schemas.microsoft.com/office/drawing/2014/main" id="{AC96083A-59F5-4928-A7F4-6DBD0D288861}"/>
              </a:ext>
            </a:extLst>
          </p:cNvPr>
          <p:cNvPicPr>
            <a:picLocks noChangeAspect="1"/>
          </p:cNvPicPr>
          <p:nvPr/>
        </p:nvPicPr>
        <p:blipFill>
          <a:blip r:embed="rId12"/>
          <a:stretch>
            <a:fillRect/>
          </a:stretch>
        </p:blipFill>
        <p:spPr>
          <a:xfrm>
            <a:off x="3703675" y="3246412"/>
            <a:ext cx="552181" cy="166319"/>
          </a:xfrm>
          <a:prstGeom prst="rect">
            <a:avLst/>
          </a:prstGeom>
        </p:spPr>
      </p:pic>
      <p:cxnSp>
        <p:nvCxnSpPr>
          <p:cNvPr id="62" name="接點: 弧形 61">
            <a:extLst>
              <a:ext uri="{FF2B5EF4-FFF2-40B4-BE49-F238E27FC236}">
                <a16:creationId xmlns:a16="http://schemas.microsoft.com/office/drawing/2014/main" id="{11378C60-8466-47CE-8CDA-6DF63FDE5EB3}"/>
              </a:ext>
            </a:extLst>
          </p:cNvPr>
          <p:cNvCxnSpPr>
            <a:cxnSpLocks/>
            <a:stCxn id="8" idx="0"/>
            <a:endCxn id="10" idx="0"/>
          </p:cNvCxnSpPr>
          <p:nvPr/>
        </p:nvCxnSpPr>
        <p:spPr>
          <a:xfrm rot="5400000" flipH="1" flipV="1">
            <a:off x="3898937" y="2801974"/>
            <a:ext cx="161662" cy="1986739"/>
          </a:xfrm>
          <a:prstGeom prst="curvedConnector3">
            <a:avLst>
              <a:gd name="adj1" fmla="val 268863"/>
            </a:avLst>
          </a:prstGeom>
          <a:ln>
            <a:tailEnd type="triangle"/>
          </a:ln>
        </p:spPr>
        <p:style>
          <a:lnRef idx="1">
            <a:schemeClr val="dk1"/>
          </a:lnRef>
          <a:fillRef idx="0">
            <a:schemeClr val="dk1"/>
          </a:fillRef>
          <a:effectRef idx="0">
            <a:schemeClr val="dk1"/>
          </a:effectRef>
          <a:fontRef idx="minor">
            <a:schemeClr val="tx1"/>
          </a:fontRef>
        </p:style>
      </p:cxnSp>
      <p:cxnSp>
        <p:nvCxnSpPr>
          <p:cNvPr id="81" name="接點: 弧形 80">
            <a:extLst>
              <a:ext uri="{FF2B5EF4-FFF2-40B4-BE49-F238E27FC236}">
                <a16:creationId xmlns:a16="http://schemas.microsoft.com/office/drawing/2014/main" id="{01A5C9D0-DB2F-46FB-81DF-1088A3C6585C}"/>
              </a:ext>
            </a:extLst>
          </p:cNvPr>
          <p:cNvCxnSpPr>
            <a:cxnSpLocks/>
            <a:stCxn id="10" idx="0"/>
            <a:endCxn id="33" idx="1"/>
          </p:cNvCxnSpPr>
          <p:nvPr/>
        </p:nvCxnSpPr>
        <p:spPr>
          <a:xfrm rot="16200000" flipH="1">
            <a:off x="5313964" y="3373685"/>
            <a:ext cx="904003" cy="1585657"/>
          </a:xfrm>
          <a:prstGeom prst="curvedConnector4">
            <a:avLst>
              <a:gd name="adj1" fmla="val -25288"/>
              <a:gd name="adj2" fmla="val 54382"/>
            </a:avLst>
          </a:prstGeom>
          <a:ln>
            <a:tailEnd type="triangle"/>
          </a:ln>
        </p:spPr>
        <p:style>
          <a:lnRef idx="1">
            <a:schemeClr val="dk1"/>
          </a:lnRef>
          <a:fillRef idx="0">
            <a:schemeClr val="dk1"/>
          </a:fillRef>
          <a:effectRef idx="0">
            <a:schemeClr val="dk1"/>
          </a:effectRef>
          <a:fontRef idx="minor">
            <a:schemeClr val="tx1"/>
          </a:fontRef>
        </p:style>
      </p:cxnSp>
      <p:pic>
        <p:nvPicPr>
          <p:cNvPr id="86" name="圖片 85">
            <a:extLst>
              <a:ext uri="{FF2B5EF4-FFF2-40B4-BE49-F238E27FC236}">
                <a16:creationId xmlns:a16="http://schemas.microsoft.com/office/drawing/2014/main" id="{52067634-EF85-4F0A-94A0-C566B48E65C9}"/>
              </a:ext>
            </a:extLst>
          </p:cNvPr>
          <p:cNvPicPr>
            <a:picLocks noChangeAspect="1"/>
          </p:cNvPicPr>
          <p:nvPr/>
        </p:nvPicPr>
        <p:blipFill>
          <a:blip r:embed="rId13"/>
          <a:stretch>
            <a:fillRect/>
          </a:stretch>
        </p:blipFill>
        <p:spPr>
          <a:xfrm>
            <a:off x="5353372" y="3631041"/>
            <a:ext cx="240991" cy="182820"/>
          </a:xfrm>
          <a:prstGeom prst="rect">
            <a:avLst/>
          </a:prstGeom>
        </p:spPr>
      </p:pic>
      <p:pic>
        <p:nvPicPr>
          <p:cNvPr id="88" name="圖片 87">
            <a:extLst>
              <a:ext uri="{FF2B5EF4-FFF2-40B4-BE49-F238E27FC236}">
                <a16:creationId xmlns:a16="http://schemas.microsoft.com/office/drawing/2014/main" id="{A12AF124-80B7-426C-A8CD-148A2FBAA21C}"/>
              </a:ext>
            </a:extLst>
          </p:cNvPr>
          <p:cNvPicPr>
            <a:picLocks noChangeAspect="1"/>
          </p:cNvPicPr>
          <p:nvPr/>
        </p:nvPicPr>
        <p:blipFill rotWithShape="1">
          <a:blip r:embed="rId14"/>
          <a:srcRect l="22707" t="-54875" b="14412"/>
          <a:stretch/>
        </p:blipFill>
        <p:spPr>
          <a:xfrm>
            <a:off x="7407975" y="4768227"/>
            <a:ext cx="1421366" cy="269457"/>
          </a:xfrm>
          <a:prstGeom prst="rect">
            <a:avLst/>
          </a:prstGeom>
        </p:spPr>
      </p:pic>
      <p:pic>
        <p:nvPicPr>
          <p:cNvPr id="90" name="圖片 89">
            <a:extLst>
              <a:ext uri="{FF2B5EF4-FFF2-40B4-BE49-F238E27FC236}">
                <a16:creationId xmlns:a16="http://schemas.microsoft.com/office/drawing/2014/main" id="{0F0FC74C-9574-413C-B13C-A42D75632ED2}"/>
              </a:ext>
            </a:extLst>
          </p:cNvPr>
          <p:cNvPicPr>
            <a:picLocks noChangeAspect="1"/>
          </p:cNvPicPr>
          <p:nvPr/>
        </p:nvPicPr>
        <p:blipFill rotWithShape="1">
          <a:blip r:embed="rId15"/>
          <a:srcRect l="21570" t="-14695"/>
          <a:stretch/>
        </p:blipFill>
        <p:spPr>
          <a:xfrm>
            <a:off x="7389361" y="5017331"/>
            <a:ext cx="1339016" cy="208473"/>
          </a:xfrm>
          <a:prstGeom prst="rect">
            <a:avLst/>
          </a:prstGeom>
        </p:spPr>
      </p:pic>
      <p:sp>
        <p:nvSpPr>
          <p:cNvPr id="91" name="矩形 90">
            <a:extLst>
              <a:ext uri="{FF2B5EF4-FFF2-40B4-BE49-F238E27FC236}">
                <a16:creationId xmlns:a16="http://schemas.microsoft.com/office/drawing/2014/main" id="{396B8BA8-ECEF-4418-B10D-8FA6B72C4DC1}"/>
              </a:ext>
            </a:extLst>
          </p:cNvPr>
          <p:cNvSpPr/>
          <p:nvPr/>
        </p:nvSpPr>
        <p:spPr>
          <a:xfrm>
            <a:off x="7353501" y="4820739"/>
            <a:ext cx="1465356" cy="4375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5" name="文字方塊 94">
            <a:extLst>
              <a:ext uri="{FF2B5EF4-FFF2-40B4-BE49-F238E27FC236}">
                <a16:creationId xmlns:a16="http://schemas.microsoft.com/office/drawing/2014/main" id="{2E85DE6A-22CE-4B9E-972E-DEF155953B7E}"/>
              </a:ext>
            </a:extLst>
          </p:cNvPr>
          <p:cNvSpPr txBox="1"/>
          <p:nvPr/>
        </p:nvSpPr>
        <p:spPr>
          <a:xfrm>
            <a:off x="1557878" y="3412731"/>
            <a:ext cx="1147494" cy="369332"/>
          </a:xfrm>
          <a:prstGeom prst="rect">
            <a:avLst/>
          </a:prstGeom>
          <a:noFill/>
          <a:ln>
            <a:solidFill>
              <a:schemeClr val="accent1">
                <a:lumMod val="75000"/>
              </a:schemeClr>
            </a:solidFill>
          </a:ln>
        </p:spPr>
        <p:txBody>
          <a:bodyPr wrap="square" rtlCol="0">
            <a:spAutoFit/>
          </a:bodyPr>
          <a:lstStyle/>
          <a:p>
            <a:r>
              <a:rPr lang="en-US" altLang="zh-TW" dirty="0"/>
              <a:t>Store data</a:t>
            </a:r>
            <a:endParaRPr lang="zh-TW" altLang="en-US" dirty="0"/>
          </a:p>
        </p:txBody>
      </p:sp>
      <p:sp>
        <p:nvSpPr>
          <p:cNvPr id="96" name="文字方塊 95">
            <a:extLst>
              <a:ext uri="{FF2B5EF4-FFF2-40B4-BE49-F238E27FC236}">
                <a16:creationId xmlns:a16="http://schemas.microsoft.com/office/drawing/2014/main" id="{83E0A847-713B-42E4-BE50-D4EC405B2B57}"/>
              </a:ext>
            </a:extLst>
          </p:cNvPr>
          <p:cNvSpPr txBox="1"/>
          <p:nvPr/>
        </p:nvSpPr>
        <p:spPr>
          <a:xfrm>
            <a:off x="1431061" y="2562534"/>
            <a:ext cx="1274311" cy="369332"/>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TW" dirty="0"/>
              <a:t>Access data</a:t>
            </a:r>
            <a:endParaRPr lang="zh-TW" altLang="en-US" dirty="0"/>
          </a:p>
        </p:txBody>
      </p:sp>
      <p:cxnSp>
        <p:nvCxnSpPr>
          <p:cNvPr id="98" name="接點: 弧形 97">
            <a:extLst>
              <a:ext uri="{FF2B5EF4-FFF2-40B4-BE49-F238E27FC236}">
                <a16:creationId xmlns:a16="http://schemas.microsoft.com/office/drawing/2014/main" id="{4E93D5C5-8B15-426E-92D7-289BB8ACA8C7}"/>
              </a:ext>
            </a:extLst>
          </p:cNvPr>
          <p:cNvCxnSpPr>
            <a:cxnSpLocks/>
          </p:cNvCxnSpPr>
          <p:nvPr/>
        </p:nvCxnSpPr>
        <p:spPr>
          <a:xfrm rot="5400000" flipH="1" flipV="1">
            <a:off x="3898934" y="2775379"/>
            <a:ext cx="161662" cy="1986739"/>
          </a:xfrm>
          <a:prstGeom prst="curvedConnector3">
            <a:avLst>
              <a:gd name="adj1" fmla="val 812519"/>
            </a:avLst>
          </a:prstGeom>
          <a:ln>
            <a:tailEnd type="triangle"/>
          </a:ln>
        </p:spPr>
        <p:style>
          <a:lnRef idx="1">
            <a:schemeClr val="dk1"/>
          </a:lnRef>
          <a:fillRef idx="0">
            <a:schemeClr val="dk1"/>
          </a:fillRef>
          <a:effectRef idx="0">
            <a:schemeClr val="dk1"/>
          </a:effectRef>
          <a:fontRef idx="minor">
            <a:schemeClr val="tx1"/>
          </a:fontRef>
        </p:style>
      </p:cxnSp>
      <p:pic>
        <p:nvPicPr>
          <p:cNvPr id="105" name="圖片 104">
            <a:extLst>
              <a:ext uri="{FF2B5EF4-FFF2-40B4-BE49-F238E27FC236}">
                <a16:creationId xmlns:a16="http://schemas.microsoft.com/office/drawing/2014/main" id="{940969A4-ACBC-4798-9637-9B1E15427567}"/>
              </a:ext>
            </a:extLst>
          </p:cNvPr>
          <p:cNvPicPr>
            <a:picLocks noChangeAspect="1"/>
          </p:cNvPicPr>
          <p:nvPr/>
        </p:nvPicPr>
        <p:blipFill>
          <a:blip r:embed="rId16"/>
          <a:stretch>
            <a:fillRect/>
          </a:stretch>
        </p:blipFill>
        <p:spPr>
          <a:xfrm>
            <a:off x="3534901" y="2339070"/>
            <a:ext cx="978721" cy="166319"/>
          </a:xfrm>
          <a:prstGeom prst="rect">
            <a:avLst/>
          </a:prstGeom>
        </p:spPr>
      </p:pic>
      <p:cxnSp>
        <p:nvCxnSpPr>
          <p:cNvPr id="107" name="接點: 弧形 106">
            <a:extLst>
              <a:ext uri="{FF2B5EF4-FFF2-40B4-BE49-F238E27FC236}">
                <a16:creationId xmlns:a16="http://schemas.microsoft.com/office/drawing/2014/main" id="{89D8CBD4-D7EC-4F66-8F34-D6A47BA8E7B0}"/>
              </a:ext>
            </a:extLst>
          </p:cNvPr>
          <p:cNvCxnSpPr>
            <a:cxnSpLocks/>
          </p:cNvCxnSpPr>
          <p:nvPr/>
        </p:nvCxnSpPr>
        <p:spPr>
          <a:xfrm rot="16200000" flipH="1">
            <a:off x="5304099" y="3389571"/>
            <a:ext cx="904003" cy="1585657"/>
          </a:xfrm>
          <a:prstGeom prst="curvedConnector4">
            <a:avLst>
              <a:gd name="adj1" fmla="val -124473"/>
              <a:gd name="adj2" fmla="val 61993"/>
            </a:avLst>
          </a:prstGeom>
          <a:ln>
            <a:tailEnd type="triangle"/>
          </a:ln>
        </p:spPr>
        <p:style>
          <a:lnRef idx="1">
            <a:schemeClr val="dk1"/>
          </a:lnRef>
          <a:fillRef idx="0">
            <a:schemeClr val="dk1"/>
          </a:fillRef>
          <a:effectRef idx="0">
            <a:schemeClr val="dk1"/>
          </a:effectRef>
          <a:fontRef idx="minor">
            <a:schemeClr val="tx1"/>
          </a:fontRef>
        </p:style>
      </p:cxnSp>
      <p:pic>
        <p:nvPicPr>
          <p:cNvPr id="129" name="圖片 128">
            <a:extLst>
              <a:ext uri="{FF2B5EF4-FFF2-40B4-BE49-F238E27FC236}">
                <a16:creationId xmlns:a16="http://schemas.microsoft.com/office/drawing/2014/main" id="{2BA362D1-83AA-4202-8030-DF667EA00AE4}"/>
              </a:ext>
            </a:extLst>
          </p:cNvPr>
          <p:cNvPicPr>
            <a:picLocks noChangeAspect="1"/>
          </p:cNvPicPr>
          <p:nvPr/>
        </p:nvPicPr>
        <p:blipFill>
          <a:blip r:embed="rId17"/>
          <a:stretch>
            <a:fillRect/>
          </a:stretch>
        </p:blipFill>
        <p:spPr>
          <a:xfrm>
            <a:off x="5369115" y="2360123"/>
            <a:ext cx="1847588" cy="201702"/>
          </a:xfrm>
          <a:prstGeom prst="rect">
            <a:avLst/>
          </a:prstGeom>
        </p:spPr>
      </p:pic>
      <p:pic>
        <p:nvPicPr>
          <p:cNvPr id="131" name="圖片 130">
            <a:extLst>
              <a:ext uri="{FF2B5EF4-FFF2-40B4-BE49-F238E27FC236}">
                <a16:creationId xmlns:a16="http://schemas.microsoft.com/office/drawing/2014/main" id="{3E9A8DC3-B231-4054-A55E-6F91B9402B14}"/>
              </a:ext>
            </a:extLst>
          </p:cNvPr>
          <p:cNvPicPr>
            <a:picLocks noChangeAspect="1"/>
          </p:cNvPicPr>
          <p:nvPr/>
        </p:nvPicPr>
        <p:blipFill>
          <a:blip r:embed="rId18"/>
          <a:stretch>
            <a:fillRect/>
          </a:stretch>
        </p:blipFill>
        <p:spPr>
          <a:xfrm>
            <a:off x="5369115" y="2096149"/>
            <a:ext cx="1729178" cy="220746"/>
          </a:xfrm>
          <a:prstGeom prst="rect">
            <a:avLst/>
          </a:prstGeom>
        </p:spPr>
      </p:pic>
      <p:pic>
        <p:nvPicPr>
          <p:cNvPr id="133" name="圖片 132">
            <a:extLst>
              <a:ext uri="{FF2B5EF4-FFF2-40B4-BE49-F238E27FC236}">
                <a16:creationId xmlns:a16="http://schemas.microsoft.com/office/drawing/2014/main" id="{279A1DB5-759F-4E95-9DD9-D08E80837D63}"/>
              </a:ext>
            </a:extLst>
          </p:cNvPr>
          <p:cNvPicPr>
            <a:picLocks noChangeAspect="1"/>
          </p:cNvPicPr>
          <p:nvPr/>
        </p:nvPicPr>
        <p:blipFill>
          <a:blip r:embed="rId19"/>
          <a:stretch>
            <a:fillRect/>
          </a:stretch>
        </p:blipFill>
        <p:spPr>
          <a:xfrm>
            <a:off x="7353501" y="5416656"/>
            <a:ext cx="1418867" cy="201702"/>
          </a:xfrm>
          <a:prstGeom prst="rect">
            <a:avLst/>
          </a:prstGeom>
        </p:spPr>
      </p:pic>
      <p:pic>
        <p:nvPicPr>
          <p:cNvPr id="137" name="圖片 136">
            <a:extLst>
              <a:ext uri="{FF2B5EF4-FFF2-40B4-BE49-F238E27FC236}">
                <a16:creationId xmlns:a16="http://schemas.microsoft.com/office/drawing/2014/main" id="{51B8DBCF-BA28-454C-A3BD-CDAC1B74D6E1}"/>
              </a:ext>
            </a:extLst>
          </p:cNvPr>
          <p:cNvPicPr>
            <a:picLocks noChangeAspect="1"/>
          </p:cNvPicPr>
          <p:nvPr/>
        </p:nvPicPr>
        <p:blipFill>
          <a:blip r:embed="rId20"/>
          <a:stretch>
            <a:fillRect/>
          </a:stretch>
        </p:blipFill>
        <p:spPr>
          <a:xfrm>
            <a:off x="7353501" y="5589017"/>
            <a:ext cx="1563085" cy="210677"/>
          </a:xfrm>
          <a:prstGeom prst="rect">
            <a:avLst/>
          </a:prstGeom>
        </p:spPr>
      </p:pic>
      <p:sp>
        <p:nvSpPr>
          <p:cNvPr id="138" name="矩形 137">
            <a:extLst>
              <a:ext uri="{FF2B5EF4-FFF2-40B4-BE49-F238E27FC236}">
                <a16:creationId xmlns:a16="http://schemas.microsoft.com/office/drawing/2014/main" id="{2DC1992B-7112-4811-907C-0E2874F51EF5}"/>
              </a:ext>
            </a:extLst>
          </p:cNvPr>
          <p:cNvSpPr/>
          <p:nvPr/>
        </p:nvSpPr>
        <p:spPr>
          <a:xfrm>
            <a:off x="7353501" y="5416656"/>
            <a:ext cx="1563085" cy="383038"/>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39" name="矩形 138">
            <a:extLst>
              <a:ext uri="{FF2B5EF4-FFF2-40B4-BE49-F238E27FC236}">
                <a16:creationId xmlns:a16="http://schemas.microsoft.com/office/drawing/2014/main" id="{C6C9A753-03D7-498A-BAB9-E8C66FD09949}"/>
              </a:ext>
            </a:extLst>
          </p:cNvPr>
          <p:cNvSpPr/>
          <p:nvPr/>
        </p:nvSpPr>
        <p:spPr>
          <a:xfrm>
            <a:off x="1557878" y="3405887"/>
            <a:ext cx="1144712" cy="3761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0" name="矩形 139">
            <a:extLst>
              <a:ext uri="{FF2B5EF4-FFF2-40B4-BE49-F238E27FC236}">
                <a16:creationId xmlns:a16="http://schemas.microsoft.com/office/drawing/2014/main" id="{24502E1F-66F0-4804-89C1-E4579201DDC6}"/>
              </a:ext>
            </a:extLst>
          </p:cNvPr>
          <p:cNvSpPr/>
          <p:nvPr/>
        </p:nvSpPr>
        <p:spPr>
          <a:xfrm>
            <a:off x="3703675" y="3246412"/>
            <a:ext cx="552181" cy="1759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1" name="矩形 140">
            <a:extLst>
              <a:ext uri="{FF2B5EF4-FFF2-40B4-BE49-F238E27FC236}">
                <a16:creationId xmlns:a16="http://schemas.microsoft.com/office/drawing/2014/main" id="{043881A8-7D10-4169-9A8C-33CA95A24A62}"/>
              </a:ext>
            </a:extLst>
          </p:cNvPr>
          <p:cNvSpPr/>
          <p:nvPr/>
        </p:nvSpPr>
        <p:spPr>
          <a:xfrm>
            <a:off x="5353372" y="3621075"/>
            <a:ext cx="1945793" cy="472363"/>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2" name="矩形 141">
            <a:extLst>
              <a:ext uri="{FF2B5EF4-FFF2-40B4-BE49-F238E27FC236}">
                <a16:creationId xmlns:a16="http://schemas.microsoft.com/office/drawing/2014/main" id="{359AC7C6-A264-4250-803B-63AF768C6677}"/>
              </a:ext>
            </a:extLst>
          </p:cNvPr>
          <p:cNvSpPr/>
          <p:nvPr/>
        </p:nvSpPr>
        <p:spPr>
          <a:xfrm>
            <a:off x="1431061" y="2562534"/>
            <a:ext cx="1271529" cy="369332"/>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3" name="矩形 142">
            <a:extLst>
              <a:ext uri="{FF2B5EF4-FFF2-40B4-BE49-F238E27FC236}">
                <a16:creationId xmlns:a16="http://schemas.microsoft.com/office/drawing/2014/main" id="{7E8E6EB2-DFDE-447D-9351-13DD119CB905}"/>
              </a:ext>
            </a:extLst>
          </p:cNvPr>
          <p:cNvSpPr/>
          <p:nvPr/>
        </p:nvSpPr>
        <p:spPr>
          <a:xfrm>
            <a:off x="3534901" y="2316895"/>
            <a:ext cx="978721" cy="201702"/>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4" name="矩形 143">
            <a:extLst>
              <a:ext uri="{FF2B5EF4-FFF2-40B4-BE49-F238E27FC236}">
                <a16:creationId xmlns:a16="http://schemas.microsoft.com/office/drawing/2014/main" id="{B91DF435-B841-41FC-9CF2-FD4A31468729}"/>
              </a:ext>
            </a:extLst>
          </p:cNvPr>
          <p:cNvSpPr/>
          <p:nvPr/>
        </p:nvSpPr>
        <p:spPr>
          <a:xfrm>
            <a:off x="5369115" y="2096149"/>
            <a:ext cx="1847588" cy="47236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TW" altLang="en-US" dirty="0"/>
          </a:p>
        </p:txBody>
      </p:sp>
      <p:cxnSp>
        <p:nvCxnSpPr>
          <p:cNvPr id="160" name="接點: 弧形 159">
            <a:extLst>
              <a:ext uri="{FF2B5EF4-FFF2-40B4-BE49-F238E27FC236}">
                <a16:creationId xmlns:a16="http://schemas.microsoft.com/office/drawing/2014/main" id="{B930DDE8-E925-4D85-B837-011B382D9654}"/>
              </a:ext>
            </a:extLst>
          </p:cNvPr>
          <p:cNvCxnSpPr>
            <a:cxnSpLocks/>
            <a:endCxn id="14" idx="0"/>
          </p:cNvCxnSpPr>
          <p:nvPr/>
        </p:nvCxnSpPr>
        <p:spPr>
          <a:xfrm flipV="1">
            <a:off x="4973135" y="2561825"/>
            <a:ext cx="4514056" cy="1137760"/>
          </a:xfrm>
          <a:prstGeom prst="curvedConnector4">
            <a:avLst>
              <a:gd name="adj1" fmla="val 342"/>
              <a:gd name="adj2" fmla="val 230599"/>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接點: 弧形 166">
            <a:extLst>
              <a:ext uri="{FF2B5EF4-FFF2-40B4-BE49-F238E27FC236}">
                <a16:creationId xmlns:a16="http://schemas.microsoft.com/office/drawing/2014/main" id="{A73F7701-BEC5-4ED6-86EE-61A9F1F7F201}"/>
              </a:ext>
            </a:extLst>
          </p:cNvPr>
          <p:cNvCxnSpPr>
            <a:stCxn id="14" idx="2"/>
            <a:endCxn id="12" idx="3"/>
          </p:cNvCxnSpPr>
          <p:nvPr/>
        </p:nvCxnSpPr>
        <p:spPr>
          <a:xfrm rot="5400000">
            <a:off x="8573384" y="3353818"/>
            <a:ext cx="553114" cy="1274501"/>
          </a:xfrm>
          <a:prstGeom prst="curvedConnector2">
            <a:avLst/>
          </a:prstGeom>
          <a:ln>
            <a:solidFill>
              <a:schemeClr val="accent6">
                <a:lumMod val="75000"/>
              </a:schemeClr>
            </a:solidFill>
            <a:tailEnd type="triangle"/>
          </a:ln>
        </p:spPr>
        <p:style>
          <a:lnRef idx="1">
            <a:schemeClr val="accent6"/>
          </a:lnRef>
          <a:fillRef idx="0">
            <a:schemeClr val="accent6"/>
          </a:fillRef>
          <a:effectRef idx="0">
            <a:schemeClr val="accent6"/>
          </a:effectRef>
          <a:fontRef idx="minor">
            <a:schemeClr val="tx1"/>
          </a:fontRef>
        </p:style>
      </p:cxnSp>
      <p:sp>
        <p:nvSpPr>
          <p:cNvPr id="170" name="文字方塊 169">
            <a:extLst>
              <a:ext uri="{FF2B5EF4-FFF2-40B4-BE49-F238E27FC236}">
                <a16:creationId xmlns:a16="http://schemas.microsoft.com/office/drawing/2014/main" id="{A790DB9A-3155-4B74-9979-AD87192582E3}"/>
              </a:ext>
            </a:extLst>
          </p:cNvPr>
          <p:cNvSpPr txBox="1"/>
          <p:nvPr/>
        </p:nvSpPr>
        <p:spPr>
          <a:xfrm>
            <a:off x="6640310" y="739929"/>
            <a:ext cx="1274311" cy="246221"/>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TW" sz="1000" dirty="0"/>
              <a:t>Access data</a:t>
            </a:r>
            <a:endParaRPr lang="zh-TW" altLang="en-US" sz="1000" dirty="0"/>
          </a:p>
        </p:txBody>
      </p:sp>
      <p:sp>
        <p:nvSpPr>
          <p:cNvPr id="171" name="矩形 170">
            <a:extLst>
              <a:ext uri="{FF2B5EF4-FFF2-40B4-BE49-F238E27FC236}">
                <a16:creationId xmlns:a16="http://schemas.microsoft.com/office/drawing/2014/main" id="{4C95529B-0167-46F4-AB41-D83C4B145066}"/>
              </a:ext>
            </a:extLst>
          </p:cNvPr>
          <p:cNvSpPr/>
          <p:nvPr/>
        </p:nvSpPr>
        <p:spPr>
          <a:xfrm>
            <a:off x="6640310" y="739929"/>
            <a:ext cx="1271529" cy="246221"/>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2" name="文字方塊 171">
            <a:extLst>
              <a:ext uri="{FF2B5EF4-FFF2-40B4-BE49-F238E27FC236}">
                <a16:creationId xmlns:a16="http://schemas.microsoft.com/office/drawing/2014/main" id="{E687FD75-92B0-4F63-8601-2D698C1B4C5D}"/>
              </a:ext>
            </a:extLst>
          </p:cNvPr>
          <p:cNvSpPr txBox="1"/>
          <p:nvPr/>
        </p:nvSpPr>
        <p:spPr>
          <a:xfrm>
            <a:off x="6678864" y="1189586"/>
            <a:ext cx="1147494" cy="246221"/>
          </a:xfrm>
          <a:prstGeom prst="rect">
            <a:avLst/>
          </a:prstGeom>
          <a:noFill/>
          <a:ln>
            <a:solidFill>
              <a:schemeClr val="accent1">
                <a:lumMod val="75000"/>
              </a:schemeClr>
            </a:solidFill>
          </a:ln>
        </p:spPr>
        <p:txBody>
          <a:bodyPr wrap="square" rtlCol="0">
            <a:spAutoFit/>
          </a:bodyPr>
          <a:lstStyle/>
          <a:p>
            <a:pPr algn="ctr"/>
            <a:r>
              <a:rPr lang="en-US" altLang="zh-TW" sz="1000" dirty="0"/>
              <a:t>Store data</a:t>
            </a:r>
            <a:endParaRPr lang="zh-TW" altLang="en-US" sz="1000" dirty="0"/>
          </a:p>
        </p:txBody>
      </p:sp>
      <p:sp>
        <p:nvSpPr>
          <p:cNvPr id="173" name="矩形 172">
            <a:extLst>
              <a:ext uri="{FF2B5EF4-FFF2-40B4-BE49-F238E27FC236}">
                <a16:creationId xmlns:a16="http://schemas.microsoft.com/office/drawing/2014/main" id="{F6E2FC4A-B875-4408-8D70-59E30661267B}"/>
              </a:ext>
            </a:extLst>
          </p:cNvPr>
          <p:cNvSpPr/>
          <p:nvPr/>
        </p:nvSpPr>
        <p:spPr>
          <a:xfrm>
            <a:off x="6678864" y="1182742"/>
            <a:ext cx="1147494" cy="2530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4" name="文字方塊 173">
            <a:extLst>
              <a:ext uri="{FF2B5EF4-FFF2-40B4-BE49-F238E27FC236}">
                <a16:creationId xmlns:a16="http://schemas.microsoft.com/office/drawing/2014/main" id="{E7864EC3-5A7E-4ADF-8C99-8F2EB591A670}"/>
              </a:ext>
            </a:extLst>
          </p:cNvPr>
          <p:cNvSpPr txBox="1"/>
          <p:nvPr/>
        </p:nvSpPr>
        <p:spPr>
          <a:xfrm>
            <a:off x="9040681" y="4147776"/>
            <a:ext cx="1315700" cy="307777"/>
          </a:xfrm>
          <a:prstGeom prst="rect">
            <a:avLst/>
          </a:prstGeom>
          <a:noFill/>
          <a:ln>
            <a:solidFill>
              <a:schemeClr val="accent6">
                <a:lumMod val="75000"/>
              </a:schemeClr>
            </a:solidFill>
          </a:ln>
        </p:spPr>
        <p:txBody>
          <a:bodyPr wrap="square" rtlCol="0">
            <a:spAutoFit/>
          </a:bodyPr>
          <a:lstStyle/>
          <a:p>
            <a:r>
              <a:rPr lang="en-US" altLang="zh-TW" sz="1400" dirty="0"/>
              <a:t>Verified? 0 or 1</a:t>
            </a:r>
            <a:endParaRPr lang="zh-TW" altLang="en-US" sz="1400" dirty="0"/>
          </a:p>
        </p:txBody>
      </p:sp>
      <p:pic>
        <p:nvPicPr>
          <p:cNvPr id="178" name="圖片 177">
            <a:extLst>
              <a:ext uri="{FF2B5EF4-FFF2-40B4-BE49-F238E27FC236}">
                <a16:creationId xmlns:a16="http://schemas.microsoft.com/office/drawing/2014/main" id="{9FCFA7F6-968D-4592-AA58-B9C9CFB759E6}"/>
              </a:ext>
            </a:extLst>
          </p:cNvPr>
          <p:cNvPicPr>
            <a:picLocks noChangeAspect="1"/>
          </p:cNvPicPr>
          <p:nvPr/>
        </p:nvPicPr>
        <p:blipFill>
          <a:blip r:embed="rId21"/>
          <a:stretch>
            <a:fillRect/>
          </a:stretch>
        </p:blipFill>
        <p:spPr>
          <a:xfrm>
            <a:off x="1140309" y="4751109"/>
            <a:ext cx="1321671" cy="153555"/>
          </a:xfrm>
          <a:prstGeom prst="rect">
            <a:avLst/>
          </a:prstGeom>
        </p:spPr>
      </p:pic>
      <p:pic>
        <p:nvPicPr>
          <p:cNvPr id="180" name="圖片 179">
            <a:extLst>
              <a:ext uri="{FF2B5EF4-FFF2-40B4-BE49-F238E27FC236}">
                <a16:creationId xmlns:a16="http://schemas.microsoft.com/office/drawing/2014/main" id="{372205C8-DD16-444F-8657-24D70C7E1E9E}"/>
              </a:ext>
            </a:extLst>
          </p:cNvPr>
          <p:cNvPicPr>
            <a:picLocks noChangeAspect="1"/>
          </p:cNvPicPr>
          <p:nvPr/>
        </p:nvPicPr>
        <p:blipFill rotWithShape="1">
          <a:blip r:embed="rId22"/>
          <a:srcRect t="7664"/>
          <a:stretch/>
        </p:blipFill>
        <p:spPr>
          <a:xfrm>
            <a:off x="1140309" y="4914899"/>
            <a:ext cx="1864373" cy="152475"/>
          </a:xfrm>
          <a:prstGeom prst="rect">
            <a:avLst/>
          </a:prstGeom>
        </p:spPr>
      </p:pic>
      <p:pic>
        <p:nvPicPr>
          <p:cNvPr id="182" name="圖片 181">
            <a:extLst>
              <a:ext uri="{FF2B5EF4-FFF2-40B4-BE49-F238E27FC236}">
                <a16:creationId xmlns:a16="http://schemas.microsoft.com/office/drawing/2014/main" id="{4EB2E9B3-174D-4AF6-9C35-E513407EF2F6}"/>
              </a:ext>
            </a:extLst>
          </p:cNvPr>
          <p:cNvPicPr>
            <a:picLocks noChangeAspect="1"/>
          </p:cNvPicPr>
          <p:nvPr/>
        </p:nvPicPr>
        <p:blipFill>
          <a:blip r:embed="rId23"/>
          <a:stretch>
            <a:fillRect/>
          </a:stretch>
        </p:blipFill>
        <p:spPr>
          <a:xfrm>
            <a:off x="1129825" y="5047914"/>
            <a:ext cx="1738154" cy="302981"/>
          </a:xfrm>
          <a:prstGeom prst="rect">
            <a:avLst/>
          </a:prstGeom>
        </p:spPr>
      </p:pic>
      <p:sp>
        <p:nvSpPr>
          <p:cNvPr id="183" name="矩形 182">
            <a:extLst>
              <a:ext uri="{FF2B5EF4-FFF2-40B4-BE49-F238E27FC236}">
                <a16:creationId xmlns:a16="http://schemas.microsoft.com/office/drawing/2014/main" id="{EED63CDD-5B67-4615-BD34-C88D691E627B}"/>
              </a:ext>
            </a:extLst>
          </p:cNvPr>
          <p:cNvSpPr/>
          <p:nvPr/>
        </p:nvSpPr>
        <p:spPr>
          <a:xfrm>
            <a:off x="1129825" y="4726987"/>
            <a:ext cx="1906729" cy="6764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82413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solidFill>
                  <a:schemeClr val="tx1"/>
                </a:solidFill>
              </a:rPr>
              <a:t>Distributed Hash Table</a:t>
            </a:r>
            <a:endParaRPr lang="zh-TW" altLang="en-US" dirty="0"/>
          </a:p>
        </p:txBody>
      </p:sp>
      <p:pic>
        <p:nvPicPr>
          <p:cNvPr id="1026" name="Picture 2" descr="https://upload.wikimedia.org/wikipedia/commons/thumb/9/98/DHT_en.svg/1920px-DHT_en.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8876" y="1846263"/>
            <a:ext cx="9594573"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777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5CA9A5-D118-4BD8-8127-1104DE75D3F9}"/>
              </a:ext>
            </a:extLst>
          </p:cNvPr>
          <p:cNvSpPr>
            <a:spLocks noGrp="1"/>
          </p:cNvSpPr>
          <p:nvPr>
            <p:ph type="title"/>
          </p:nvPr>
        </p:nvSpPr>
        <p:spPr/>
        <p:txBody>
          <a:bodyPr/>
          <a:lstStyle/>
          <a:p>
            <a:r>
              <a:rPr lang="en-US" altLang="zh-TW" dirty="0">
                <a:solidFill>
                  <a:schemeClr val="tx1"/>
                </a:solidFill>
              </a:rPr>
              <a:t>D</a:t>
            </a:r>
            <a:r>
              <a:rPr lang="en-US" altLang="zh-TW" i="0" dirty="0">
                <a:solidFill>
                  <a:schemeClr val="tx1"/>
                </a:solidFill>
                <a:effectLst/>
              </a:rPr>
              <a:t>istributed </a:t>
            </a:r>
            <a:r>
              <a:rPr lang="en-US" altLang="zh-TW" dirty="0">
                <a:solidFill>
                  <a:schemeClr val="tx1"/>
                </a:solidFill>
              </a:rPr>
              <a:t>H</a:t>
            </a:r>
            <a:r>
              <a:rPr lang="en-US" altLang="zh-TW" i="0" dirty="0">
                <a:solidFill>
                  <a:schemeClr val="tx1"/>
                </a:solidFill>
                <a:effectLst/>
              </a:rPr>
              <a:t>ash </a:t>
            </a:r>
            <a:r>
              <a:rPr lang="en-US" altLang="zh-TW" dirty="0">
                <a:solidFill>
                  <a:schemeClr val="tx1"/>
                </a:solidFill>
              </a:rPr>
              <a:t>T</a:t>
            </a:r>
            <a:r>
              <a:rPr lang="en-US" altLang="zh-TW" i="0" dirty="0">
                <a:solidFill>
                  <a:schemeClr val="tx1"/>
                </a:solidFill>
                <a:effectLst/>
              </a:rPr>
              <a:t>able</a:t>
            </a:r>
            <a:endParaRPr lang="zh-TW" altLang="en-US" dirty="0">
              <a:solidFill>
                <a:schemeClr val="tx1"/>
              </a:solidFill>
            </a:endParaRPr>
          </a:p>
        </p:txBody>
      </p:sp>
      <p:sp>
        <p:nvSpPr>
          <p:cNvPr id="3" name="內容版面配置區 2">
            <a:extLst>
              <a:ext uri="{FF2B5EF4-FFF2-40B4-BE49-F238E27FC236}">
                <a16:creationId xmlns:a16="http://schemas.microsoft.com/office/drawing/2014/main" id="{FFBDA9FC-57AF-42C6-B26E-25F79A5E75D9}"/>
              </a:ext>
            </a:extLst>
          </p:cNvPr>
          <p:cNvSpPr>
            <a:spLocks noGrp="1"/>
          </p:cNvSpPr>
          <p:nvPr>
            <p:ph idx="1"/>
          </p:nvPr>
        </p:nvSpPr>
        <p:spPr/>
        <p:txBody>
          <a:bodyPr>
            <a:normAutofit/>
          </a:bodyPr>
          <a:lstStyle/>
          <a:p>
            <a:pPr algn="l">
              <a:lnSpc>
                <a:spcPct val="100000"/>
              </a:lnSpc>
            </a:pPr>
            <a:r>
              <a:rPr lang="en-US" altLang="zh-TW" sz="2400" b="0" i="0" dirty="0">
                <a:solidFill>
                  <a:schemeClr val="tx1"/>
                </a:solidFill>
                <a:effectLst/>
                <a:latin typeface="標楷體" panose="03000509000000000000" pitchFamily="65" charset="-120"/>
                <a:ea typeface="標楷體" panose="03000509000000000000" pitchFamily="65" charset="-120"/>
              </a:rPr>
              <a:t>DHT</a:t>
            </a:r>
            <a:r>
              <a:rPr lang="zh-TW" altLang="en-US" sz="2400" b="0" i="0" dirty="0">
                <a:solidFill>
                  <a:schemeClr val="tx1"/>
                </a:solidFill>
                <a:effectLst/>
                <a:latin typeface="標楷體" panose="03000509000000000000" pitchFamily="65" charset="-120"/>
                <a:ea typeface="標楷體" panose="03000509000000000000" pitchFamily="65" charset="-120"/>
              </a:rPr>
              <a:t>是奠基於網路網路之上的覆蓋網路</a:t>
            </a:r>
            <a:r>
              <a:rPr lang="en-US" altLang="zh-TW" sz="2400" b="0" i="0" dirty="0">
                <a:solidFill>
                  <a:schemeClr val="tx1"/>
                </a:solidFill>
                <a:effectLst/>
                <a:latin typeface="標楷體" panose="03000509000000000000" pitchFamily="65" charset="-120"/>
                <a:ea typeface="標楷體" panose="03000509000000000000" pitchFamily="65" charset="-120"/>
              </a:rPr>
              <a:t>(Overlay Network)</a:t>
            </a:r>
            <a:r>
              <a:rPr lang="zh-TW" altLang="en-US" sz="2400" b="0" i="0" dirty="0">
                <a:solidFill>
                  <a:schemeClr val="tx1"/>
                </a:solidFill>
                <a:effectLst/>
                <a:latin typeface="標楷體" panose="03000509000000000000" pitchFamily="65" charset="-120"/>
                <a:ea typeface="標楷體" panose="03000509000000000000" pitchFamily="65" charset="-120"/>
              </a:rPr>
              <a:t>，或可稱為點對點網路</a:t>
            </a:r>
            <a:r>
              <a:rPr lang="en-US" altLang="zh-TW" sz="2400" b="0" i="0" dirty="0">
                <a:solidFill>
                  <a:schemeClr val="tx1"/>
                </a:solidFill>
                <a:effectLst/>
                <a:latin typeface="標楷體" panose="03000509000000000000" pitchFamily="65" charset="-120"/>
                <a:ea typeface="標楷體" panose="03000509000000000000" pitchFamily="65" charset="-120"/>
              </a:rPr>
              <a:t>(Peer-to-peer Network)</a:t>
            </a:r>
            <a:r>
              <a:rPr lang="zh-TW" altLang="en-US" sz="2400" b="0" i="0" dirty="0">
                <a:solidFill>
                  <a:schemeClr val="tx1"/>
                </a:solidFill>
                <a:effectLst/>
                <a:latin typeface="標楷體" panose="03000509000000000000" pitchFamily="65" charset="-120"/>
                <a:ea typeface="標楷體" panose="03000509000000000000" pitchFamily="65" charset="-120"/>
              </a:rPr>
              <a:t>，具有以下幾個重要特性：</a:t>
            </a:r>
          </a:p>
          <a:p>
            <a:pPr algn="l">
              <a:lnSpc>
                <a:spcPct val="150000"/>
              </a:lnSpc>
              <a:buFont typeface="Wingdings" panose="05000000000000000000" pitchFamily="2" charset="2"/>
              <a:buChar char="l"/>
            </a:pPr>
            <a:r>
              <a:rPr lang="zh-TW" altLang="en-US" sz="2400" b="1" i="0" dirty="0">
                <a:solidFill>
                  <a:schemeClr val="tx1"/>
                </a:solidFill>
                <a:effectLst/>
                <a:latin typeface="標楷體" panose="03000509000000000000" pitchFamily="65" charset="-120"/>
                <a:ea typeface="標楷體" panose="03000509000000000000" pitchFamily="65" charset="-120"/>
              </a:rPr>
              <a:t> 開放性</a:t>
            </a:r>
            <a:endParaRPr lang="en-US" altLang="zh-TW" sz="2400" b="1" i="0" dirty="0">
              <a:solidFill>
                <a:schemeClr val="tx1"/>
              </a:solidFill>
              <a:effectLst/>
              <a:latin typeface="標楷體" panose="03000509000000000000" pitchFamily="65" charset="-120"/>
              <a:ea typeface="標楷體" panose="03000509000000000000" pitchFamily="65" charset="-120"/>
            </a:endParaRPr>
          </a:p>
          <a:p>
            <a:pPr algn="l">
              <a:lnSpc>
                <a:spcPct val="150000"/>
              </a:lnSpc>
              <a:buFont typeface="Wingdings" panose="05000000000000000000" pitchFamily="2" charset="2"/>
              <a:buChar char="l"/>
            </a:pPr>
            <a:r>
              <a:rPr lang="zh-TW" altLang="en-US" sz="2400" b="1" i="0" dirty="0">
                <a:solidFill>
                  <a:schemeClr val="tx1"/>
                </a:solidFill>
                <a:effectLst/>
                <a:latin typeface="標楷體" panose="03000509000000000000" pitchFamily="65" charset="-120"/>
                <a:ea typeface="標楷體" panose="03000509000000000000" pitchFamily="65" charset="-120"/>
              </a:rPr>
              <a:t> 釋出冗余資源</a:t>
            </a:r>
            <a:endParaRPr lang="en-US" altLang="zh-TW" sz="2400" b="0" i="0" dirty="0">
              <a:solidFill>
                <a:schemeClr val="tx1"/>
              </a:solidFill>
              <a:effectLst/>
              <a:latin typeface="標楷體" panose="03000509000000000000" pitchFamily="65" charset="-120"/>
              <a:ea typeface="標楷體" panose="03000509000000000000" pitchFamily="65" charset="-120"/>
            </a:endParaRPr>
          </a:p>
          <a:p>
            <a:pPr algn="l">
              <a:lnSpc>
                <a:spcPct val="150000"/>
              </a:lnSpc>
              <a:buFont typeface="Wingdings" panose="05000000000000000000" pitchFamily="2" charset="2"/>
              <a:buChar char="l"/>
            </a:pPr>
            <a:r>
              <a:rPr lang="zh-TW" altLang="en-US" sz="2400" b="1" i="0" dirty="0">
                <a:solidFill>
                  <a:schemeClr val="tx1"/>
                </a:solidFill>
                <a:effectLst/>
                <a:latin typeface="標楷體" panose="03000509000000000000" pitchFamily="65" charset="-120"/>
                <a:ea typeface="標楷體" panose="03000509000000000000" pitchFamily="65" charset="-120"/>
              </a:rPr>
              <a:t> 去中心化</a:t>
            </a:r>
            <a:endParaRPr lang="en-US" altLang="zh-TW" sz="2400" b="1" dirty="0">
              <a:solidFill>
                <a:schemeClr val="tx1"/>
              </a:solidFill>
              <a:latin typeface="標楷體" panose="03000509000000000000" pitchFamily="65" charset="-120"/>
              <a:ea typeface="標楷體" panose="03000509000000000000" pitchFamily="65" charset="-120"/>
            </a:endParaRPr>
          </a:p>
          <a:p>
            <a:pPr algn="l">
              <a:lnSpc>
                <a:spcPct val="150000"/>
              </a:lnSpc>
              <a:buFont typeface="Wingdings" panose="05000000000000000000" pitchFamily="2" charset="2"/>
              <a:buChar char="l"/>
            </a:pPr>
            <a:r>
              <a:rPr lang="zh-TW" altLang="en-US" sz="2400" b="1" i="0" dirty="0">
                <a:solidFill>
                  <a:schemeClr val="tx1"/>
                </a:solidFill>
                <a:effectLst/>
                <a:latin typeface="標楷體" panose="03000509000000000000" pitchFamily="65" charset="-120"/>
                <a:ea typeface="標楷體" panose="03000509000000000000" pitchFamily="65" charset="-120"/>
              </a:rPr>
              <a:t> 可擴展性</a:t>
            </a:r>
            <a:endParaRPr lang="zh-TW" altLang="en-US" dirty="0"/>
          </a:p>
        </p:txBody>
      </p:sp>
    </p:spTree>
    <p:extLst>
      <p:ext uri="{BB962C8B-B14F-4D97-AF65-F5344CB8AC3E}">
        <p14:creationId xmlns:p14="http://schemas.microsoft.com/office/powerpoint/2010/main" val="2853632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682E52-9B2D-4E4A-BD1E-041CA1695745}"/>
              </a:ext>
            </a:extLst>
          </p:cNvPr>
          <p:cNvSpPr>
            <a:spLocks noGrp="1"/>
          </p:cNvSpPr>
          <p:nvPr>
            <p:ph type="title"/>
          </p:nvPr>
        </p:nvSpPr>
        <p:spPr/>
        <p:txBody>
          <a:bodyPr/>
          <a:lstStyle/>
          <a:p>
            <a:r>
              <a:rPr lang="en-US" altLang="zh-TW" dirty="0"/>
              <a:t>Chord</a:t>
            </a:r>
            <a:endParaRPr lang="zh-TW" altLang="en-US" dirty="0"/>
          </a:p>
        </p:txBody>
      </p:sp>
      <p:sp>
        <p:nvSpPr>
          <p:cNvPr id="3" name="內容版面配置區 2">
            <a:extLst>
              <a:ext uri="{FF2B5EF4-FFF2-40B4-BE49-F238E27FC236}">
                <a16:creationId xmlns:a16="http://schemas.microsoft.com/office/drawing/2014/main" id="{1FC5431A-BBF3-4494-9C50-1BD23726CFB9}"/>
              </a:ext>
            </a:extLst>
          </p:cNvPr>
          <p:cNvSpPr>
            <a:spLocks noGrp="1"/>
          </p:cNvSpPr>
          <p:nvPr>
            <p:ph idx="1"/>
          </p:nvPr>
        </p:nvSpPr>
        <p:spPr>
          <a:xfrm>
            <a:off x="1097280" y="1845734"/>
            <a:ext cx="10383520" cy="4725663"/>
          </a:xfrm>
        </p:spPr>
        <p:txBody>
          <a:bodyPr>
            <a:noAutofit/>
          </a:bodyPr>
          <a:lstStyle/>
          <a:p>
            <a:pPr algn="l">
              <a:buFont typeface="Wingdings" panose="05000000000000000000" pitchFamily="2" charset="2"/>
              <a:buChar char="l"/>
            </a:pPr>
            <a:r>
              <a:rPr lang="zh-TW" altLang="en-US" sz="2400" b="1" i="0" dirty="0">
                <a:solidFill>
                  <a:schemeClr val="tx1"/>
                </a:solidFill>
                <a:effectLst/>
                <a:ea typeface="標楷體" panose="03000509000000000000" pitchFamily="65" charset="-120"/>
              </a:rPr>
              <a:t> </a:t>
            </a:r>
            <a:r>
              <a:rPr lang="en-US" altLang="zh-TW" sz="2400" b="1" i="0" dirty="0">
                <a:solidFill>
                  <a:schemeClr val="tx1"/>
                </a:solidFill>
                <a:effectLst/>
                <a:ea typeface="標楷體" panose="03000509000000000000" pitchFamily="65" charset="-120"/>
              </a:rPr>
              <a:t>Hash Space</a:t>
            </a:r>
            <a:r>
              <a:rPr lang="zh-TW" altLang="en-US" sz="2400" b="0" i="0" dirty="0">
                <a:solidFill>
                  <a:schemeClr val="tx1"/>
                </a:solidFill>
                <a:effectLst/>
                <a:ea typeface="標楷體" panose="03000509000000000000" pitchFamily="65" charset="-120"/>
              </a:rPr>
              <a:t>為一個</a:t>
            </a:r>
            <a:r>
              <a:rPr lang="en-US" altLang="zh-TW" sz="2400" b="1" i="0" dirty="0">
                <a:solidFill>
                  <a:schemeClr val="tx1"/>
                </a:solidFill>
                <a:effectLst/>
                <a:ea typeface="標楷體" panose="03000509000000000000" pitchFamily="65" charset="-120"/>
              </a:rPr>
              <a:t>m-bit</a:t>
            </a:r>
            <a:r>
              <a:rPr lang="zh-TW" altLang="en-US" sz="2400" b="0" i="0" dirty="0">
                <a:solidFill>
                  <a:schemeClr val="tx1"/>
                </a:solidFill>
                <a:effectLst/>
                <a:ea typeface="標楷體" panose="03000509000000000000" pitchFamily="65" charset="-120"/>
              </a:rPr>
              <a:t>的</a:t>
            </a:r>
            <a:r>
              <a:rPr lang="en-US" altLang="zh-TW" sz="2400" b="0" i="0" dirty="0">
                <a:solidFill>
                  <a:schemeClr val="tx1"/>
                </a:solidFill>
                <a:effectLst/>
                <a:ea typeface="標楷體" panose="03000509000000000000" pitchFamily="65" charset="-120"/>
              </a:rPr>
              <a:t>ID-Space</a:t>
            </a:r>
            <a:r>
              <a:rPr lang="zh-TW" altLang="en-US" sz="2400" b="0" i="0" dirty="0">
                <a:solidFill>
                  <a:schemeClr val="tx1"/>
                </a:solidFill>
                <a:effectLst/>
                <a:ea typeface="標楷體" panose="03000509000000000000" pitchFamily="65" charset="-120"/>
              </a:rPr>
              <a:t>，串聯成一個環</a:t>
            </a:r>
            <a:endParaRPr lang="en-US" altLang="zh-TW" sz="2400" b="0" i="0" dirty="0">
              <a:solidFill>
                <a:schemeClr val="tx1"/>
              </a:solidFill>
              <a:effectLst/>
              <a:ea typeface="標楷體" panose="03000509000000000000" pitchFamily="65" charset="-120"/>
            </a:endParaRPr>
          </a:p>
          <a:p>
            <a:pPr marL="0" indent="0" algn="l">
              <a:buNone/>
            </a:pPr>
            <a:endParaRPr lang="en-US" altLang="zh-TW" sz="900" b="0" i="0" dirty="0">
              <a:solidFill>
                <a:schemeClr val="tx1"/>
              </a:solidFill>
              <a:effectLst/>
              <a:ea typeface="標楷體" panose="03000509000000000000" pitchFamily="65" charset="-120"/>
            </a:endParaRPr>
          </a:p>
          <a:p>
            <a:pPr algn="l">
              <a:buFont typeface="Wingdings" panose="05000000000000000000" pitchFamily="2" charset="2"/>
              <a:buChar char="l"/>
            </a:pPr>
            <a:r>
              <a:rPr lang="zh-TW" altLang="en-US" sz="2400" b="0" i="0" dirty="0">
                <a:solidFill>
                  <a:schemeClr val="tx1"/>
                </a:solidFill>
                <a:effectLst/>
                <a:ea typeface="標楷體" panose="03000509000000000000" pitchFamily="65" charset="-120"/>
              </a:rPr>
              <a:t> 一般使用 </a:t>
            </a:r>
            <a:r>
              <a:rPr lang="en-US" altLang="zh-TW" sz="2400" b="1" i="0" dirty="0">
                <a:solidFill>
                  <a:schemeClr val="tx1"/>
                </a:solidFill>
                <a:effectLst/>
                <a:ea typeface="標楷體" panose="03000509000000000000" pitchFamily="65" charset="-120"/>
              </a:rPr>
              <a:t>SHA-1</a:t>
            </a:r>
            <a:r>
              <a:rPr lang="en-US" altLang="zh-TW" sz="2400" b="0" i="0" dirty="0">
                <a:solidFill>
                  <a:schemeClr val="tx1"/>
                </a:solidFill>
                <a:effectLst/>
                <a:ea typeface="標楷體" panose="03000509000000000000" pitchFamily="65" charset="-120"/>
              </a:rPr>
              <a:t> </a:t>
            </a:r>
            <a:r>
              <a:rPr lang="zh-TW" altLang="en-US" sz="2400" b="0" i="0" dirty="0">
                <a:solidFill>
                  <a:schemeClr val="tx1"/>
                </a:solidFill>
                <a:effectLst/>
                <a:ea typeface="標楷體" panose="03000509000000000000" pitchFamily="65" charset="-120"/>
              </a:rPr>
              <a:t>作為</a:t>
            </a:r>
            <a:r>
              <a:rPr lang="en-US" altLang="zh-TW" sz="2400" b="1" i="0" dirty="0">
                <a:solidFill>
                  <a:schemeClr val="tx1"/>
                </a:solidFill>
                <a:effectLst/>
                <a:ea typeface="標楷體" panose="03000509000000000000" pitchFamily="65" charset="-120"/>
              </a:rPr>
              <a:t>Hash Function</a:t>
            </a:r>
          </a:p>
          <a:p>
            <a:pPr marL="0" indent="0" algn="l">
              <a:buNone/>
            </a:pPr>
            <a:endParaRPr lang="en-US" altLang="zh-TW" sz="900" b="0" i="0" dirty="0">
              <a:solidFill>
                <a:schemeClr val="tx1"/>
              </a:solidFill>
              <a:effectLst/>
              <a:ea typeface="標楷體" panose="03000509000000000000" pitchFamily="65" charset="-120"/>
            </a:endParaRPr>
          </a:p>
          <a:p>
            <a:pPr algn="l">
              <a:buFont typeface="Wingdings" panose="05000000000000000000" pitchFamily="2" charset="2"/>
              <a:buChar char="l"/>
            </a:pPr>
            <a:r>
              <a:rPr lang="zh-TW" altLang="en-US" sz="2400" b="0" i="0" dirty="0">
                <a:solidFill>
                  <a:schemeClr val="tx1"/>
                </a:solidFill>
                <a:effectLst/>
                <a:ea typeface="標楷體" panose="03000509000000000000" pitchFamily="65" charset="-120"/>
              </a:rPr>
              <a:t> </a:t>
            </a:r>
            <a:r>
              <a:rPr lang="en-US" altLang="zh-TW" sz="2400" b="0" i="0" dirty="0">
                <a:solidFill>
                  <a:schemeClr val="tx1"/>
                </a:solidFill>
                <a:effectLst/>
                <a:ea typeface="標楷體" panose="03000509000000000000" pitchFamily="65" charset="-120"/>
              </a:rPr>
              <a:t>SHA-1(IP address) =&gt;</a:t>
            </a:r>
            <a:r>
              <a:rPr lang="zh-TW" altLang="en-US" sz="2400" b="0" i="0" dirty="0">
                <a:solidFill>
                  <a:schemeClr val="tx1"/>
                </a:solidFill>
                <a:effectLst/>
                <a:ea typeface="標楷體" panose="03000509000000000000" pitchFamily="65" charset="-120"/>
              </a:rPr>
              <a:t> </a:t>
            </a:r>
            <a:r>
              <a:rPr lang="en-US" altLang="zh-TW" sz="2400" b="0" i="0" dirty="0" err="1">
                <a:solidFill>
                  <a:schemeClr val="tx1"/>
                </a:solidFill>
                <a:effectLst/>
                <a:ea typeface="標楷體" panose="03000509000000000000" pitchFamily="65" charset="-120"/>
              </a:rPr>
              <a:t>NodeID</a:t>
            </a:r>
            <a:endParaRPr lang="en-US" altLang="zh-TW" sz="2400" b="0" i="0" dirty="0">
              <a:solidFill>
                <a:schemeClr val="tx1"/>
              </a:solidFill>
              <a:effectLst/>
              <a:ea typeface="標楷體" panose="03000509000000000000" pitchFamily="65" charset="-120"/>
            </a:endParaRPr>
          </a:p>
          <a:p>
            <a:pPr marL="0" indent="0" algn="l">
              <a:buNone/>
            </a:pPr>
            <a:endParaRPr lang="en-US" altLang="zh-TW" sz="900" b="0" i="0" dirty="0">
              <a:solidFill>
                <a:schemeClr val="tx1"/>
              </a:solidFill>
              <a:effectLst/>
              <a:ea typeface="標楷體" panose="03000509000000000000" pitchFamily="65" charset="-120"/>
            </a:endParaRPr>
          </a:p>
          <a:p>
            <a:pPr algn="l">
              <a:buFont typeface="Wingdings" panose="05000000000000000000" pitchFamily="2" charset="2"/>
              <a:buChar char="l"/>
            </a:pPr>
            <a:r>
              <a:rPr lang="zh-TW" altLang="en-US" sz="2400" b="0" i="0" dirty="0">
                <a:solidFill>
                  <a:schemeClr val="tx1"/>
                </a:solidFill>
                <a:effectLst/>
                <a:ea typeface="標楷體" panose="03000509000000000000" pitchFamily="65" charset="-120"/>
              </a:rPr>
              <a:t> </a:t>
            </a:r>
            <a:r>
              <a:rPr lang="en-US" altLang="zh-TW" sz="2400" b="0" i="0" dirty="0">
                <a:solidFill>
                  <a:schemeClr val="tx1"/>
                </a:solidFill>
                <a:effectLst/>
                <a:ea typeface="標楷體" panose="03000509000000000000" pitchFamily="65" charset="-120"/>
              </a:rPr>
              <a:t>SHA-1(Key)</a:t>
            </a:r>
            <a:r>
              <a:rPr lang="zh-TW" altLang="en-US" sz="2400" b="0" i="0" dirty="0">
                <a:solidFill>
                  <a:schemeClr val="tx1"/>
                </a:solidFill>
                <a:effectLst/>
                <a:ea typeface="標楷體" panose="03000509000000000000" pitchFamily="65" charset="-120"/>
              </a:rPr>
              <a:t> </a:t>
            </a:r>
            <a:r>
              <a:rPr lang="en-US" altLang="zh-TW" sz="2400" b="0" i="0" dirty="0">
                <a:solidFill>
                  <a:schemeClr val="tx1"/>
                </a:solidFill>
                <a:effectLst/>
                <a:ea typeface="標楷體" panose="03000509000000000000" pitchFamily="65" charset="-120"/>
              </a:rPr>
              <a:t>=&gt;</a:t>
            </a:r>
            <a:r>
              <a:rPr lang="zh-TW" altLang="en-US" sz="2400" b="0" i="0" dirty="0">
                <a:solidFill>
                  <a:schemeClr val="tx1"/>
                </a:solidFill>
                <a:effectLst/>
                <a:ea typeface="標楷體" panose="03000509000000000000" pitchFamily="65" charset="-120"/>
              </a:rPr>
              <a:t> </a:t>
            </a:r>
            <a:r>
              <a:rPr lang="en-US" altLang="zh-TW" sz="2400" b="0" i="0" dirty="0" err="1">
                <a:solidFill>
                  <a:schemeClr val="tx1"/>
                </a:solidFill>
                <a:effectLst/>
                <a:ea typeface="標楷體" panose="03000509000000000000" pitchFamily="65" charset="-120"/>
              </a:rPr>
              <a:t>KeyID</a:t>
            </a:r>
            <a:endParaRPr lang="en-US" altLang="zh-TW" sz="2400" b="0" i="0" dirty="0">
              <a:solidFill>
                <a:schemeClr val="tx1"/>
              </a:solidFill>
              <a:effectLst/>
              <a:ea typeface="標楷體" panose="03000509000000000000" pitchFamily="65" charset="-120"/>
            </a:endParaRPr>
          </a:p>
          <a:p>
            <a:pPr algn="l">
              <a:lnSpc>
                <a:spcPct val="170000"/>
              </a:lnSpc>
              <a:buFont typeface="Wingdings" panose="05000000000000000000" pitchFamily="2" charset="2"/>
              <a:buChar char="l"/>
            </a:pPr>
            <a:r>
              <a:rPr lang="zh-TW" altLang="en-US" sz="2400" b="0" i="0" dirty="0">
                <a:solidFill>
                  <a:schemeClr val="tx1"/>
                </a:solidFill>
                <a:effectLst/>
                <a:ea typeface="標楷體" panose="03000509000000000000" pitchFamily="65" charset="-120"/>
              </a:rPr>
              <a:t> </a:t>
            </a:r>
            <a:r>
              <a:rPr lang="en-US" altLang="zh-TW" sz="2400" b="0" i="0" dirty="0">
                <a:solidFill>
                  <a:schemeClr val="tx1"/>
                </a:solidFill>
                <a:effectLst/>
                <a:ea typeface="標楷體" panose="03000509000000000000" pitchFamily="65" charset="-120"/>
              </a:rPr>
              <a:t>Keys</a:t>
            </a:r>
            <a:r>
              <a:rPr lang="zh-TW" altLang="en-US" sz="2400" b="0" i="0" dirty="0">
                <a:solidFill>
                  <a:schemeClr val="tx1"/>
                </a:solidFill>
                <a:effectLst/>
                <a:ea typeface="標楷體" panose="03000509000000000000" pitchFamily="65" charset="-120"/>
              </a:rPr>
              <a:t>與</a:t>
            </a:r>
            <a:r>
              <a:rPr lang="en-US" altLang="zh-TW" sz="2400" b="0" i="0" dirty="0">
                <a:solidFill>
                  <a:schemeClr val="tx1"/>
                </a:solidFill>
                <a:effectLst/>
                <a:ea typeface="標楷體" panose="03000509000000000000" pitchFamily="65" charset="-120"/>
              </a:rPr>
              <a:t>Nodes</a:t>
            </a:r>
            <a:r>
              <a:rPr lang="zh-TW" altLang="en-US" sz="2400" b="0" i="0" dirty="0">
                <a:solidFill>
                  <a:schemeClr val="tx1"/>
                </a:solidFill>
                <a:effectLst/>
                <a:ea typeface="標楷體" panose="03000509000000000000" pitchFamily="65" charset="-120"/>
              </a:rPr>
              <a:t>都會在同一個環上，</a:t>
            </a:r>
            <a:r>
              <a:rPr lang="en-US" altLang="zh-TW" sz="2400" b="0" i="0" dirty="0">
                <a:solidFill>
                  <a:schemeClr val="tx1"/>
                </a:solidFill>
                <a:effectLst/>
                <a:ea typeface="標楷體" panose="03000509000000000000" pitchFamily="65" charset="-120"/>
              </a:rPr>
              <a:t>Data</a:t>
            </a:r>
            <a:r>
              <a:rPr lang="zh-TW" altLang="en-US" sz="2400" b="0" i="0" dirty="0">
                <a:solidFill>
                  <a:schemeClr val="tx1"/>
                </a:solidFill>
                <a:effectLst/>
                <a:ea typeface="標楷體" panose="03000509000000000000" pitchFamily="65" charset="-120"/>
              </a:rPr>
              <a:t>存入順時鐘方向最接近的</a:t>
            </a:r>
            <a:r>
              <a:rPr lang="en-US" altLang="zh-TW" sz="2400" b="0" i="0" dirty="0">
                <a:solidFill>
                  <a:schemeClr val="tx1"/>
                </a:solidFill>
                <a:effectLst/>
                <a:ea typeface="標楷體" panose="03000509000000000000" pitchFamily="65" charset="-120"/>
              </a:rPr>
              <a:t>Node</a:t>
            </a:r>
            <a:r>
              <a:rPr lang="zh-TW" altLang="en-US" sz="2400" b="0" i="0" dirty="0">
                <a:solidFill>
                  <a:schemeClr val="tx1"/>
                </a:solidFill>
                <a:effectLst/>
                <a:ea typeface="標楷體" panose="03000509000000000000" pitchFamily="65" charset="-120"/>
              </a:rPr>
              <a:t>上面。</a:t>
            </a:r>
            <a:endParaRPr lang="en-US" altLang="zh-TW" sz="2400" b="0" i="0" dirty="0">
              <a:solidFill>
                <a:schemeClr val="tx1"/>
              </a:solidFill>
              <a:effectLst/>
              <a:ea typeface="標楷體" panose="03000509000000000000" pitchFamily="65" charset="-120"/>
            </a:endParaRPr>
          </a:p>
          <a:p>
            <a:pPr algn="l">
              <a:lnSpc>
                <a:spcPct val="170000"/>
              </a:lnSpc>
              <a:buFont typeface="Wingdings" panose="05000000000000000000" pitchFamily="2" charset="2"/>
              <a:buChar char="l"/>
            </a:pPr>
            <a:endParaRPr lang="en-US" altLang="zh-TW" sz="2400" b="0" i="0" dirty="0">
              <a:solidFill>
                <a:schemeClr val="tx1"/>
              </a:solidFill>
              <a:effectLst/>
              <a:ea typeface="標楷體" panose="03000509000000000000" pitchFamily="65" charset="-120"/>
            </a:endParaRPr>
          </a:p>
          <a:p>
            <a:endParaRPr lang="zh-TW" altLang="en-US" sz="2400" dirty="0"/>
          </a:p>
        </p:txBody>
      </p:sp>
    </p:spTree>
    <p:extLst>
      <p:ext uri="{BB962C8B-B14F-4D97-AF65-F5344CB8AC3E}">
        <p14:creationId xmlns:p14="http://schemas.microsoft.com/office/powerpoint/2010/main" val="3698616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2BA7CC-A5FD-4A4E-B432-AB4A6F6F0507}"/>
              </a:ext>
            </a:extLst>
          </p:cNvPr>
          <p:cNvSpPr>
            <a:spLocks noGrp="1"/>
          </p:cNvSpPr>
          <p:nvPr>
            <p:ph type="title"/>
          </p:nvPr>
        </p:nvSpPr>
        <p:spPr/>
        <p:txBody>
          <a:bodyPr/>
          <a:lstStyle/>
          <a:p>
            <a:r>
              <a:rPr lang="en-US" altLang="zh-TW" dirty="0"/>
              <a:t>Chord</a:t>
            </a:r>
            <a:endParaRPr lang="zh-TW" altLang="en-US" dirty="0"/>
          </a:p>
        </p:txBody>
      </p:sp>
      <p:pic>
        <p:nvPicPr>
          <p:cNvPr id="1030" name="Picture 6">
            <a:extLst>
              <a:ext uri="{FF2B5EF4-FFF2-40B4-BE49-F238E27FC236}">
                <a16:creationId xmlns:a16="http://schemas.microsoft.com/office/drawing/2014/main" id="{9153CA42-CD21-44F7-BC6B-FF454663C0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5600" y="2009776"/>
            <a:ext cx="5867400" cy="4000500"/>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a:extLst>
              <a:ext uri="{FF2B5EF4-FFF2-40B4-BE49-F238E27FC236}">
                <a16:creationId xmlns:a16="http://schemas.microsoft.com/office/drawing/2014/main" id="{94F3F803-0769-4ACC-A2D7-ACF6D7494CE6}"/>
              </a:ext>
            </a:extLst>
          </p:cNvPr>
          <p:cNvSpPr txBox="1"/>
          <p:nvPr/>
        </p:nvSpPr>
        <p:spPr>
          <a:xfrm>
            <a:off x="6451600" y="3267712"/>
            <a:ext cx="5568588" cy="1754326"/>
          </a:xfrm>
          <a:prstGeom prst="rect">
            <a:avLst/>
          </a:prstGeom>
          <a:noFill/>
        </p:spPr>
        <p:txBody>
          <a:bodyPr wrap="square" rtlCol="0">
            <a:spAutoFit/>
          </a:bodyPr>
          <a:lstStyle/>
          <a:p>
            <a:r>
              <a:rPr lang="en-US" altLang="zh-TW" b="0" i="0" dirty="0">
                <a:solidFill>
                  <a:srgbClr val="303233"/>
                </a:solidFill>
                <a:effectLst/>
                <a:ea typeface="標楷體" panose="03000509000000000000" pitchFamily="65" charset="-120"/>
              </a:rPr>
              <a:t>m=7</a:t>
            </a:r>
            <a:r>
              <a:rPr lang="zh-TW" altLang="en-US" b="0" i="0" dirty="0">
                <a:solidFill>
                  <a:srgbClr val="303233"/>
                </a:solidFill>
                <a:effectLst/>
                <a:ea typeface="標楷體" panose="03000509000000000000" pitchFamily="65" charset="-120"/>
              </a:rPr>
              <a:t>，就是假設</a:t>
            </a:r>
            <a:r>
              <a:rPr lang="en-US" altLang="zh-TW" b="0" i="0" dirty="0">
                <a:solidFill>
                  <a:srgbClr val="303233"/>
                </a:solidFill>
                <a:effectLst/>
                <a:ea typeface="標楷體" panose="03000509000000000000" pitchFamily="65" charset="-120"/>
              </a:rPr>
              <a:t>Hash</a:t>
            </a:r>
            <a:r>
              <a:rPr lang="zh-TW" altLang="en-US" b="0" i="0" dirty="0">
                <a:solidFill>
                  <a:srgbClr val="303233"/>
                </a:solidFill>
                <a:effectLst/>
                <a:ea typeface="標楷體" panose="03000509000000000000" pitchFamily="65" charset="-120"/>
              </a:rPr>
              <a:t>出來的</a:t>
            </a:r>
            <a:r>
              <a:rPr lang="en-US" altLang="zh-TW" b="0" i="0" dirty="0">
                <a:solidFill>
                  <a:srgbClr val="303233"/>
                </a:solidFill>
                <a:effectLst/>
                <a:ea typeface="標楷體" panose="03000509000000000000" pitchFamily="65" charset="-120"/>
              </a:rPr>
              <a:t>ID</a:t>
            </a:r>
            <a:r>
              <a:rPr lang="zh-TW" altLang="en-US" b="0" i="0" dirty="0">
                <a:solidFill>
                  <a:srgbClr val="303233"/>
                </a:solidFill>
                <a:effectLst/>
                <a:ea typeface="標楷體" panose="03000509000000000000" pitchFamily="65" charset="-120"/>
              </a:rPr>
              <a:t>為一個</a:t>
            </a:r>
            <a:r>
              <a:rPr lang="en-US" altLang="zh-TW" b="0" i="0" dirty="0">
                <a:solidFill>
                  <a:srgbClr val="303233"/>
                </a:solidFill>
                <a:effectLst/>
                <a:ea typeface="標楷體" panose="03000509000000000000" pitchFamily="65" charset="-120"/>
              </a:rPr>
              <a:t>7bits</a:t>
            </a:r>
            <a:r>
              <a:rPr lang="zh-TW" altLang="en-US" b="0" i="0" dirty="0">
                <a:solidFill>
                  <a:srgbClr val="303233"/>
                </a:solidFill>
                <a:effectLst/>
                <a:ea typeface="標楷體" panose="03000509000000000000" pitchFamily="65" charset="-120"/>
              </a:rPr>
              <a:t>的</a:t>
            </a:r>
            <a:r>
              <a:rPr lang="en-US" altLang="zh-TW" b="0" i="0" dirty="0">
                <a:solidFill>
                  <a:srgbClr val="303233"/>
                </a:solidFill>
                <a:effectLst/>
                <a:ea typeface="標楷體" panose="03000509000000000000" pitchFamily="65" charset="-120"/>
              </a:rPr>
              <a:t>ID</a:t>
            </a:r>
            <a:br>
              <a:rPr lang="en-US" altLang="zh-TW" dirty="0">
                <a:ea typeface="標楷體" panose="03000509000000000000" pitchFamily="65" charset="-120"/>
              </a:rPr>
            </a:br>
            <a:r>
              <a:rPr lang="zh-TW" altLang="en-US" b="0" i="0" dirty="0">
                <a:solidFill>
                  <a:srgbClr val="303233"/>
                </a:solidFill>
                <a:effectLst/>
                <a:ea typeface="標楷體" panose="03000509000000000000" pitchFamily="65" charset="-120"/>
              </a:rPr>
              <a:t>一般採用</a:t>
            </a:r>
            <a:r>
              <a:rPr lang="en-US" altLang="zh-TW" b="0" i="0" dirty="0">
                <a:solidFill>
                  <a:srgbClr val="303233"/>
                </a:solidFill>
                <a:effectLst/>
                <a:ea typeface="標楷體" panose="03000509000000000000" pitchFamily="65" charset="-120"/>
              </a:rPr>
              <a:t>SHA-1</a:t>
            </a:r>
            <a:r>
              <a:rPr lang="zh-TW" altLang="en-US" b="0" i="0" dirty="0">
                <a:solidFill>
                  <a:srgbClr val="303233"/>
                </a:solidFill>
                <a:effectLst/>
                <a:ea typeface="標楷體" panose="03000509000000000000" pitchFamily="65" charset="-120"/>
              </a:rPr>
              <a:t>會是 </a:t>
            </a:r>
            <a:r>
              <a:rPr lang="en-US" altLang="zh-TW" b="0" i="0" dirty="0">
                <a:solidFill>
                  <a:srgbClr val="303233"/>
                </a:solidFill>
                <a:effectLst/>
                <a:ea typeface="標楷體" panose="03000509000000000000" pitchFamily="65" charset="-120"/>
              </a:rPr>
              <a:t>160its</a:t>
            </a:r>
          </a:p>
          <a:p>
            <a:endParaRPr lang="en-US" altLang="zh-TW" dirty="0">
              <a:solidFill>
                <a:srgbClr val="303233"/>
              </a:solidFill>
              <a:ea typeface="標楷體" panose="03000509000000000000" pitchFamily="65" charset="-120"/>
            </a:endParaRPr>
          </a:p>
          <a:p>
            <a:r>
              <a:rPr lang="en-US" altLang="zh-TW" b="0" i="0" dirty="0">
                <a:solidFill>
                  <a:srgbClr val="303233"/>
                </a:solidFill>
                <a:effectLst/>
                <a:ea typeface="標楷體" panose="03000509000000000000" pitchFamily="65" charset="-120"/>
              </a:rPr>
              <a:t>Worst Case</a:t>
            </a:r>
            <a:r>
              <a:rPr lang="zh-TW" altLang="en-US" b="0" i="0" dirty="0">
                <a:solidFill>
                  <a:srgbClr val="303233"/>
                </a:solidFill>
                <a:effectLst/>
                <a:ea typeface="標楷體" panose="03000509000000000000" pitchFamily="65" charset="-120"/>
              </a:rPr>
              <a:t>會繞整個環一圈</a:t>
            </a:r>
            <a:br>
              <a:rPr lang="zh-TW" altLang="en-US" dirty="0">
                <a:ea typeface="標楷體" panose="03000509000000000000" pitchFamily="65" charset="-120"/>
              </a:rPr>
            </a:br>
            <a:r>
              <a:rPr lang="zh-TW" altLang="en-US" b="1" i="0" dirty="0">
                <a:solidFill>
                  <a:srgbClr val="303233"/>
                </a:solidFill>
                <a:effectLst/>
                <a:ea typeface="標楷體" panose="03000509000000000000" pitchFamily="65" charset="-120"/>
              </a:rPr>
              <a:t>因此時間複雜度會是</a:t>
            </a:r>
            <a:r>
              <a:rPr lang="en-US" altLang="zh-TW" b="1" i="0" dirty="0">
                <a:solidFill>
                  <a:srgbClr val="303233"/>
                </a:solidFill>
                <a:effectLst/>
                <a:ea typeface="標楷體" panose="03000509000000000000" pitchFamily="65" charset="-120"/>
              </a:rPr>
              <a:t>O(N)</a:t>
            </a:r>
            <a:endParaRPr lang="en-US" altLang="zh-TW" dirty="0">
              <a:solidFill>
                <a:srgbClr val="303233"/>
              </a:solidFill>
              <a:ea typeface="標楷體" panose="03000509000000000000" pitchFamily="65" charset="-120"/>
            </a:endParaRPr>
          </a:p>
          <a:p>
            <a:endParaRPr lang="zh-TW" altLang="en-US" dirty="0"/>
          </a:p>
        </p:txBody>
      </p:sp>
    </p:spTree>
    <p:extLst>
      <p:ext uri="{BB962C8B-B14F-4D97-AF65-F5344CB8AC3E}">
        <p14:creationId xmlns:p14="http://schemas.microsoft.com/office/powerpoint/2010/main" val="3462649728"/>
      </p:ext>
    </p:extLst>
  </p:cSld>
  <p:clrMapOvr>
    <a:masterClrMapping/>
  </p:clrMapOvr>
</p:sld>
</file>

<file path=ppt/theme/theme1.xml><?xml version="1.0" encoding="utf-8"?>
<a:theme xmlns:a="http://schemas.openxmlformats.org/drawingml/2006/main" name="回顧">
  <a:themeElements>
    <a:clrScheme name="回顧">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3049</TotalTime>
  <Words>951</Words>
  <Application>Microsoft Office PowerPoint</Application>
  <PresentationFormat>寬螢幕</PresentationFormat>
  <Paragraphs>101</Paragraphs>
  <Slides>19</Slides>
  <Notes>7</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19</vt:i4>
      </vt:variant>
    </vt:vector>
  </HeadingPairs>
  <TitlesOfParts>
    <vt:vector size="24" baseType="lpstr">
      <vt:lpstr>標楷體</vt:lpstr>
      <vt:lpstr>Calibri</vt:lpstr>
      <vt:lpstr>Calibri Light</vt:lpstr>
      <vt:lpstr>Wingdings</vt:lpstr>
      <vt:lpstr>回顧</vt:lpstr>
      <vt:lpstr>Blockchain for Large-Scale Internet of Things Data Storage and Protection</vt:lpstr>
      <vt:lpstr>Abstract</vt:lpstr>
      <vt:lpstr>Drawback of cloud-based IoT structure</vt:lpstr>
      <vt:lpstr>The structure of data storage scheme with blockchain.</vt:lpstr>
      <vt:lpstr>PowerPoint 簡報</vt:lpstr>
      <vt:lpstr>Distributed Hash Table</vt:lpstr>
      <vt:lpstr>Distributed Hash Table</vt:lpstr>
      <vt:lpstr>Chord</vt:lpstr>
      <vt:lpstr>Chord</vt:lpstr>
      <vt:lpstr>Chord with Finger Table</vt:lpstr>
      <vt:lpstr>Chord with Finger Table</vt:lpstr>
      <vt:lpstr>Edge Computing</vt:lpstr>
      <vt:lpstr>Certificateless Cryptography </vt:lpstr>
      <vt:lpstr>Device Registration </vt:lpstr>
      <vt:lpstr>Verify A Transaction </vt:lpstr>
      <vt:lpstr>Store Data</vt:lpstr>
      <vt:lpstr>Access Data</vt:lpstr>
      <vt:lpstr>Data trading with the blockchain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for Large-Scale Internet of Things Data Storage and Protection</dc:title>
  <dc:creator>黃澤洋</dc:creator>
  <cp:lastModifiedBy>黃澤洋</cp:lastModifiedBy>
  <cp:revision>74</cp:revision>
  <dcterms:created xsi:type="dcterms:W3CDTF">2022-03-01T07:26:11Z</dcterms:created>
  <dcterms:modified xsi:type="dcterms:W3CDTF">2022-03-29T05:58:28Z</dcterms:modified>
</cp:coreProperties>
</file>