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778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FBFD-0BF1-4F71-A91A-A11E9343780C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6254-4259-47DB-97B6-09276D5C8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開始講解物聯網的流行，以及如何透過各種裝置收集和分析數據。強調物聯網的快速成長，以及物聯網中用戶數據收集與隱私的議題。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接著介紹分散式賬本技術（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）和區塊鏈如何可以改善物聯網的問題，特別是在分散化和保護用戶隱私方面的潛力。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Tangle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如何為物聯網帶來更多的可能性，並解釋其優點。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06254-4259-47DB-97B6-09276D5C87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8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4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3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2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1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54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1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99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35F145-40E9-4443-8D0D-96512F2F3E54}" type="datetimeFigureOut">
              <a:rPr lang="zh-TW" altLang="en-US" smtClean="0"/>
              <a:t>2023/6/24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3A71A-F478-4641-9BF7-C1F9A2D041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具安全高效且去中心化的物連網數據搜尋共享系統：整合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IOTA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區塊鏈、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IPFS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與重加密演算法之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框架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A </a:t>
            </a:r>
            <a:r>
              <a:rPr lang="en-US" altLang="zh-TW" sz="2400" dirty="0"/>
              <a:t>Secure, Efficient, and Decentralized </a:t>
            </a:r>
            <a:r>
              <a:rPr lang="en-US" altLang="zh-TW" sz="2400" dirty="0" err="1"/>
              <a:t>IoT</a:t>
            </a:r>
            <a:r>
              <a:rPr lang="en-US" altLang="zh-TW" sz="2400" dirty="0"/>
              <a:t> Data Sharing and Search System: An Integrated Framework of IOTA, IPFS, and Proxy Re-Encryption Algorithms.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39663"/>
          </a:xfrm>
        </p:spPr>
        <p:txBody>
          <a:bodyPr>
            <a:no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1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黃澤洋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張經略 博士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陳昱圻 博士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8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Related 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Proposed </a:t>
            </a:r>
            <a:r>
              <a:rPr lang="en-US" altLang="zh-TW" dirty="0" smtClean="0"/>
              <a:t>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System </a:t>
            </a:r>
            <a:r>
              <a:rPr lang="en-US" altLang="zh-TW" dirty="0" smtClean="0"/>
              <a:t>model</a:t>
            </a:r>
            <a:r>
              <a:rPr lang="en-US" altLang="zh-TW" dirty="0"/>
              <a:t>, Protocols and Security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Conclusions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9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Related 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Preliminaries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Proposed </a:t>
            </a:r>
            <a:r>
              <a:rPr lang="en-US" altLang="zh-TW" dirty="0" smtClean="0"/>
              <a:t>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System </a:t>
            </a:r>
            <a:r>
              <a:rPr lang="en-US" altLang="zh-TW" dirty="0" smtClean="0"/>
              <a:t>model</a:t>
            </a:r>
            <a:r>
              <a:rPr lang="en-US" altLang="zh-TW" dirty="0"/>
              <a:t>, Protocols and Security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/>
              <a:t>Conclusions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646B830-0DDF-48B5-9279-ABAE5E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聯網的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盛行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用戶數據的收集與分析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聯網中的隱私與信任問題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分散式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賬本技術（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）和區塊鏈對物聯網的影響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IOTA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Tangle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224</Words>
  <Application>Microsoft Office PowerPoint</Application>
  <PresentationFormat>寬螢幕</PresentationFormat>
  <Paragraphs>30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Wingdings</vt:lpstr>
      <vt:lpstr>回顧</vt:lpstr>
      <vt:lpstr>具安全高效且去中心化的物連網數據搜尋共享系統：整合IOTA區塊鏈、IPFS與重加密演算法之框架  A Secure, Efficient, and Decentralized IoT Data Sharing and Search System: An Integrated Framework of IOTA, IPFS, and Proxy Re-Encryption Algorithms.</vt:lpstr>
      <vt:lpstr>Outline</vt:lpstr>
      <vt:lpstr>Outline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kuroma</dc:creator>
  <cp:lastModifiedBy>kuroma</cp:lastModifiedBy>
  <cp:revision>7</cp:revision>
  <dcterms:created xsi:type="dcterms:W3CDTF">2023-06-24T05:46:11Z</dcterms:created>
  <dcterms:modified xsi:type="dcterms:W3CDTF">2023-06-24T07:54:43Z</dcterms:modified>
</cp:coreProperties>
</file>