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48D07-0BE9-46B4-9B39-F7806960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286877-2362-4CEC-A556-E63178ED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46CD8-B775-48CF-B524-D601DDCF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D8FFC-AD2E-4E59-938F-527D7619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F6DDD-B910-4DBA-8BE2-415460D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1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B9D64-9CBD-45A1-B5F2-37F00D01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B45C4-F3B7-47E3-A534-F4FE97A9F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71A3DF-496C-431C-966B-C0CF9669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94B1C-1A57-47BC-A984-5C1633CE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DDFE0-023D-477B-926A-58AB6959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8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7A3BEC-BFDF-4C0A-B361-606F8E391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DFB0BA-C859-4604-AE8E-748465F53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64E3FB-E2C4-4BD8-94D8-DF938AA9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E0B188-3BC4-4D0A-88C8-33003107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69F1B-364C-4FD6-9D3E-1C20E1B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41804-1220-4844-8FED-B75D844D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80E5B4-71E4-4933-A47D-6A784D0B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5035D1-AD26-4A92-B8D2-AC73A98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3D5A6-95C7-48A7-9F1D-B1D29F55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1108E-B2A0-4E4C-BC50-E1F17466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09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58C89-DE9A-4A94-8881-8D2A0F76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744927-5A0E-4D6C-96DB-74C76146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726F6F-0EC4-4A2C-8654-6AA4A33C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857D40-8684-4DBF-8349-4CFE0B11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EEEA1C-0186-4974-BF14-C6A966B4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6E647-60F3-4675-8F53-6617BDA9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FEC92-8E2E-450E-B1DE-F3681A9CD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DD3D5C-310B-4D1D-9AD6-6808730E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0ED494-6012-445F-989D-E9E84E68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28B88A-EA8A-45C6-8F22-47923FCD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A0E4B4-9DA4-4671-87DA-36F1C3A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70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E76E9-CE07-4247-A35B-14E7B598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746A95-52D5-48C5-B384-5C7EC530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DC0B69-DE20-4579-A5E9-AB53FEBF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18ABE6-0BB7-4064-8056-655D59CE6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B87F0BF-6C81-4E4A-9759-46131CAD0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CB819D-6B87-4F66-B084-ECFF8F6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665C76-80A4-4AF1-BF37-0B31A06A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F16038-207F-431A-98FF-0A9F0D39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B06B9-819D-49CE-89A4-DADBF5AD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07D035-6371-41D8-A7E5-A931CDD9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6210F-0C81-4018-80B6-0F21FE01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EF80EA-5357-486E-A684-5A410512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BC5657-55F5-49DF-A646-D6C63840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DA80D0-98D0-4C67-88DE-34ED1C61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2286EC-828F-4C2A-A4AC-5A73AC7C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2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F45AEB-D886-4523-BE7C-C909A83D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9D7870-C616-4766-AEF4-1689A604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687E29-BF0A-42EA-83C8-5A389CACD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1A2F7B-8587-4E5D-BC8F-404A4539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602120-72F8-456F-B6EA-25C1CB2E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30CD-66E9-498D-97CD-5557B8D7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9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2FEC6-1AFA-4486-8171-D287B84C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4452C6-9C76-40F4-B715-45E5553F2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72059D-DA04-4F21-8289-7E1777169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AB64AD-6CF4-4BEF-B29E-B3707ED8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6C0E6D-811F-48BF-8E63-B77174D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71F4C6-04BE-414F-889F-C438BFBA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2AC30E-EE78-4B0D-ADDE-CE2A8B7B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0286C9-DBA8-47E1-BC86-DDF71A6B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5CEAF8-78B1-4E8A-AD08-90AD23506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133D-4AC0-4139-BCE5-5C25F2C8310B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B0F5C-021B-4812-AAB0-D23CE928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37F06-5828-4BE9-8679-CAC660CA6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9305-3928-4531-BC07-8CA85589C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8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B281730-B03E-4F07-8BBE-8C9517215803}"/>
                  </a:ext>
                </a:extLst>
              </p:cNvPr>
              <p:cNvSpPr txBox="1"/>
              <p:nvPr/>
            </p:nvSpPr>
            <p:spPr>
              <a:xfrm>
                <a:off x="2886319" y="2198951"/>
                <a:ext cx="1041888" cy="747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B281730-B03E-4F07-8BBE-8C9517215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319" y="2198951"/>
                <a:ext cx="1041888" cy="747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71FB138-03A4-4930-823F-4355791C1615}"/>
                  </a:ext>
                </a:extLst>
              </p:cNvPr>
              <p:cNvSpPr txBox="1"/>
              <p:nvPr/>
            </p:nvSpPr>
            <p:spPr>
              <a:xfrm>
                <a:off x="3067878" y="3634602"/>
                <a:ext cx="621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(‧)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71FB138-03A4-4930-823F-4355791C1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78" y="3634602"/>
                <a:ext cx="621132" cy="276999"/>
              </a:xfrm>
              <a:prstGeom prst="rect">
                <a:avLst/>
              </a:prstGeom>
              <a:blipFill>
                <a:blip r:embed="rId3"/>
                <a:stretch>
                  <a:fillRect l="-8824" t="-2174" r="-13725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C374EDF-61E6-431B-A286-4885F71D0385}"/>
                  </a:ext>
                </a:extLst>
              </p:cNvPr>
              <p:cNvSpPr txBox="1"/>
              <p:nvPr/>
            </p:nvSpPr>
            <p:spPr>
              <a:xfrm>
                <a:off x="5665028" y="3634602"/>
                <a:ext cx="621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(‧)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C374EDF-61E6-431B-A286-4885F71D0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28" y="3634602"/>
                <a:ext cx="621132" cy="276999"/>
              </a:xfrm>
              <a:prstGeom prst="rect">
                <a:avLst/>
              </a:prstGeom>
              <a:blipFill>
                <a:blip r:embed="rId4"/>
                <a:stretch>
                  <a:fillRect l="-8824" t="-2174" r="-13725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079329F-2AD3-45C3-8D7E-7066FA545A3E}"/>
                  </a:ext>
                </a:extLst>
              </p:cNvPr>
              <p:cNvSpPr txBox="1"/>
              <p:nvPr/>
            </p:nvSpPr>
            <p:spPr>
              <a:xfrm>
                <a:off x="8573328" y="3635803"/>
                <a:ext cx="621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(‧)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079329F-2AD3-45C3-8D7E-7066FA545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328" y="3635803"/>
                <a:ext cx="621132" cy="276999"/>
              </a:xfrm>
              <a:prstGeom prst="rect">
                <a:avLst/>
              </a:prstGeom>
              <a:blipFill>
                <a:blip r:embed="rId5"/>
                <a:stretch>
                  <a:fillRect l="-8824" t="-2174" r="-13725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5451D23-CDDC-4852-BD53-EAFBDB8C2590}"/>
                  </a:ext>
                </a:extLst>
              </p:cNvPr>
              <p:cNvSpPr txBox="1"/>
              <p:nvPr/>
            </p:nvSpPr>
            <p:spPr>
              <a:xfrm>
                <a:off x="4471228" y="2198951"/>
                <a:ext cx="608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(‧)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5451D23-CDDC-4852-BD53-EAFBDB8C2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28" y="2198951"/>
                <a:ext cx="608308" cy="276999"/>
              </a:xfrm>
              <a:prstGeom prst="rect">
                <a:avLst/>
              </a:prstGeom>
              <a:blipFill>
                <a:blip r:embed="rId6"/>
                <a:stretch>
                  <a:fillRect l="-9000" t="-4444" r="-14000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F2B1D61-D324-498E-B109-AC49E4945CE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28207" y="2337450"/>
            <a:ext cx="463062" cy="23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26419D4-88BB-4878-9C37-58344F912E00}"/>
                  </a:ext>
                </a:extLst>
              </p:cNvPr>
              <p:cNvSpPr txBox="1"/>
              <p:nvPr/>
            </p:nvSpPr>
            <p:spPr>
              <a:xfrm>
                <a:off x="2886319" y="4437725"/>
                <a:ext cx="61785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26419D4-88BB-4878-9C37-58344F912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319" y="4437725"/>
                <a:ext cx="61785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AFF762B-C99F-4E55-9518-80F3667CA2E9}"/>
                  </a:ext>
                </a:extLst>
              </p:cNvPr>
              <p:cNvSpPr txBox="1"/>
              <p:nvPr/>
            </p:nvSpPr>
            <p:spPr>
              <a:xfrm>
                <a:off x="2478697" y="4435941"/>
                <a:ext cx="1857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AFF762B-C99F-4E55-9518-80F3667C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697" y="4435941"/>
                <a:ext cx="18571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65D387C-C764-42E0-94A7-886AAF437C59}"/>
                  </a:ext>
                </a:extLst>
              </p:cNvPr>
              <p:cNvSpPr txBox="1"/>
              <p:nvPr/>
            </p:nvSpPr>
            <p:spPr>
              <a:xfrm>
                <a:off x="6323134" y="4435941"/>
                <a:ext cx="5121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65D387C-C764-42E0-94A7-886AAF437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134" y="4435941"/>
                <a:ext cx="51215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501A991-0DA0-4AB9-8D1C-42A1C9B40544}"/>
                  </a:ext>
                </a:extLst>
              </p:cNvPr>
              <p:cNvSpPr txBox="1"/>
              <p:nvPr/>
            </p:nvSpPr>
            <p:spPr>
              <a:xfrm>
                <a:off x="5454650" y="2198951"/>
                <a:ext cx="1041888" cy="747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501A991-0DA0-4AB9-8D1C-42A1C9B40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50" y="2198951"/>
                <a:ext cx="1041888" cy="7474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DF53915-B70C-4F76-AAB1-49E007A5BEF1}"/>
                  </a:ext>
                </a:extLst>
              </p:cNvPr>
              <p:cNvSpPr txBox="1"/>
              <p:nvPr/>
            </p:nvSpPr>
            <p:spPr>
              <a:xfrm>
                <a:off x="8362950" y="2198950"/>
                <a:ext cx="1041888" cy="747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e/>
                                  </m:eqArr>
                                </m:sub>
                              </m:s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DF53915-B70C-4F76-AAB1-49E007A5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98950"/>
                <a:ext cx="1041888" cy="7474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9D62FB9-C138-4D95-8AF9-8CC2F80E13D0}"/>
              </a:ext>
            </a:extLst>
          </p:cNvPr>
          <p:cNvSpPr/>
          <p:nvPr/>
        </p:nvSpPr>
        <p:spPr>
          <a:xfrm>
            <a:off x="4471228" y="2146300"/>
            <a:ext cx="60830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1F2985B-EB34-4802-8F54-740A6B7CAE65}"/>
              </a:ext>
            </a:extLst>
          </p:cNvPr>
          <p:cNvSpPr/>
          <p:nvPr/>
        </p:nvSpPr>
        <p:spPr>
          <a:xfrm>
            <a:off x="3067294" y="3620665"/>
            <a:ext cx="62113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9E365E4-25EF-44B6-82D9-9143C0BEE7AA}"/>
              </a:ext>
            </a:extLst>
          </p:cNvPr>
          <p:cNvSpPr/>
          <p:nvPr/>
        </p:nvSpPr>
        <p:spPr>
          <a:xfrm>
            <a:off x="5645054" y="3621248"/>
            <a:ext cx="62113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65DF68BA-505C-42A3-9824-931C63D5568B}"/>
              </a:ext>
            </a:extLst>
          </p:cNvPr>
          <p:cNvSpPr/>
          <p:nvPr/>
        </p:nvSpPr>
        <p:spPr>
          <a:xfrm>
            <a:off x="8573328" y="3619464"/>
            <a:ext cx="62113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AE20CFF-68EA-498A-8EFE-8722821B5782}"/>
              </a:ext>
            </a:extLst>
          </p:cNvPr>
          <p:cNvCxnSpPr>
            <a:cxnSpLocks/>
          </p:cNvCxnSpPr>
          <p:nvPr/>
        </p:nvCxnSpPr>
        <p:spPr>
          <a:xfrm flipV="1">
            <a:off x="5162550" y="2330966"/>
            <a:ext cx="632069" cy="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31C3815-5BEC-4EFB-B08D-771D73591F65}"/>
                  </a:ext>
                </a:extLst>
              </p:cNvPr>
              <p:cNvSpPr txBox="1"/>
              <p:nvPr/>
            </p:nvSpPr>
            <p:spPr>
              <a:xfrm>
                <a:off x="7016908" y="2178064"/>
                <a:ext cx="608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(‧)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931C3815-5BEC-4EFB-B08D-771D73591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08" y="2178064"/>
                <a:ext cx="608308" cy="276999"/>
              </a:xfrm>
              <a:prstGeom prst="rect">
                <a:avLst/>
              </a:prstGeom>
              <a:blipFill>
                <a:blip r:embed="rId12"/>
                <a:stretch>
                  <a:fillRect l="-9000" t="-2174" r="-14000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C1444099-8097-4B70-A4FF-2AAA84336FC9}"/>
              </a:ext>
            </a:extLst>
          </p:cNvPr>
          <p:cNvSpPr/>
          <p:nvPr/>
        </p:nvSpPr>
        <p:spPr>
          <a:xfrm>
            <a:off x="7016908" y="2152784"/>
            <a:ext cx="60830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E3B98DCB-C287-475E-9214-D9CB021118B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496538" y="2330966"/>
            <a:ext cx="449410" cy="2417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9BDD7DB-EACD-4C63-9127-284DF718E337}"/>
              </a:ext>
            </a:extLst>
          </p:cNvPr>
          <p:cNvCxnSpPr>
            <a:cxnSpLocks/>
          </p:cNvCxnSpPr>
          <p:nvPr/>
        </p:nvCxnSpPr>
        <p:spPr>
          <a:xfrm flipH="1" flipV="1">
            <a:off x="3377859" y="4044352"/>
            <a:ext cx="1" cy="3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104447E-7716-4E6F-94BE-E9C39B5BF4B6}"/>
              </a:ext>
            </a:extLst>
          </p:cNvPr>
          <p:cNvCxnSpPr>
            <a:cxnSpLocks/>
          </p:cNvCxnSpPr>
          <p:nvPr/>
        </p:nvCxnSpPr>
        <p:spPr>
          <a:xfrm flipH="1" flipV="1">
            <a:off x="3377858" y="3045804"/>
            <a:ext cx="1" cy="3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96B5628-3392-40D3-96F8-5C23233F39BD}"/>
              </a:ext>
            </a:extLst>
          </p:cNvPr>
          <p:cNvCxnSpPr>
            <a:cxnSpLocks/>
          </p:cNvCxnSpPr>
          <p:nvPr/>
        </p:nvCxnSpPr>
        <p:spPr>
          <a:xfrm flipH="1" flipV="1">
            <a:off x="5955619" y="4045797"/>
            <a:ext cx="1" cy="3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9F3761E-72AB-455F-A5C7-B0432508A7F8}"/>
              </a:ext>
            </a:extLst>
          </p:cNvPr>
          <p:cNvCxnSpPr>
            <a:cxnSpLocks/>
          </p:cNvCxnSpPr>
          <p:nvPr/>
        </p:nvCxnSpPr>
        <p:spPr>
          <a:xfrm flipH="1" flipV="1">
            <a:off x="5955618" y="3053343"/>
            <a:ext cx="1" cy="3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9B61359-7E70-4918-A4ED-946DCB00F2F4}"/>
              </a:ext>
            </a:extLst>
          </p:cNvPr>
          <p:cNvCxnSpPr>
            <a:cxnSpLocks/>
          </p:cNvCxnSpPr>
          <p:nvPr/>
        </p:nvCxnSpPr>
        <p:spPr>
          <a:xfrm flipH="1" flipV="1">
            <a:off x="8883893" y="4063108"/>
            <a:ext cx="1" cy="3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47A458B0-681D-47FE-B972-95A4D14E9159}"/>
              </a:ext>
            </a:extLst>
          </p:cNvPr>
          <p:cNvCxnSpPr>
            <a:cxnSpLocks/>
          </p:cNvCxnSpPr>
          <p:nvPr/>
        </p:nvCxnSpPr>
        <p:spPr>
          <a:xfrm flipH="1" flipV="1">
            <a:off x="8883893" y="3040736"/>
            <a:ext cx="1" cy="37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D2D4C2C-0D70-46CC-902F-919AE4EAF6F8}"/>
              </a:ext>
            </a:extLst>
          </p:cNvPr>
          <p:cNvCxnSpPr>
            <a:cxnSpLocks/>
          </p:cNvCxnSpPr>
          <p:nvPr/>
        </p:nvCxnSpPr>
        <p:spPr>
          <a:xfrm>
            <a:off x="7683682" y="2330966"/>
            <a:ext cx="247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09CFFE8-0BDA-46A5-95F8-73B553A08226}"/>
              </a:ext>
            </a:extLst>
          </p:cNvPr>
          <p:cNvSpPr txBox="1"/>
          <p:nvPr/>
        </p:nvSpPr>
        <p:spPr>
          <a:xfrm>
            <a:off x="7977667" y="2141762"/>
            <a:ext cx="15869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/>
              <a:t>…</a:t>
            </a:r>
            <a:endParaRPr lang="zh-TW" altLang="en-US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B1556DC-6F69-4E90-82ED-B37EA0402C0A}"/>
              </a:ext>
            </a:extLst>
          </p:cNvPr>
          <p:cNvCxnSpPr/>
          <p:nvPr/>
        </p:nvCxnSpPr>
        <p:spPr>
          <a:xfrm>
            <a:off x="8185150" y="233745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5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C1BE112-8585-472A-A499-F4AD52482BF4}"/>
              </a:ext>
            </a:extLst>
          </p:cNvPr>
          <p:cNvSpPr/>
          <p:nvPr/>
        </p:nvSpPr>
        <p:spPr>
          <a:xfrm>
            <a:off x="5214831" y="351372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9F93B2-95EE-4AE8-9456-25FD4532CF75}"/>
                  </a:ext>
                </a:extLst>
              </p:cNvPr>
              <p:cNvSpPr txBox="1"/>
              <p:nvPr/>
            </p:nvSpPr>
            <p:spPr>
              <a:xfrm>
                <a:off x="5268947" y="354429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69F93B2-95EE-4AE8-9456-25FD4532C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47" y="3544294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橢圓 9">
            <a:extLst>
              <a:ext uri="{FF2B5EF4-FFF2-40B4-BE49-F238E27FC236}">
                <a16:creationId xmlns:a16="http://schemas.microsoft.com/office/drawing/2014/main" id="{09D1FF22-008E-4FBF-AA47-F9015B81A1AB}"/>
              </a:ext>
            </a:extLst>
          </p:cNvPr>
          <p:cNvSpPr/>
          <p:nvPr/>
        </p:nvSpPr>
        <p:spPr>
          <a:xfrm>
            <a:off x="5522665" y="4417050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6A8264B-C49B-485A-872B-F5ADD045F504}"/>
                  </a:ext>
                </a:extLst>
              </p:cNvPr>
              <p:cNvSpPr txBox="1"/>
              <p:nvPr/>
            </p:nvSpPr>
            <p:spPr>
              <a:xfrm>
                <a:off x="5576781" y="4447619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6A8264B-C49B-485A-872B-F5ADD045F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81" y="4447619"/>
                <a:ext cx="272767" cy="276999"/>
              </a:xfrm>
              <a:prstGeom prst="rect">
                <a:avLst/>
              </a:prstGeom>
              <a:blipFill>
                <a:blip r:embed="rId3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A452525B-1E2E-48EE-9A34-D20E786F30A7}"/>
              </a:ext>
            </a:extLst>
          </p:cNvPr>
          <p:cNvSpPr/>
          <p:nvPr/>
        </p:nvSpPr>
        <p:spPr>
          <a:xfrm>
            <a:off x="6379914" y="364093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A53F8A4-1BA2-43E0-9353-45910FCA1AE7}"/>
                  </a:ext>
                </a:extLst>
              </p:cNvPr>
              <p:cNvSpPr txBox="1"/>
              <p:nvPr/>
            </p:nvSpPr>
            <p:spPr>
              <a:xfrm>
                <a:off x="6434030" y="367150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A53F8A4-1BA2-43E0-9353-45910FCA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030" y="3671500"/>
                <a:ext cx="272767" cy="276999"/>
              </a:xfrm>
              <a:prstGeom prst="rect">
                <a:avLst/>
              </a:prstGeom>
              <a:blipFill>
                <a:blip r:embed="rId4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橢圓 15">
            <a:extLst>
              <a:ext uri="{FF2B5EF4-FFF2-40B4-BE49-F238E27FC236}">
                <a16:creationId xmlns:a16="http://schemas.microsoft.com/office/drawing/2014/main" id="{166F9C32-D7F6-414A-98F0-03F8C30BC7F3}"/>
              </a:ext>
            </a:extLst>
          </p:cNvPr>
          <p:cNvSpPr/>
          <p:nvPr/>
        </p:nvSpPr>
        <p:spPr>
          <a:xfrm>
            <a:off x="5694115" y="247411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7C712D-308C-4C1F-8112-9EC62CC31A52}"/>
                  </a:ext>
                </a:extLst>
              </p:cNvPr>
              <p:cNvSpPr txBox="1"/>
              <p:nvPr/>
            </p:nvSpPr>
            <p:spPr>
              <a:xfrm>
                <a:off x="5748231" y="250468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D7C712D-308C-4C1F-8112-9EC62CC31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231" y="2504687"/>
                <a:ext cx="272767" cy="276999"/>
              </a:xfrm>
              <a:prstGeom prst="rect">
                <a:avLst/>
              </a:prstGeom>
              <a:blipFill>
                <a:blip r:embed="rId5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>
            <a:extLst>
              <a:ext uri="{FF2B5EF4-FFF2-40B4-BE49-F238E27FC236}">
                <a16:creationId xmlns:a16="http://schemas.microsoft.com/office/drawing/2014/main" id="{67341AAA-46E1-4EED-A7DF-00A2E7ED22BC}"/>
              </a:ext>
            </a:extLst>
          </p:cNvPr>
          <p:cNvSpPr/>
          <p:nvPr/>
        </p:nvSpPr>
        <p:spPr>
          <a:xfrm>
            <a:off x="6754422" y="2781686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7A27D9C-04DD-48C0-A66F-C074BE93EEFC}"/>
                  </a:ext>
                </a:extLst>
              </p:cNvPr>
              <p:cNvSpPr txBox="1"/>
              <p:nvPr/>
            </p:nvSpPr>
            <p:spPr>
              <a:xfrm>
                <a:off x="6808538" y="2812255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7A27D9C-04DD-48C0-A66F-C074BE93E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38" y="2812255"/>
                <a:ext cx="272767" cy="276999"/>
              </a:xfrm>
              <a:prstGeom prst="rect">
                <a:avLst/>
              </a:prstGeom>
              <a:blipFill>
                <a:blip r:embed="rId6"/>
                <a:stretch>
                  <a:fillRect l="-24444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橢圓 19">
            <a:extLst>
              <a:ext uri="{FF2B5EF4-FFF2-40B4-BE49-F238E27FC236}">
                <a16:creationId xmlns:a16="http://schemas.microsoft.com/office/drawing/2014/main" id="{0938F16D-0A89-4585-AC37-5917279323D2}"/>
              </a:ext>
            </a:extLst>
          </p:cNvPr>
          <p:cNvSpPr/>
          <p:nvPr/>
        </p:nvSpPr>
        <p:spPr>
          <a:xfrm>
            <a:off x="7282179" y="1876424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6F699FE-D4BD-4578-9AA9-87EA0B2232E8}"/>
                  </a:ext>
                </a:extLst>
              </p:cNvPr>
              <p:cNvSpPr txBox="1"/>
              <p:nvPr/>
            </p:nvSpPr>
            <p:spPr>
              <a:xfrm>
                <a:off x="7336295" y="1906993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6F699FE-D4BD-4578-9AA9-87EA0B223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95" y="1906993"/>
                <a:ext cx="272767" cy="276999"/>
              </a:xfrm>
              <a:prstGeom prst="rect">
                <a:avLst/>
              </a:prstGeom>
              <a:blipFill>
                <a:blip r:embed="rId7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橢圓 21">
            <a:extLst>
              <a:ext uri="{FF2B5EF4-FFF2-40B4-BE49-F238E27FC236}">
                <a16:creationId xmlns:a16="http://schemas.microsoft.com/office/drawing/2014/main" id="{E11D90B7-D581-44F3-9915-E8822291DFB2}"/>
              </a:ext>
            </a:extLst>
          </p:cNvPr>
          <p:cNvSpPr/>
          <p:nvPr/>
        </p:nvSpPr>
        <p:spPr>
          <a:xfrm>
            <a:off x="7317246" y="356334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E3079F8-6452-45CB-807A-0DCCA0F722B4}"/>
                  </a:ext>
                </a:extLst>
              </p:cNvPr>
              <p:cNvSpPr txBox="1"/>
              <p:nvPr/>
            </p:nvSpPr>
            <p:spPr>
              <a:xfrm>
                <a:off x="7371362" y="359391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E3079F8-6452-45CB-807A-0DCCA0F72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362" y="3593914"/>
                <a:ext cx="272767" cy="276999"/>
              </a:xfrm>
              <a:prstGeom prst="rect">
                <a:avLst/>
              </a:prstGeom>
              <a:blipFill>
                <a:blip r:embed="rId8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橢圓 23">
            <a:extLst>
              <a:ext uri="{FF2B5EF4-FFF2-40B4-BE49-F238E27FC236}">
                <a16:creationId xmlns:a16="http://schemas.microsoft.com/office/drawing/2014/main" id="{C009D031-3DA0-4B31-8DEC-E63B3917F39A}"/>
              </a:ext>
            </a:extLst>
          </p:cNvPr>
          <p:cNvSpPr/>
          <p:nvPr/>
        </p:nvSpPr>
        <p:spPr>
          <a:xfrm>
            <a:off x="8542513" y="247411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ED29984-3213-4D13-A1B2-DDB103FB28BD}"/>
                  </a:ext>
                </a:extLst>
              </p:cNvPr>
              <p:cNvSpPr txBox="1"/>
              <p:nvPr/>
            </p:nvSpPr>
            <p:spPr>
              <a:xfrm>
                <a:off x="8596629" y="250468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ED29984-3213-4D13-A1B2-DDB103FB2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629" y="2504687"/>
                <a:ext cx="272767" cy="276999"/>
              </a:xfrm>
              <a:prstGeom prst="rect">
                <a:avLst/>
              </a:prstGeom>
              <a:blipFill>
                <a:blip r:embed="rId9"/>
                <a:stretch>
                  <a:fillRect l="-20000" r="-444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3D54578E-3F80-427B-8BB8-2BDE7C7B0351}"/>
              </a:ext>
            </a:extLst>
          </p:cNvPr>
          <p:cNvSpPr/>
          <p:nvPr/>
        </p:nvSpPr>
        <p:spPr>
          <a:xfrm>
            <a:off x="8488397" y="338475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37DEB97-DF21-4E7B-A32F-CD3FD89BDCD2}"/>
                  </a:ext>
                </a:extLst>
              </p:cNvPr>
              <p:cNvSpPr txBox="1"/>
              <p:nvPr/>
            </p:nvSpPr>
            <p:spPr>
              <a:xfrm>
                <a:off x="8542513" y="341532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37DEB97-DF21-4E7B-A32F-CD3FD89B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513" y="3415320"/>
                <a:ext cx="272767" cy="276999"/>
              </a:xfrm>
              <a:prstGeom prst="rect">
                <a:avLst/>
              </a:prstGeom>
              <a:blipFill>
                <a:blip r:embed="rId10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>
            <a:extLst>
              <a:ext uri="{FF2B5EF4-FFF2-40B4-BE49-F238E27FC236}">
                <a16:creationId xmlns:a16="http://schemas.microsoft.com/office/drawing/2014/main" id="{80A00DDC-90BB-4165-A0A7-A10006DB334F}"/>
              </a:ext>
            </a:extLst>
          </p:cNvPr>
          <p:cNvSpPr/>
          <p:nvPr/>
        </p:nvSpPr>
        <p:spPr>
          <a:xfrm>
            <a:off x="7577031" y="4595644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CA5CF23-625F-48C8-AD3A-10990B33D0B3}"/>
                  </a:ext>
                </a:extLst>
              </p:cNvPr>
              <p:cNvSpPr txBox="1"/>
              <p:nvPr/>
            </p:nvSpPr>
            <p:spPr>
              <a:xfrm>
                <a:off x="7631147" y="4626213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CA5CF23-625F-48C8-AD3A-10990B33D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47" y="4626213"/>
                <a:ext cx="272767" cy="276999"/>
              </a:xfrm>
              <a:prstGeom prst="rect">
                <a:avLst/>
              </a:prstGeom>
              <a:blipFill>
                <a:blip r:embed="rId11"/>
                <a:stretch>
                  <a:fillRect l="-22222" r="-1111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C9877BC-D984-49C2-B6D8-EA79896CEDFC}"/>
              </a:ext>
            </a:extLst>
          </p:cNvPr>
          <p:cNvCxnSpPr>
            <a:cxnSpLocks/>
            <a:stCxn id="16" idx="3"/>
            <a:endCxn id="4" idx="0"/>
          </p:cNvCxnSpPr>
          <p:nvPr/>
        </p:nvCxnSpPr>
        <p:spPr>
          <a:xfrm flipH="1">
            <a:off x="5395806" y="2778997"/>
            <a:ext cx="351315" cy="734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02B49C-1552-4697-B43D-91EE310832E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20998" y="2055018"/>
            <a:ext cx="1261181" cy="457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900E17D-8F22-478F-A307-1A973877130F}"/>
              </a:ext>
            </a:extLst>
          </p:cNvPr>
          <p:cNvCxnSpPr>
            <a:cxnSpLocks/>
            <a:stCxn id="4" idx="4"/>
            <a:endCxn id="10" idx="1"/>
          </p:cNvCxnSpPr>
          <p:nvPr/>
        </p:nvCxnSpPr>
        <p:spPr>
          <a:xfrm>
            <a:off x="5395806" y="3870913"/>
            <a:ext cx="179865" cy="598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20CB061-5D51-4C48-B3AB-F022C7D8AE7A}"/>
              </a:ext>
            </a:extLst>
          </p:cNvPr>
          <p:cNvCxnSpPr>
            <a:cxnSpLocks/>
            <a:stCxn id="14" idx="2"/>
            <a:endCxn id="4" idx="6"/>
          </p:cNvCxnSpPr>
          <p:nvPr/>
        </p:nvCxnSpPr>
        <p:spPr>
          <a:xfrm flipH="1" flipV="1">
            <a:off x="5576781" y="3692319"/>
            <a:ext cx="803133" cy="127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A98E638-BC4F-4D29-A8B7-E0C5753783F9}"/>
              </a:ext>
            </a:extLst>
          </p:cNvPr>
          <p:cNvCxnSpPr>
            <a:cxnSpLocks/>
            <a:stCxn id="14" idx="3"/>
            <a:endCxn id="10" idx="6"/>
          </p:cNvCxnSpPr>
          <p:nvPr/>
        </p:nvCxnSpPr>
        <p:spPr>
          <a:xfrm flipH="1">
            <a:off x="5884615" y="3945810"/>
            <a:ext cx="548305" cy="649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4A38B8F4-903B-4518-9712-0655EE8E4E8D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6041160" y="2721850"/>
            <a:ext cx="713262" cy="238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4BD1A4B-1E9B-4475-AF8F-EA7A556907B4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7063366" y="2233612"/>
            <a:ext cx="399788" cy="597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B0BE1D7-FFD3-4BFF-A824-4E8F83F04834}"/>
              </a:ext>
            </a:extLst>
          </p:cNvPr>
          <p:cNvCxnSpPr>
            <a:stCxn id="20" idx="6"/>
            <a:endCxn id="25" idx="1"/>
          </p:cNvCxnSpPr>
          <p:nvPr/>
        </p:nvCxnSpPr>
        <p:spPr>
          <a:xfrm>
            <a:off x="7644129" y="2055018"/>
            <a:ext cx="951390" cy="471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CFF14A6-8B5A-4194-92E7-AFEE83CF9571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7609063" y="2778997"/>
            <a:ext cx="986456" cy="82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A9FD106-D506-46B0-B895-5230DC110603}"/>
              </a:ext>
            </a:extLst>
          </p:cNvPr>
          <p:cNvCxnSpPr>
            <a:cxnSpLocks/>
            <a:stCxn id="22" idx="1"/>
            <a:endCxn id="18" idx="5"/>
          </p:cNvCxnSpPr>
          <p:nvPr/>
        </p:nvCxnSpPr>
        <p:spPr>
          <a:xfrm flipH="1" flipV="1">
            <a:off x="7063366" y="3086565"/>
            <a:ext cx="306886" cy="529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811ED23A-388B-4595-AE99-BE50FCC2636A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>
            <a:off x="7498221" y="3920533"/>
            <a:ext cx="259785" cy="67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BE620E8-9834-4802-8919-CE53A4E395BB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7885975" y="3689630"/>
            <a:ext cx="655428" cy="95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7B3F3F0-DBC8-4D0C-A7CE-40CA65B2030F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>
            <a:off x="7679196" y="3563345"/>
            <a:ext cx="809201" cy="178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219EF93B-A242-43D1-AA8B-9328D116DA78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 flipH="1">
            <a:off x="6560889" y="3086565"/>
            <a:ext cx="246539" cy="554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7305F147-ACF9-439A-A0AA-67A1114FA39A}"/>
              </a:ext>
            </a:extLst>
          </p:cNvPr>
          <p:cNvCxnSpPr>
            <a:cxnSpLocks/>
            <a:stCxn id="28" idx="2"/>
            <a:endCxn id="10" idx="5"/>
          </p:cNvCxnSpPr>
          <p:nvPr/>
        </p:nvCxnSpPr>
        <p:spPr>
          <a:xfrm flipH="1" flipV="1">
            <a:off x="5831609" y="4721929"/>
            <a:ext cx="1745422" cy="5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59793710-66FA-4D03-8416-0B670FB9C1AC}"/>
                  </a:ext>
                </a:extLst>
              </p:cNvPr>
              <p:cNvSpPr txBox="1"/>
              <p:nvPr/>
            </p:nvSpPr>
            <p:spPr>
              <a:xfrm>
                <a:off x="1317814" y="2474118"/>
                <a:ext cx="9001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𝐸𝑛𝑐𝑟𝑦𝑝𝑡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59793710-66FA-4D03-8416-0B670FB9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4" y="2474118"/>
                <a:ext cx="900118" cy="553998"/>
              </a:xfrm>
              <a:prstGeom prst="rect">
                <a:avLst/>
              </a:prstGeom>
              <a:blipFill>
                <a:blip r:embed="rId12"/>
                <a:stretch>
                  <a:fillRect l="-11486" r="-5405" b="-3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ED81AE9F-F79B-4A0E-B695-38ECCBA8942B}"/>
                  </a:ext>
                </a:extLst>
              </p:cNvPr>
              <p:cNvSpPr txBox="1"/>
              <p:nvPr/>
            </p:nvSpPr>
            <p:spPr>
              <a:xfrm>
                <a:off x="3123760" y="2440877"/>
                <a:ext cx="1201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𝐷𝑖𝑠𝑡𝑟𝑖𝑏𝑢𝑡𝑒𝑑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𝑆𝑡𝑜𝑟𝑎𝑔𝑒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𝐶𝑜𝑑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ED81AE9F-F79B-4A0E-B695-38ECCBA89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760" y="2440877"/>
                <a:ext cx="1201328" cy="646331"/>
              </a:xfrm>
              <a:prstGeom prst="rect">
                <a:avLst/>
              </a:prstGeom>
              <a:blipFill>
                <a:blip r:embed="rId13"/>
                <a:stretch>
                  <a:fillRect l="-18274" r="-10660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14E8B094-E0C8-462B-BA8D-17CDE1295775}"/>
                  </a:ext>
                </a:extLst>
              </p:cNvPr>
              <p:cNvSpPr txBox="1"/>
              <p:nvPr/>
            </p:nvSpPr>
            <p:spPr>
              <a:xfrm>
                <a:off x="2941806" y="4242778"/>
                <a:ext cx="1641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𝑆𝑒𝑐𝑟𝑒𝑡</m:t>
                      </m:r>
                    </m:oMath>
                  </m:oMathPara>
                </a14:m>
                <a:endParaRPr lang="en-US" altLang="zh-TW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𝑆h𝑎𝑟𝑖𝑛𝑔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𝐶𝑜𝑑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14E8B094-E0C8-462B-BA8D-17CDE129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806" y="4242778"/>
                <a:ext cx="1641219" cy="646331"/>
              </a:xfrm>
              <a:prstGeom prst="rect">
                <a:avLst/>
              </a:prstGeom>
              <a:blipFill>
                <a:blip r:embed="rId14"/>
                <a:stretch>
                  <a:fillRect l="-743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矩形 114">
            <a:extLst>
              <a:ext uri="{FF2B5EF4-FFF2-40B4-BE49-F238E27FC236}">
                <a16:creationId xmlns:a16="http://schemas.microsoft.com/office/drawing/2014/main" id="{BADC07FB-E16E-4737-9A39-3A4E685E2576}"/>
              </a:ext>
            </a:extLst>
          </p:cNvPr>
          <p:cNvSpPr/>
          <p:nvPr/>
        </p:nvSpPr>
        <p:spPr>
          <a:xfrm>
            <a:off x="2921924" y="2440877"/>
            <a:ext cx="1563666" cy="68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B1623B1-BDA6-4E0D-84E4-FEB121811098}"/>
              </a:ext>
            </a:extLst>
          </p:cNvPr>
          <p:cNvSpPr/>
          <p:nvPr/>
        </p:nvSpPr>
        <p:spPr>
          <a:xfrm>
            <a:off x="2921924" y="4252725"/>
            <a:ext cx="1563666" cy="64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4BD3C48-B8BE-4379-AA45-011FC474D1B2}"/>
              </a:ext>
            </a:extLst>
          </p:cNvPr>
          <p:cNvSpPr/>
          <p:nvPr/>
        </p:nvSpPr>
        <p:spPr>
          <a:xfrm>
            <a:off x="1245116" y="2474118"/>
            <a:ext cx="10347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C79A9A08-6E1F-4667-A2BD-BF6EB4E0B1E1}"/>
                  </a:ext>
                </a:extLst>
              </p:cNvPr>
              <p:cNvSpPr txBox="1"/>
              <p:nvPr/>
            </p:nvSpPr>
            <p:spPr>
              <a:xfrm>
                <a:off x="1106701" y="4413046"/>
                <a:ext cx="1321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TW" b="1" i="0" dirty="0">
                    <a:latin typeface="French Script MT" panose="03020402040607040605" pitchFamily="66" charset="0"/>
                    <a:ea typeface="Cambria Math" panose="020405030504060302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C79A9A08-6E1F-4667-A2BD-BF6EB4E0B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01" y="4413046"/>
                <a:ext cx="1321772" cy="276999"/>
              </a:xfrm>
              <a:prstGeom prst="rect">
                <a:avLst/>
              </a:prstGeom>
              <a:blipFill>
                <a:blip r:embed="rId15"/>
                <a:stretch>
                  <a:fillRect l="-2778" t="-24444" r="-7870" b="-5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DFAF6DD2-8747-401B-B345-2EFC9E5CF26F}"/>
                  </a:ext>
                </a:extLst>
              </p:cNvPr>
              <p:cNvSpPr txBox="1"/>
              <p:nvPr/>
            </p:nvSpPr>
            <p:spPr>
              <a:xfrm>
                <a:off x="4514722" y="2425637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DFAF6DD2-8747-401B-B345-2EFC9E5C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22" y="2425637"/>
                <a:ext cx="3855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FC1116C5-3F45-47DC-970F-096EF9165704}"/>
              </a:ext>
            </a:extLst>
          </p:cNvPr>
          <p:cNvCxnSpPr>
            <a:cxnSpLocks/>
          </p:cNvCxnSpPr>
          <p:nvPr/>
        </p:nvCxnSpPr>
        <p:spPr>
          <a:xfrm>
            <a:off x="629383" y="2751117"/>
            <a:ext cx="486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0ED286F-A0DD-4349-8A84-7C850C3C3B87}"/>
              </a:ext>
            </a:extLst>
          </p:cNvPr>
          <p:cNvCxnSpPr>
            <a:cxnSpLocks/>
          </p:cNvCxnSpPr>
          <p:nvPr/>
        </p:nvCxnSpPr>
        <p:spPr>
          <a:xfrm flipV="1">
            <a:off x="1738879" y="3146361"/>
            <a:ext cx="0" cy="12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33BE125D-4731-4C47-88C7-F11A4D7391B3}"/>
              </a:ext>
            </a:extLst>
          </p:cNvPr>
          <p:cNvCxnSpPr>
            <a:cxnSpLocks/>
          </p:cNvCxnSpPr>
          <p:nvPr/>
        </p:nvCxnSpPr>
        <p:spPr>
          <a:xfrm>
            <a:off x="2537086" y="4565460"/>
            <a:ext cx="272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5B5C1E3B-7358-4DF1-BF97-81145195B755}"/>
              </a:ext>
            </a:extLst>
          </p:cNvPr>
          <p:cNvCxnSpPr/>
          <p:nvPr/>
        </p:nvCxnSpPr>
        <p:spPr>
          <a:xfrm>
            <a:off x="2351607" y="2778997"/>
            <a:ext cx="486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BD9B22AB-A247-4B2B-B213-68FF9F85A6A5}"/>
              </a:ext>
            </a:extLst>
          </p:cNvPr>
          <p:cNvCxnSpPr>
            <a:cxnSpLocks/>
          </p:cNvCxnSpPr>
          <p:nvPr/>
        </p:nvCxnSpPr>
        <p:spPr>
          <a:xfrm>
            <a:off x="4510998" y="2780082"/>
            <a:ext cx="645351" cy="90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D6111F79-A9F0-4D5C-9708-6347CF04D0AD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4583025" y="4565460"/>
            <a:ext cx="822305" cy="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6CE355B6-9379-4527-A612-E9D4CA3856DC}"/>
                  </a:ext>
                </a:extLst>
              </p:cNvPr>
              <p:cNvSpPr txBox="1"/>
              <p:nvPr/>
            </p:nvSpPr>
            <p:spPr>
              <a:xfrm>
                <a:off x="10004683" y="2686222"/>
                <a:ext cx="1201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𝐷𝑒𝑐𝑟𝑦𝑝𝑡</m:t>
                      </m:r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6CE355B6-9379-4527-A612-E9D4CA385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683" y="2686222"/>
                <a:ext cx="120132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矩形 157">
            <a:extLst>
              <a:ext uri="{FF2B5EF4-FFF2-40B4-BE49-F238E27FC236}">
                <a16:creationId xmlns:a16="http://schemas.microsoft.com/office/drawing/2014/main" id="{4D5A2469-FE71-464A-9004-B78E5F7D7E6F}"/>
              </a:ext>
            </a:extLst>
          </p:cNvPr>
          <p:cNvSpPr/>
          <p:nvPr/>
        </p:nvSpPr>
        <p:spPr>
          <a:xfrm>
            <a:off x="10150679" y="2721849"/>
            <a:ext cx="922789" cy="549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A00B2347-55BA-47F8-8DA2-6D2325D0131D}"/>
                  </a:ext>
                </a:extLst>
              </p:cNvPr>
              <p:cNvSpPr txBox="1"/>
              <p:nvPr/>
            </p:nvSpPr>
            <p:spPr>
              <a:xfrm>
                <a:off x="10060023" y="3766715"/>
                <a:ext cx="12013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𝐷𝑒𝑐𝑜𝑑𝑒</m:t>
                      </m:r>
                    </m:oMath>
                  </m:oMathPara>
                </a14:m>
                <a:endParaRPr lang="en-US" altLang="zh-TW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𝑃𝑟𝑖𝑣𝑎𝑡𝑒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A00B2347-55BA-47F8-8DA2-6D2325D0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023" y="3766715"/>
                <a:ext cx="1201328" cy="646331"/>
              </a:xfrm>
              <a:prstGeom prst="rect">
                <a:avLst/>
              </a:prstGeom>
              <a:blipFill>
                <a:blip r:embed="rId18"/>
                <a:stretch>
                  <a:fillRect l="-10660" r="-8122" b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9331D569-A486-4BB8-AF22-C960818C7175}"/>
              </a:ext>
            </a:extLst>
          </p:cNvPr>
          <p:cNvSpPr/>
          <p:nvPr/>
        </p:nvSpPr>
        <p:spPr>
          <a:xfrm>
            <a:off x="9962738" y="3793742"/>
            <a:ext cx="1384184" cy="609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1EBB463B-B9D0-4670-97F1-7ABD68158C72}"/>
                  </a:ext>
                </a:extLst>
              </p:cNvPr>
              <p:cNvSpPr txBox="1"/>
              <p:nvPr/>
            </p:nvSpPr>
            <p:spPr>
              <a:xfrm>
                <a:off x="9197714" y="2856555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1EBB463B-B9D0-4670-97F1-7ABD6815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714" y="2856555"/>
                <a:ext cx="38555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9FC1AC38-38FB-4E3C-A037-503C6DF6766B}"/>
                  </a:ext>
                </a:extLst>
              </p:cNvPr>
              <p:cNvSpPr txBox="1"/>
              <p:nvPr/>
            </p:nvSpPr>
            <p:spPr>
              <a:xfrm>
                <a:off x="10602971" y="3351109"/>
                <a:ext cx="406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9FC1AC38-38FB-4E3C-A037-503C6DF67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971" y="3351109"/>
                <a:ext cx="40645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25F1061F-1792-42C3-B17A-7FE287ED15D8}"/>
                  </a:ext>
                </a:extLst>
              </p:cNvPr>
              <p:cNvSpPr txBox="1"/>
              <p:nvPr/>
            </p:nvSpPr>
            <p:spPr>
              <a:xfrm>
                <a:off x="233313" y="2566451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25F1061F-1792-42C3-B17A-7FE287ED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3" y="2566451"/>
                <a:ext cx="3960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950A0D80-3D4A-43FB-ACB1-2632024E03D7}"/>
                  </a:ext>
                </a:extLst>
              </p:cNvPr>
              <p:cNvSpPr txBox="1"/>
              <p:nvPr/>
            </p:nvSpPr>
            <p:spPr>
              <a:xfrm>
                <a:off x="11372187" y="2856555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950A0D80-3D4A-43FB-ACB1-2632024E0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87" y="2856555"/>
                <a:ext cx="39607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6BA778E7-4C78-4133-8558-FE17ED6B8083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8996343" y="3009388"/>
            <a:ext cx="1008340" cy="41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D8B19B3C-28EA-4E94-9EFF-49C1FDBBE09F}"/>
              </a:ext>
            </a:extLst>
          </p:cNvPr>
          <p:cNvCxnSpPr>
            <a:cxnSpLocks/>
          </p:cNvCxnSpPr>
          <p:nvPr/>
        </p:nvCxnSpPr>
        <p:spPr>
          <a:xfrm flipV="1">
            <a:off x="8675909" y="4089883"/>
            <a:ext cx="1200611" cy="16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0834F0BF-AA18-4553-A1E2-6429D63D31F0}"/>
              </a:ext>
            </a:extLst>
          </p:cNvPr>
          <p:cNvCxnSpPr>
            <a:cxnSpLocks/>
          </p:cNvCxnSpPr>
          <p:nvPr/>
        </p:nvCxnSpPr>
        <p:spPr>
          <a:xfrm flipV="1">
            <a:off x="10603684" y="3357721"/>
            <a:ext cx="1663" cy="3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E1AC54AE-584A-42A3-A200-014D42D8FBAB}"/>
              </a:ext>
            </a:extLst>
          </p:cNvPr>
          <p:cNvCxnSpPr>
            <a:cxnSpLocks/>
          </p:cNvCxnSpPr>
          <p:nvPr/>
        </p:nvCxnSpPr>
        <p:spPr>
          <a:xfrm>
            <a:off x="11124956" y="3037104"/>
            <a:ext cx="272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6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橢圓 38">
            <a:extLst>
              <a:ext uri="{FF2B5EF4-FFF2-40B4-BE49-F238E27FC236}">
                <a16:creationId xmlns:a16="http://schemas.microsoft.com/office/drawing/2014/main" id="{69F9D846-A656-4812-85FD-ECD3B8C9EDE7}"/>
              </a:ext>
            </a:extLst>
          </p:cNvPr>
          <p:cNvSpPr/>
          <p:nvPr/>
        </p:nvSpPr>
        <p:spPr>
          <a:xfrm>
            <a:off x="98060" y="3532262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E8B8DF2-B146-4991-B562-E07B7D61092A}"/>
                  </a:ext>
                </a:extLst>
              </p:cNvPr>
              <p:cNvSpPr txBox="1"/>
              <p:nvPr/>
            </p:nvSpPr>
            <p:spPr>
              <a:xfrm>
                <a:off x="152176" y="3562831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E8B8DF2-B146-4991-B562-E07B7D610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" y="3562831"/>
                <a:ext cx="272767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2CB36F00-65A4-4EE3-878E-647C5DE9DA80}"/>
              </a:ext>
            </a:extLst>
          </p:cNvPr>
          <p:cNvSpPr/>
          <p:nvPr/>
        </p:nvSpPr>
        <p:spPr>
          <a:xfrm>
            <a:off x="405894" y="4435587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D71101B-8AE7-47CE-BE20-B3AB67B0CC7D}"/>
                  </a:ext>
                </a:extLst>
              </p:cNvPr>
              <p:cNvSpPr txBox="1"/>
              <p:nvPr/>
            </p:nvSpPr>
            <p:spPr>
              <a:xfrm>
                <a:off x="460010" y="4466156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D71101B-8AE7-47CE-BE20-B3AB67B0C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10" y="4466156"/>
                <a:ext cx="272767" cy="276999"/>
              </a:xfrm>
              <a:prstGeom prst="rect">
                <a:avLst/>
              </a:prstGeom>
              <a:blipFill>
                <a:blip r:embed="rId3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橢圓 42">
            <a:extLst>
              <a:ext uri="{FF2B5EF4-FFF2-40B4-BE49-F238E27FC236}">
                <a16:creationId xmlns:a16="http://schemas.microsoft.com/office/drawing/2014/main" id="{62CDE0A8-7220-4377-834A-002D7B75FFCF}"/>
              </a:ext>
            </a:extLst>
          </p:cNvPr>
          <p:cNvSpPr/>
          <p:nvPr/>
        </p:nvSpPr>
        <p:spPr>
          <a:xfrm>
            <a:off x="1263143" y="365946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D025671-AA69-4FD1-BCBD-3731E0A11F32}"/>
                  </a:ext>
                </a:extLst>
              </p:cNvPr>
              <p:cNvSpPr txBox="1"/>
              <p:nvPr/>
            </p:nvSpPr>
            <p:spPr>
              <a:xfrm>
                <a:off x="1317259" y="369003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D025671-AA69-4FD1-BCBD-3731E0A1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59" y="3690037"/>
                <a:ext cx="272767" cy="276999"/>
              </a:xfrm>
              <a:prstGeom prst="rect">
                <a:avLst/>
              </a:prstGeom>
              <a:blipFill>
                <a:blip r:embed="rId4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橢圓 44">
            <a:extLst>
              <a:ext uri="{FF2B5EF4-FFF2-40B4-BE49-F238E27FC236}">
                <a16:creationId xmlns:a16="http://schemas.microsoft.com/office/drawing/2014/main" id="{92B7C03B-86E9-4792-9ACA-73EB250F7C6D}"/>
              </a:ext>
            </a:extLst>
          </p:cNvPr>
          <p:cNvSpPr/>
          <p:nvPr/>
        </p:nvSpPr>
        <p:spPr>
          <a:xfrm>
            <a:off x="577344" y="249265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52408FD-DB60-4369-AB37-6B6E1ED540C2}"/>
                  </a:ext>
                </a:extLst>
              </p:cNvPr>
              <p:cNvSpPr txBox="1"/>
              <p:nvPr/>
            </p:nvSpPr>
            <p:spPr>
              <a:xfrm>
                <a:off x="631460" y="252322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A52408FD-DB60-4369-AB37-6B6E1ED54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60" y="2523224"/>
                <a:ext cx="272767" cy="276999"/>
              </a:xfrm>
              <a:prstGeom prst="rect">
                <a:avLst/>
              </a:prstGeom>
              <a:blipFill>
                <a:blip r:embed="rId5"/>
                <a:stretch>
                  <a:fillRect l="-20455" r="-909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橢圓 46">
            <a:extLst>
              <a:ext uri="{FF2B5EF4-FFF2-40B4-BE49-F238E27FC236}">
                <a16:creationId xmlns:a16="http://schemas.microsoft.com/office/drawing/2014/main" id="{750B14BA-BABE-4C29-8D81-C87BC5E26D14}"/>
              </a:ext>
            </a:extLst>
          </p:cNvPr>
          <p:cNvSpPr/>
          <p:nvPr/>
        </p:nvSpPr>
        <p:spPr>
          <a:xfrm>
            <a:off x="1637651" y="2800223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99E2E87-131B-46F3-8298-38D9D0CD7B99}"/>
                  </a:ext>
                </a:extLst>
              </p:cNvPr>
              <p:cNvSpPr txBox="1"/>
              <p:nvPr/>
            </p:nvSpPr>
            <p:spPr>
              <a:xfrm>
                <a:off x="1691767" y="2830792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499E2E87-131B-46F3-8298-38D9D0CD7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67" y="2830792"/>
                <a:ext cx="272767" cy="276999"/>
              </a:xfrm>
              <a:prstGeom prst="rect">
                <a:avLst/>
              </a:prstGeom>
              <a:blipFill>
                <a:blip r:embed="rId6"/>
                <a:stretch>
                  <a:fillRect l="-25000" r="-13636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>
            <a:extLst>
              <a:ext uri="{FF2B5EF4-FFF2-40B4-BE49-F238E27FC236}">
                <a16:creationId xmlns:a16="http://schemas.microsoft.com/office/drawing/2014/main" id="{770C79C1-0DDC-4B42-8C3A-2B1C11AC2796}"/>
              </a:ext>
            </a:extLst>
          </p:cNvPr>
          <p:cNvSpPr/>
          <p:nvPr/>
        </p:nvSpPr>
        <p:spPr>
          <a:xfrm>
            <a:off x="2165408" y="189496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40DE4A9-41A6-4ECF-B30E-734A1380AF22}"/>
                  </a:ext>
                </a:extLst>
              </p:cNvPr>
              <p:cNvSpPr txBox="1"/>
              <p:nvPr/>
            </p:nvSpPr>
            <p:spPr>
              <a:xfrm>
                <a:off x="2219524" y="192553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40DE4A9-41A6-4ECF-B30E-734A1380A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524" y="1925530"/>
                <a:ext cx="272767" cy="276999"/>
              </a:xfrm>
              <a:prstGeom prst="rect">
                <a:avLst/>
              </a:prstGeom>
              <a:blipFill>
                <a:blip r:embed="rId7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橢圓 50">
            <a:extLst>
              <a:ext uri="{FF2B5EF4-FFF2-40B4-BE49-F238E27FC236}">
                <a16:creationId xmlns:a16="http://schemas.microsoft.com/office/drawing/2014/main" id="{B8A16186-3FF0-490D-9001-EA711AF66CDC}"/>
              </a:ext>
            </a:extLst>
          </p:cNvPr>
          <p:cNvSpPr/>
          <p:nvPr/>
        </p:nvSpPr>
        <p:spPr>
          <a:xfrm>
            <a:off x="2200475" y="3581882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4BE35C16-816F-41B9-94CA-8673C54D0764}"/>
                  </a:ext>
                </a:extLst>
              </p:cNvPr>
              <p:cNvSpPr txBox="1"/>
              <p:nvPr/>
            </p:nvSpPr>
            <p:spPr>
              <a:xfrm>
                <a:off x="2254591" y="3612451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4BE35C16-816F-41B9-94CA-8673C54D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91" y="3612451"/>
                <a:ext cx="272767" cy="276999"/>
              </a:xfrm>
              <a:prstGeom prst="rect">
                <a:avLst/>
              </a:prstGeom>
              <a:blipFill>
                <a:blip r:embed="rId8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橢圓 52">
            <a:extLst>
              <a:ext uri="{FF2B5EF4-FFF2-40B4-BE49-F238E27FC236}">
                <a16:creationId xmlns:a16="http://schemas.microsoft.com/office/drawing/2014/main" id="{0AD58689-4682-4EB3-BCB9-22360BEFFD4C}"/>
              </a:ext>
            </a:extLst>
          </p:cNvPr>
          <p:cNvSpPr/>
          <p:nvPr/>
        </p:nvSpPr>
        <p:spPr>
          <a:xfrm>
            <a:off x="3425742" y="249265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23E752-E370-499D-841B-4C15BC341A04}"/>
                  </a:ext>
                </a:extLst>
              </p:cNvPr>
              <p:cNvSpPr txBox="1"/>
              <p:nvPr/>
            </p:nvSpPr>
            <p:spPr>
              <a:xfrm>
                <a:off x="3479858" y="252322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1223E752-E370-499D-841B-4C15BC341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58" y="2523224"/>
                <a:ext cx="272767" cy="276999"/>
              </a:xfrm>
              <a:prstGeom prst="rect">
                <a:avLst/>
              </a:prstGeom>
              <a:blipFill>
                <a:blip r:embed="rId9"/>
                <a:stretch>
                  <a:fillRect l="-22222" r="-2222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橢圓 54">
            <a:extLst>
              <a:ext uri="{FF2B5EF4-FFF2-40B4-BE49-F238E27FC236}">
                <a16:creationId xmlns:a16="http://schemas.microsoft.com/office/drawing/2014/main" id="{295D911F-F2B0-4107-BA7C-538609460702}"/>
              </a:ext>
            </a:extLst>
          </p:cNvPr>
          <p:cNvSpPr/>
          <p:nvPr/>
        </p:nvSpPr>
        <p:spPr>
          <a:xfrm>
            <a:off x="3371626" y="340328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95A275B-3BC1-4641-84A5-FD3C8ADBB1C3}"/>
                  </a:ext>
                </a:extLst>
              </p:cNvPr>
              <p:cNvSpPr txBox="1"/>
              <p:nvPr/>
            </p:nvSpPr>
            <p:spPr>
              <a:xfrm>
                <a:off x="3425742" y="343385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95A275B-3BC1-4641-84A5-FD3C8ADB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42" y="3433857"/>
                <a:ext cx="272767" cy="276999"/>
              </a:xfrm>
              <a:prstGeom prst="rect">
                <a:avLst/>
              </a:prstGeom>
              <a:blipFill>
                <a:blip r:embed="rId10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3AA413A0-C199-4907-B447-23CC2A1E44EB}"/>
              </a:ext>
            </a:extLst>
          </p:cNvPr>
          <p:cNvSpPr/>
          <p:nvPr/>
        </p:nvSpPr>
        <p:spPr>
          <a:xfrm>
            <a:off x="2460260" y="461418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140F29A-43BC-4CB0-B8D2-F95FCACF3471}"/>
                  </a:ext>
                </a:extLst>
              </p:cNvPr>
              <p:cNvSpPr txBox="1"/>
              <p:nvPr/>
            </p:nvSpPr>
            <p:spPr>
              <a:xfrm>
                <a:off x="2514376" y="464475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140F29A-43BC-4CB0-B8D2-F95FCACF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76" y="4644750"/>
                <a:ext cx="272767" cy="276999"/>
              </a:xfrm>
              <a:prstGeom prst="rect">
                <a:avLst/>
              </a:prstGeom>
              <a:blipFill>
                <a:blip r:embed="rId11"/>
                <a:stretch>
                  <a:fillRect l="-20000" r="-1111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4881FCA-776A-4C1F-ADFD-656E33A02397}"/>
              </a:ext>
            </a:extLst>
          </p:cNvPr>
          <p:cNvCxnSpPr>
            <a:cxnSpLocks/>
            <a:stCxn id="45" idx="3"/>
            <a:endCxn id="39" idx="0"/>
          </p:cNvCxnSpPr>
          <p:nvPr/>
        </p:nvCxnSpPr>
        <p:spPr>
          <a:xfrm flipH="1">
            <a:off x="279035" y="2797534"/>
            <a:ext cx="351315" cy="734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AE3519C6-FA89-4DD8-A78B-80985085835D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904227" y="2073555"/>
            <a:ext cx="1261181" cy="457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69EC2EB-9BDB-457B-B30A-6979ABC9F514}"/>
              </a:ext>
            </a:extLst>
          </p:cNvPr>
          <p:cNvCxnSpPr>
            <a:cxnSpLocks/>
            <a:stCxn id="39" idx="4"/>
            <a:endCxn id="41" idx="1"/>
          </p:cNvCxnSpPr>
          <p:nvPr/>
        </p:nvCxnSpPr>
        <p:spPr>
          <a:xfrm>
            <a:off x="279035" y="3889450"/>
            <a:ext cx="179865" cy="598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B0B0924D-3254-4338-B337-E49C6D47235A}"/>
              </a:ext>
            </a:extLst>
          </p:cNvPr>
          <p:cNvCxnSpPr>
            <a:cxnSpLocks/>
            <a:stCxn id="43" idx="2"/>
            <a:endCxn id="39" idx="6"/>
          </p:cNvCxnSpPr>
          <p:nvPr/>
        </p:nvCxnSpPr>
        <p:spPr>
          <a:xfrm flipH="1" flipV="1">
            <a:off x="460010" y="3710856"/>
            <a:ext cx="803133" cy="127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C3616E-6480-4839-B518-189B52527862}"/>
              </a:ext>
            </a:extLst>
          </p:cNvPr>
          <p:cNvCxnSpPr>
            <a:cxnSpLocks/>
            <a:stCxn id="43" idx="3"/>
            <a:endCxn id="41" idx="6"/>
          </p:cNvCxnSpPr>
          <p:nvPr/>
        </p:nvCxnSpPr>
        <p:spPr>
          <a:xfrm flipH="1">
            <a:off x="767844" y="3964347"/>
            <a:ext cx="548305" cy="649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0BE3DAC-3911-47E8-83D4-E82119AC36BB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924389" y="2740387"/>
            <a:ext cx="713262" cy="238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7D6BC34-5A5E-445B-ADFA-2E21D240FCE0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1946595" y="2252149"/>
            <a:ext cx="399788" cy="597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8FA93C1-9927-4D03-9447-9C50896D1979}"/>
              </a:ext>
            </a:extLst>
          </p:cNvPr>
          <p:cNvCxnSpPr>
            <a:stCxn id="49" idx="6"/>
            <a:endCxn id="54" idx="1"/>
          </p:cNvCxnSpPr>
          <p:nvPr/>
        </p:nvCxnSpPr>
        <p:spPr>
          <a:xfrm>
            <a:off x="2527358" y="2073555"/>
            <a:ext cx="951390" cy="471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40EA2FD9-9F7C-420C-8FB3-02D98428FEF4}"/>
              </a:ext>
            </a:extLst>
          </p:cNvPr>
          <p:cNvCxnSpPr>
            <a:cxnSpLocks/>
            <a:stCxn id="53" idx="3"/>
          </p:cNvCxnSpPr>
          <p:nvPr/>
        </p:nvCxnSpPr>
        <p:spPr>
          <a:xfrm flipH="1">
            <a:off x="2492292" y="2797534"/>
            <a:ext cx="986456" cy="82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BC63B58-8A85-48BC-879F-817A5DF18B7D}"/>
              </a:ext>
            </a:extLst>
          </p:cNvPr>
          <p:cNvCxnSpPr>
            <a:cxnSpLocks/>
            <a:stCxn id="51" idx="1"/>
            <a:endCxn id="47" idx="5"/>
          </p:cNvCxnSpPr>
          <p:nvPr/>
        </p:nvCxnSpPr>
        <p:spPr>
          <a:xfrm flipH="1" flipV="1">
            <a:off x="1946595" y="3105102"/>
            <a:ext cx="306886" cy="529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303280E-3C54-4548-A1BF-91246E15A993}"/>
              </a:ext>
            </a:extLst>
          </p:cNvPr>
          <p:cNvCxnSpPr>
            <a:cxnSpLocks/>
            <a:stCxn id="51" idx="4"/>
            <a:endCxn id="57" idx="0"/>
          </p:cNvCxnSpPr>
          <p:nvPr/>
        </p:nvCxnSpPr>
        <p:spPr>
          <a:xfrm>
            <a:off x="2381450" y="3939070"/>
            <a:ext cx="259785" cy="67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052C007-2159-4AF6-99BD-01ECF12416B8}"/>
              </a:ext>
            </a:extLst>
          </p:cNvPr>
          <p:cNvCxnSpPr>
            <a:cxnSpLocks/>
            <a:stCxn id="55" idx="3"/>
            <a:endCxn id="57" idx="7"/>
          </p:cNvCxnSpPr>
          <p:nvPr/>
        </p:nvCxnSpPr>
        <p:spPr>
          <a:xfrm flipH="1">
            <a:off x="2769204" y="3708167"/>
            <a:ext cx="655428" cy="95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10C4663-415D-405C-829F-3ECFD970E142}"/>
              </a:ext>
            </a:extLst>
          </p:cNvPr>
          <p:cNvCxnSpPr>
            <a:cxnSpLocks/>
            <a:stCxn id="55" idx="2"/>
            <a:endCxn id="51" idx="6"/>
          </p:cNvCxnSpPr>
          <p:nvPr/>
        </p:nvCxnSpPr>
        <p:spPr>
          <a:xfrm flipH="1">
            <a:off x="2562425" y="3581882"/>
            <a:ext cx="809201" cy="178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0D41609B-4C67-49B2-8FA0-5E57FC4EB950}"/>
              </a:ext>
            </a:extLst>
          </p:cNvPr>
          <p:cNvCxnSpPr>
            <a:cxnSpLocks/>
            <a:stCxn id="47" idx="3"/>
            <a:endCxn id="43" idx="0"/>
          </p:cNvCxnSpPr>
          <p:nvPr/>
        </p:nvCxnSpPr>
        <p:spPr>
          <a:xfrm flipH="1">
            <a:off x="1444118" y="3105102"/>
            <a:ext cx="246539" cy="554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C6975EA-95E5-4AC1-9AB8-230BB33C99F7}"/>
              </a:ext>
            </a:extLst>
          </p:cNvPr>
          <p:cNvCxnSpPr>
            <a:cxnSpLocks/>
            <a:stCxn id="57" idx="2"/>
            <a:endCxn id="41" idx="5"/>
          </p:cNvCxnSpPr>
          <p:nvPr/>
        </p:nvCxnSpPr>
        <p:spPr>
          <a:xfrm flipH="1" flipV="1">
            <a:off x="714838" y="4740466"/>
            <a:ext cx="1745422" cy="5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橢圓 211">
            <a:extLst>
              <a:ext uri="{FF2B5EF4-FFF2-40B4-BE49-F238E27FC236}">
                <a16:creationId xmlns:a16="http://schemas.microsoft.com/office/drawing/2014/main" id="{C5EADCB0-80F2-46E2-8692-D8BFBB452661}"/>
              </a:ext>
            </a:extLst>
          </p:cNvPr>
          <p:cNvSpPr/>
          <p:nvPr/>
        </p:nvSpPr>
        <p:spPr>
          <a:xfrm>
            <a:off x="8439377" y="3532262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字方塊 212">
                <a:extLst>
                  <a:ext uri="{FF2B5EF4-FFF2-40B4-BE49-F238E27FC236}">
                    <a16:creationId xmlns:a16="http://schemas.microsoft.com/office/drawing/2014/main" id="{022C79EC-E1B7-48B9-9326-6FAE1227E1DA}"/>
                  </a:ext>
                </a:extLst>
              </p:cNvPr>
              <p:cNvSpPr txBox="1"/>
              <p:nvPr/>
            </p:nvSpPr>
            <p:spPr>
              <a:xfrm>
                <a:off x="8493493" y="3562831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3" name="文字方塊 212">
                <a:extLst>
                  <a:ext uri="{FF2B5EF4-FFF2-40B4-BE49-F238E27FC236}">
                    <a16:creationId xmlns:a16="http://schemas.microsoft.com/office/drawing/2014/main" id="{022C79EC-E1B7-48B9-9326-6FAE1227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93" y="3562831"/>
                <a:ext cx="272767" cy="276999"/>
              </a:xfrm>
              <a:prstGeom prst="rect">
                <a:avLst/>
              </a:prstGeom>
              <a:blipFill>
                <a:blip r:embed="rId1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橢圓 213">
            <a:extLst>
              <a:ext uri="{FF2B5EF4-FFF2-40B4-BE49-F238E27FC236}">
                <a16:creationId xmlns:a16="http://schemas.microsoft.com/office/drawing/2014/main" id="{E298EAA7-78E8-4F63-8F1A-68F3AEBA6800}"/>
              </a:ext>
            </a:extLst>
          </p:cNvPr>
          <p:cNvSpPr/>
          <p:nvPr/>
        </p:nvSpPr>
        <p:spPr>
          <a:xfrm>
            <a:off x="8747211" y="4435587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文字方塊 214">
                <a:extLst>
                  <a:ext uri="{FF2B5EF4-FFF2-40B4-BE49-F238E27FC236}">
                    <a16:creationId xmlns:a16="http://schemas.microsoft.com/office/drawing/2014/main" id="{A55B16F0-F27B-40A0-918F-CD76ABEF847F}"/>
                  </a:ext>
                </a:extLst>
              </p:cNvPr>
              <p:cNvSpPr txBox="1"/>
              <p:nvPr/>
            </p:nvSpPr>
            <p:spPr>
              <a:xfrm>
                <a:off x="8801327" y="4466156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5" name="文字方塊 214">
                <a:extLst>
                  <a:ext uri="{FF2B5EF4-FFF2-40B4-BE49-F238E27FC236}">
                    <a16:creationId xmlns:a16="http://schemas.microsoft.com/office/drawing/2014/main" id="{A55B16F0-F27B-40A0-918F-CD76ABEF8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27" y="4466156"/>
                <a:ext cx="272767" cy="276999"/>
              </a:xfrm>
              <a:prstGeom prst="rect">
                <a:avLst/>
              </a:prstGeom>
              <a:blipFill>
                <a:blip r:embed="rId13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橢圓 215">
            <a:extLst>
              <a:ext uri="{FF2B5EF4-FFF2-40B4-BE49-F238E27FC236}">
                <a16:creationId xmlns:a16="http://schemas.microsoft.com/office/drawing/2014/main" id="{D8CE44D7-35FE-49FC-9D09-6A0EBDD2954A}"/>
              </a:ext>
            </a:extLst>
          </p:cNvPr>
          <p:cNvSpPr/>
          <p:nvPr/>
        </p:nvSpPr>
        <p:spPr>
          <a:xfrm>
            <a:off x="9604460" y="365946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文字方塊 216">
                <a:extLst>
                  <a:ext uri="{FF2B5EF4-FFF2-40B4-BE49-F238E27FC236}">
                    <a16:creationId xmlns:a16="http://schemas.microsoft.com/office/drawing/2014/main" id="{0D2D4A2E-C663-41A4-A75E-AB6DD3768ABE}"/>
                  </a:ext>
                </a:extLst>
              </p:cNvPr>
              <p:cNvSpPr txBox="1"/>
              <p:nvPr/>
            </p:nvSpPr>
            <p:spPr>
              <a:xfrm>
                <a:off x="9658576" y="369003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7" name="文字方塊 216">
                <a:extLst>
                  <a:ext uri="{FF2B5EF4-FFF2-40B4-BE49-F238E27FC236}">
                    <a16:creationId xmlns:a16="http://schemas.microsoft.com/office/drawing/2014/main" id="{0D2D4A2E-C663-41A4-A75E-AB6DD376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576" y="3690037"/>
                <a:ext cx="272767" cy="276999"/>
              </a:xfrm>
              <a:prstGeom prst="rect">
                <a:avLst/>
              </a:prstGeom>
              <a:blipFill>
                <a:blip r:embed="rId14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橢圓 217">
            <a:extLst>
              <a:ext uri="{FF2B5EF4-FFF2-40B4-BE49-F238E27FC236}">
                <a16:creationId xmlns:a16="http://schemas.microsoft.com/office/drawing/2014/main" id="{7627E354-DD3C-4DB3-BDE2-81EE128836EF}"/>
              </a:ext>
            </a:extLst>
          </p:cNvPr>
          <p:cNvSpPr/>
          <p:nvPr/>
        </p:nvSpPr>
        <p:spPr>
          <a:xfrm>
            <a:off x="8918661" y="249265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20ECE34B-52C5-4ED2-9B71-5CB73D3B179D}"/>
                  </a:ext>
                </a:extLst>
              </p:cNvPr>
              <p:cNvSpPr txBox="1"/>
              <p:nvPr/>
            </p:nvSpPr>
            <p:spPr>
              <a:xfrm>
                <a:off x="8972777" y="252322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20ECE34B-52C5-4ED2-9B71-5CB73D3B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777" y="2523224"/>
                <a:ext cx="272767" cy="276999"/>
              </a:xfrm>
              <a:prstGeom prst="rect">
                <a:avLst/>
              </a:prstGeom>
              <a:blipFill>
                <a:blip r:embed="rId15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橢圓 219">
            <a:extLst>
              <a:ext uri="{FF2B5EF4-FFF2-40B4-BE49-F238E27FC236}">
                <a16:creationId xmlns:a16="http://schemas.microsoft.com/office/drawing/2014/main" id="{5AF50768-B8AA-4D86-826A-DBC9011711A5}"/>
              </a:ext>
            </a:extLst>
          </p:cNvPr>
          <p:cNvSpPr/>
          <p:nvPr/>
        </p:nvSpPr>
        <p:spPr>
          <a:xfrm>
            <a:off x="9978968" y="2800223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字方塊 220">
                <a:extLst>
                  <a:ext uri="{FF2B5EF4-FFF2-40B4-BE49-F238E27FC236}">
                    <a16:creationId xmlns:a16="http://schemas.microsoft.com/office/drawing/2014/main" id="{6F6649B5-FB07-40E9-804D-60E5736BCB97}"/>
                  </a:ext>
                </a:extLst>
              </p:cNvPr>
              <p:cNvSpPr txBox="1"/>
              <p:nvPr/>
            </p:nvSpPr>
            <p:spPr>
              <a:xfrm>
                <a:off x="10033084" y="2830792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1" name="文字方塊 220">
                <a:extLst>
                  <a:ext uri="{FF2B5EF4-FFF2-40B4-BE49-F238E27FC236}">
                    <a16:creationId xmlns:a16="http://schemas.microsoft.com/office/drawing/2014/main" id="{6F6649B5-FB07-40E9-804D-60E5736BC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84" y="2830792"/>
                <a:ext cx="272767" cy="276999"/>
              </a:xfrm>
              <a:prstGeom prst="rect">
                <a:avLst/>
              </a:prstGeom>
              <a:blipFill>
                <a:blip r:embed="rId16"/>
                <a:stretch>
                  <a:fillRect l="-24444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橢圓 221">
            <a:extLst>
              <a:ext uri="{FF2B5EF4-FFF2-40B4-BE49-F238E27FC236}">
                <a16:creationId xmlns:a16="http://schemas.microsoft.com/office/drawing/2014/main" id="{49DB6FF5-CC6A-4DD1-ADEF-D6B9BD124928}"/>
              </a:ext>
            </a:extLst>
          </p:cNvPr>
          <p:cNvSpPr/>
          <p:nvPr/>
        </p:nvSpPr>
        <p:spPr>
          <a:xfrm>
            <a:off x="10506725" y="189496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字方塊 222">
                <a:extLst>
                  <a:ext uri="{FF2B5EF4-FFF2-40B4-BE49-F238E27FC236}">
                    <a16:creationId xmlns:a16="http://schemas.microsoft.com/office/drawing/2014/main" id="{5D775CCC-2655-4D59-845F-C8EF46D023D9}"/>
                  </a:ext>
                </a:extLst>
              </p:cNvPr>
              <p:cNvSpPr txBox="1"/>
              <p:nvPr/>
            </p:nvSpPr>
            <p:spPr>
              <a:xfrm>
                <a:off x="10560841" y="192553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3" name="文字方塊 222">
                <a:extLst>
                  <a:ext uri="{FF2B5EF4-FFF2-40B4-BE49-F238E27FC236}">
                    <a16:creationId xmlns:a16="http://schemas.microsoft.com/office/drawing/2014/main" id="{5D775CCC-2655-4D59-845F-C8EF46D02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841" y="1925530"/>
                <a:ext cx="272767" cy="276999"/>
              </a:xfrm>
              <a:prstGeom prst="rect">
                <a:avLst/>
              </a:prstGeom>
              <a:blipFill>
                <a:blip r:embed="rId17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橢圓 223">
            <a:extLst>
              <a:ext uri="{FF2B5EF4-FFF2-40B4-BE49-F238E27FC236}">
                <a16:creationId xmlns:a16="http://schemas.microsoft.com/office/drawing/2014/main" id="{FEFA2DAF-23B8-4BB3-A01C-EECE560F7F31}"/>
              </a:ext>
            </a:extLst>
          </p:cNvPr>
          <p:cNvSpPr/>
          <p:nvPr/>
        </p:nvSpPr>
        <p:spPr>
          <a:xfrm>
            <a:off x="10541792" y="3581882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293531A2-049C-46DF-B855-394647DDAD51}"/>
                  </a:ext>
                </a:extLst>
              </p:cNvPr>
              <p:cNvSpPr txBox="1"/>
              <p:nvPr/>
            </p:nvSpPr>
            <p:spPr>
              <a:xfrm>
                <a:off x="10595908" y="3612451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293531A2-049C-46DF-B855-394647DD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08" y="3612451"/>
                <a:ext cx="272767" cy="276999"/>
              </a:xfrm>
              <a:prstGeom prst="rect">
                <a:avLst/>
              </a:prstGeom>
              <a:blipFill>
                <a:blip r:embed="rId18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橢圓 225">
            <a:extLst>
              <a:ext uri="{FF2B5EF4-FFF2-40B4-BE49-F238E27FC236}">
                <a16:creationId xmlns:a16="http://schemas.microsoft.com/office/drawing/2014/main" id="{F47A09B9-577D-4E17-B5CE-7062A54EE838}"/>
              </a:ext>
            </a:extLst>
          </p:cNvPr>
          <p:cNvSpPr/>
          <p:nvPr/>
        </p:nvSpPr>
        <p:spPr>
          <a:xfrm>
            <a:off x="11767059" y="249265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F4050735-196E-47B2-B2E5-7FDC81482CF5}"/>
                  </a:ext>
                </a:extLst>
              </p:cNvPr>
              <p:cNvSpPr txBox="1"/>
              <p:nvPr/>
            </p:nvSpPr>
            <p:spPr>
              <a:xfrm>
                <a:off x="11821175" y="252322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F4050735-196E-47B2-B2E5-7FDC8148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1175" y="2523224"/>
                <a:ext cx="272767" cy="276999"/>
              </a:xfrm>
              <a:prstGeom prst="rect">
                <a:avLst/>
              </a:prstGeom>
              <a:blipFill>
                <a:blip r:embed="rId19"/>
                <a:stretch>
                  <a:fillRect l="-20000" r="-444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橢圓 227">
            <a:extLst>
              <a:ext uri="{FF2B5EF4-FFF2-40B4-BE49-F238E27FC236}">
                <a16:creationId xmlns:a16="http://schemas.microsoft.com/office/drawing/2014/main" id="{0F1BFD18-E6DF-496A-ADA9-F29AC08C21F3}"/>
              </a:ext>
            </a:extLst>
          </p:cNvPr>
          <p:cNvSpPr/>
          <p:nvPr/>
        </p:nvSpPr>
        <p:spPr>
          <a:xfrm>
            <a:off x="11712943" y="340328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文字方塊 228">
                <a:extLst>
                  <a:ext uri="{FF2B5EF4-FFF2-40B4-BE49-F238E27FC236}">
                    <a16:creationId xmlns:a16="http://schemas.microsoft.com/office/drawing/2014/main" id="{8F21ADAE-732D-46D1-AC49-E162513DAC9C}"/>
                  </a:ext>
                </a:extLst>
              </p:cNvPr>
              <p:cNvSpPr txBox="1"/>
              <p:nvPr/>
            </p:nvSpPr>
            <p:spPr>
              <a:xfrm>
                <a:off x="11767059" y="343385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29" name="文字方塊 228">
                <a:extLst>
                  <a:ext uri="{FF2B5EF4-FFF2-40B4-BE49-F238E27FC236}">
                    <a16:creationId xmlns:a16="http://schemas.microsoft.com/office/drawing/2014/main" id="{8F21ADAE-732D-46D1-AC49-E162513D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7059" y="3433857"/>
                <a:ext cx="272767" cy="276999"/>
              </a:xfrm>
              <a:prstGeom prst="rect">
                <a:avLst/>
              </a:prstGeom>
              <a:blipFill>
                <a:blip r:embed="rId20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橢圓 229">
            <a:extLst>
              <a:ext uri="{FF2B5EF4-FFF2-40B4-BE49-F238E27FC236}">
                <a16:creationId xmlns:a16="http://schemas.microsoft.com/office/drawing/2014/main" id="{D4FE20AE-0ADA-4051-B0A1-2E38791C8668}"/>
              </a:ext>
            </a:extLst>
          </p:cNvPr>
          <p:cNvSpPr/>
          <p:nvPr/>
        </p:nvSpPr>
        <p:spPr>
          <a:xfrm>
            <a:off x="10801577" y="461418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字方塊 230">
                <a:extLst>
                  <a:ext uri="{FF2B5EF4-FFF2-40B4-BE49-F238E27FC236}">
                    <a16:creationId xmlns:a16="http://schemas.microsoft.com/office/drawing/2014/main" id="{AA68FEFC-932B-4B76-BE28-E06A94C6BFC9}"/>
                  </a:ext>
                </a:extLst>
              </p:cNvPr>
              <p:cNvSpPr txBox="1"/>
              <p:nvPr/>
            </p:nvSpPr>
            <p:spPr>
              <a:xfrm>
                <a:off x="10855693" y="464475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1" name="文字方塊 230">
                <a:extLst>
                  <a:ext uri="{FF2B5EF4-FFF2-40B4-BE49-F238E27FC236}">
                    <a16:creationId xmlns:a16="http://schemas.microsoft.com/office/drawing/2014/main" id="{AA68FEFC-932B-4B76-BE28-E06A94C6B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93" y="4644750"/>
                <a:ext cx="272767" cy="276999"/>
              </a:xfrm>
              <a:prstGeom prst="rect">
                <a:avLst/>
              </a:prstGeom>
              <a:blipFill>
                <a:blip r:embed="rId21"/>
                <a:stretch>
                  <a:fillRect l="-22222" r="-1111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A34186EC-D120-461B-9A38-ED081BCE18C9}"/>
              </a:ext>
            </a:extLst>
          </p:cNvPr>
          <p:cNvCxnSpPr>
            <a:cxnSpLocks/>
            <a:stCxn id="218" idx="3"/>
            <a:endCxn id="212" idx="0"/>
          </p:cNvCxnSpPr>
          <p:nvPr/>
        </p:nvCxnSpPr>
        <p:spPr>
          <a:xfrm flipH="1">
            <a:off x="8620352" y="2797534"/>
            <a:ext cx="351315" cy="734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D6608BFA-BE65-4433-86F2-05302AD68C22}"/>
              </a:ext>
            </a:extLst>
          </p:cNvPr>
          <p:cNvCxnSpPr>
            <a:cxnSpLocks/>
            <a:stCxn id="222" idx="2"/>
          </p:cNvCxnSpPr>
          <p:nvPr/>
        </p:nvCxnSpPr>
        <p:spPr>
          <a:xfrm flipH="1">
            <a:off x="9245544" y="2073555"/>
            <a:ext cx="1261181" cy="457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7324F530-A2D7-48A0-B0E0-1B4C5341FA31}"/>
              </a:ext>
            </a:extLst>
          </p:cNvPr>
          <p:cNvCxnSpPr>
            <a:cxnSpLocks/>
            <a:stCxn id="212" idx="4"/>
            <a:endCxn id="214" idx="1"/>
          </p:cNvCxnSpPr>
          <p:nvPr/>
        </p:nvCxnSpPr>
        <p:spPr>
          <a:xfrm>
            <a:off x="8620352" y="3889450"/>
            <a:ext cx="179865" cy="598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FD935A6-D1E9-4571-8BF9-6DEC741F433A}"/>
              </a:ext>
            </a:extLst>
          </p:cNvPr>
          <p:cNvCxnSpPr>
            <a:cxnSpLocks/>
            <a:stCxn id="216" idx="2"/>
            <a:endCxn id="212" idx="6"/>
          </p:cNvCxnSpPr>
          <p:nvPr/>
        </p:nvCxnSpPr>
        <p:spPr>
          <a:xfrm flipH="1" flipV="1">
            <a:off x="8801327" y="3710856"/>
            <a:ext cx="803133" cy="127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C315FF35-F895-4E4A-9E2C-962E81F5CD82}"/>
              </a:ext>
            </a:extLst>
          </p:cNvPr>
          <p:cNvCxnSpPr>
            <a:cxnSpLocks/>
            <a:stCxn id="216" idx="3"/>
            <a:endCxn id="214" idx="6"/>
          </p:cNvCxnSpPr>
          <p:nvPr/>
        </p:nvCxnSpPr>
        <p:spPr>
          <a:xfrm flipH="1">
            <a:off x="9109161" y="3964347"/>
            <a:ext cx="548305" cy="649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A265A93E-957B-491B-8334-3A1E324115F7}"/>
              </a:ext>
            </a:extLst>
          </p:cNvPr>
          <p:cNvCxnSpPr>
            <a:cxnSpLocks/>
            <a:stCxn id="220" idx="2"/>
          </p:cNvCxnSpPr>
          <p:nvPr/>
        </p:nvCxnSpPr>
        <p:spPr>
          <a:xfrm flipH="1" flipV="1">
            <a:off x="9265706" y="2740387"/>
            <a:ext cx="713262" cy="238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3D75DEE7-10A2-4E75-8EF7-6720D9C6FCB1}"/>
              </a:ext>
            </a:extLst>
          </p:cNvPr>
          <p:cNvCxnSpPr>
            <a:cxnSpLocks/>
            <a:stCxn id="222" idx="4"/>
          </p:cNvCxnSpPr>
          <p:nvPr/>
        </p:nvCxnSpPr>
        <p:spPr>
          <a:xfrm flipH="1">
            <a:off x="10287912" y="2252149"/>
            <a:ext cx="399788" cy="597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D6F9BD20-A583-43D7-AAE1-FDB5C1B1D87B}"/>
              </a:ext>
            </a:extLst>
          </p:cNvPr>
          <p:cNvCxnSpPr>
            <a:stCxn id="222" idx="6"/>
            <a:endCxn id="227" idx="1"/>
          </p:cNvCxnSpPr>
          <p:nvPr/>
        </p:nvCxnSpPr>
        <p:spPr>
          <a:xfrm>
            <a:off x="10868675" y="2073555"/>
            <a:ext cx="951390" cy="471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F4613C5A-284B-4C11-97D0-D1053FC5D304}"/>
              </a:ext>
            </a:extLst>
          </p:cNvPr>
          <p:cNvCxnSpPr>
            <a:cxnSpLocks/>
            <a:stCxn id="226" idx="3"/>
          </p:cNvCxnSpPr>
          <p:nvPr/>
        </p:nvCxnSpPr>
        <p:spPr>
          <a:xfrm flipH="1">
            <a:off x="10833609" y="2797534"/>
            <a:ext cx="986456" cy="82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4B3EC10D-6460-499B-97CD-1921D3E84ADA}"/>
              </a:ext>
            </a:extLst>
          </p:cNvPr>
          <p:cNvCxnSpPr>
            <a:cxnSpLocks/>
            <a:stCxn id="224" idx="1"/>
            <a:endCxn id="220" idx="5"/>
          </p:cNvCxnSpPr>
          <p:nvPr/>
        </p:nvCxnSpPr>
        <p:spPr>
          <a:xfrm flipH="1" flipV="1">
            <a:off x="10287912" y="3105102"/>
            <a:ext cx="306886" cy="529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A46DD820-2E00-4021-893F-D832C368B22C}"/>
              </a:ext>
            </a:extLst>
          </p:cNvPr>
          <p:cNvCxnSpPr>
            <a:cxnSpLocks/>
            <a:stCxn id="224" idx="4"/>
            <a:endCxn id="230" idx="0"/>
          </p:cNvCxnSpPr>
          <p:nvPr/>
        </p:nvCxnSpPr>
        <p:spPr>
          <a:xfrm>
            <a:off x="10722767" y="3939070"/>
            <a:ext cx="259785" cy="67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756CDB47-503B-45C1-96EE-F3407FB8EEED}"/>
              </a:ext>
            </a:extLst>
          </p:cNvPr>
          <p:cNvCxnSpPr>
            <a:cxnSpLocks/>
            <a:stCxn id="228" idx="3"/>
            <a:endCxn id="230" idx="7"/>
          </p:cNvCxnSpPr>
          <p:nvPr/>
        </p:nvCxnSpPr>
        <p:spPr>
          <a:xfrm flipH="1">
            <a:off x="11110521" y="3708167"/>
            <a:ext cx="655428" cy="95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38C80EA6-0654-4115-8BB7-5055FBBEE414}"/>
              </a:ext>
            </a:extLst>
          </p:cNvPr>
          <p:cNvCxnSpPr>
            <a:cxnSpLocks/>
            <a:stCxn id="228" idx="2"/>
            <a:endCxn id="224" idx="6"/>
          </p:cNvCxnSpPr>
          <p:nvPr/>
        </p:nvCxnSpPr>
        <p:spPr>
          <a:xfrm flipH="1">
            <a:off x="10903742" y="3581882"/>
            <a:ext cx="809201" cy="178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855A5FFE-A927-4DA8-85C8-81040425B27A}"/>
              </a:ext>
            </a:extLst>
          </p:cNvPr>
          <p:cNvCxnSpPr>
            <a:cxnSpLocks/>
            <a:stCxn id="220" idx="3"/>
            <a:endCxn id="216" idx="0"/>
          </p:cNvCxnSpPr>
          <p:nvPr/>
        </p:nvCxnSpPr>
        <p:spPr>
          <a:xfrm flipH="1">
            <a:off x="9785435" y="3105102"/>
            <a:ext cx="246539" cy="554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CE61C00B-4385-45A2-B59D-FBDF064BFDE4}"/>
              </a:ext>
            </a:extLst>
          </p:cNvPr>
          <p:cNvCxnSpPr>
            <a:cxnSpLocks/>
            <a:stCxn id="230" idx="2"/>
            <a:endCxn id="214" idx="5"/>
          </p:cNvCxnSpPr>
          <p:nvPr/>
        </p:nvCxnSpPr>
        <p:spPr>
          <a:xfrm flipH="1" flipV="1">
            <a:off x="9056155" y="4740466"/>
            <a:ext cx="1745422" cy="5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橢圓 246">
            <a:extLst>
              <a:ext uri="{FF2B5EF4-FFF2-40B4-BE49-F238E27FC236}">
                <a16:creationId xmlns:a16="http://schemas.microsoft.com/office/drawing/2014/main" id="{D81F8DC7-2369-48BE-9ECD-92A4DDD44906}"/>
              </a:ext>
            </a:extLst>
          </p:cNvPr>
          <p:cNvSpPr/>
          <p:nvPr/>
        </p:nvSpPr>
        <p:spPr>
          <a:xfrm>
            <a:off x="4335868" y="3532262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030D8520-E9D5-4C80-BC0B-DFEBACAE0942}"/>
                  </a:ext>
                </a:extLst>
              </p:cNvPr>
              <p:cNvSpPr txBox="1"/>
              <p:nvPr/>
            </p:nvSpPr>
            <p:spPr>
              <a:xfrm>
                <a:off x="4389984" y="3562831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030D8520-E9D5-4C80-BC0B-DFEBACAE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84" y="3562831"/>
                <a:ext cx="272767" cy="276999"/>
              </a:xfrm>
              <a:prstGeom prst="rect">
                <a:avLst/>
              </a:prstGeom>
              <a:blipFill>
                <a:blip r:embed="rId2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橢圓 248">
            <a:extLst>
              <a:ext uri="{FF2B5EF4-FFF2-40B4-BE49-F238E27FC236}">
                <a16:creationId xmlns:a16="http://schemas.microsoft.com/office/drawing/2014/main" id="{DCC3B51E-D216-4745-9C60-90F4E7972A6D}"/>
              </a:ext>
            </a:extLst>
          </p:cNvPr>
          <p:cNvSpPr/>
          <p:nvPr/>
        </p:nvSpPr>
        <p:spPr>
          <a:xfrm>
            <a:off x="4643702" y="4435587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6A48A87F-3211-486D-A0E9-B6B70E04E506}"/>
                  </a:ext>
                </a:extLst>
              </p:cNvPr>
              <p:cNvSpPr txBox="1"/>
              <p:nvPr/>
            </p:nvSpPr>
            <p:spPr>
              <a:xfrm>
                <a:off x="4697818" y="4466156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0" name="文字方塊 249">
                <a:extLst>
                  <a:ext uri="{FF2B5EF4-FFF2-40B4-BE49-F238E27FC236}">
                    <a16:creationId xmlns:a16="http://schemas.microsoft.com/office/drawing/2014/main" id="{6A48A87F-3211-486D-A0E9-B6B70E04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18" y="4466156"/>
                <a:ext cx="272767" cy="276999"/>
              </a:xfrm>
              <a:prstGeom prst="rect">
                <a:avLst/>
              </a:prstGeom>
              <a:blipFill>
                <a:blip r:embed="rId23"/>
                <a:stretch>
                  <a:fillRect l="-22727" r="-11364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橢圓 250">
            <a:extLst>
              <a:ext uri="{FF2B5EF4-FFF2-40B4-BE49-F238E27FC236}">
                <a16:creationId xmlns:a16="http://schemas.microsoft.com/office/drawing/2014/main" id="{549FAF93-69F5-4B0F-84EA-7EADBA4E93CC}"/>
              </a:ext>
            </a:extLst>
          </p:cNvPr>
          <p:cNvSpPr/>
          <p:nvPr/>
        </p:nvSpPr>
        <p:spPr>
          <a:xfrm>
            <a:off x="5500951" y="365946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664B47AF-D664-4595-8BB4-9D33FD1281A6}"/>
                  </a:ext>
                </a:extLst>
              </p:cNvPr>
              <p:cNvSpPr txBox="1"/>
              <p:nvPr/>
            </p:nvSpPr>
            <p:spPr>
              <a:xfrm>
                <a:off x="5555067" y="369003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664B47AF-D664-4595-8BB4-9D33FD128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67" y="3690037"/>
                <a:ext cx="272767" cy="276999"/>
              </a:xfrm>
              <a:prstGeom prst="rect">
                <a:avLst/>
              </a:prstGeom>
              <a:blipFill>
                <a:blip r:embed="rId24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橢圓 252">
            <a:extLst>
              <a:ext uri="{FF2B5EF4-FFF2-40B4-BE49-F238E27FC236}">
                <a16:creationId xmlns:a16="http://schemas.microsoft.com/office/drawing/2014/main" id="{98CD4C12-47F8-4827-B344-4948CBF722CD}"/>
              </a:ext>
            </a:extLst>
          </p:cNvPr>
          <p:cNvSpPr/>
          <p:nvPr/>
        </p:nvSpPr>
        <p:spPr>
          <a:xfrm>
            <a:off x="4815152" y="249265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字方塊 253">
                <a:extLst>
                  <a:ext uri="{FF2B5EF4-FFF2-40B4-BE49-F238E27FC236}">
                    <a16:creationId xmlns:a16="http://schemas.microsoft.com/office/drawing/2014/main" id="{DA5DC4F8-642E-4FD6-9F96-8958C3A00DBA}"/>
                  </a:ext>
                </a:extLst>
              </p:cNvPr>
              <p:cNvSpPr txBox="1"/>
              <p:nvPr/>
            </p:nvSpPr>
            <p:spPr>
              <a:xfrm>
                <a:off x="4869268" y="252322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4" name="文字方塊 253">
                <a:extLst>
                  <a:ext uri="{FF2B5EF4-FFF2-40B4-BE49-F238E27FC236}">
                    <a16:creationId xmlns:a16="http://schemas.microsoft.com/office/drawing/2014/main" id="{DA5DC4F8-642E-4FD6-9F96-8958C3A00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8" y="2523224"/>
                <a:ext cx="272767" cy="276999"/>
              </a:xfrm>
              <a:prstGeom prst="rect">
                <a:avLst/>
              </a:prstGeom>
              <a:blipFill>
                <a:blip r:embed="rId25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橢圓 254">
            <a:extLst>
              <a:ext uri="{FF2B5EF4-FFF2-40B4-BE49-F238E27FC236}">
                <a16:creationId xmlns:a16="http://schemas.microsoft.com/office/drawing/2014/main" id="{99CADB66-316E-48DF-AA11-49A38FB5752D}"/>
              </a:ext>
            </a:extLst>
          </p:cNvPr>
          <p:cNvSpPr/>
          <p:nvPr/>
        </p:nvSpPr>
        <p:spPr>
          <a:xfrm>
            <a:off x="5875459" y="2800223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C32C68A8-7FC8-4D15-8DC4-1C3F5FEEE274}"/>
                  </a:ext>
                </a:extLst>
              </p:cNvPr>
              <p:cNvSpPr txBox="1"/>
              <p:nvPr/>
            </p:nvSpPr>
            <p:spPr>
              <a:xfrm>
                <a:off x="5929575" y="2830792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C32C68A8-7FC8-4D15-8DC4-1C3F5FEE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575" y="2830792"/>
                <a:ext cx="272767" cy="276999"/>
              </a:xfrm>
              <a:prstGeom prst="rect">
                <a:avLst/>
              </a:prstGeom>
              <a:blipFill>
                <a:blip r:embed="rId26"/>
                <a:stretch>
                  <a:fillRect l="-25000" r="-13636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橢圓 256">
            <a:extLst>
              <a:ext uri="{FF2B5EF4-FFF2-40B4-BE49-F238E27FC236}">
                <a16:creationId xmlns:a16="http://schemas.microsoft.com/office/drawing/2014/main" id="{68A2848F-6002-4315-A559-3D67C91CEABE}"/>
              </a:ext>
            </a:extLst>
          </p:cNvPr>
          <p:cNvSpPr/>
          <p:nvPr/>
        </p:nvSpPr>
        <p:spPr>
          <a:xfrm>
            <a:off x="6403216" y="189496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56F5E3C0-9BF4-4640-993F-8AB93CF7269D}"/>
                  </a:ext>
                </a:extLst>
              </p:cNvPr>
              <p:cNvSpPr txBox="1"/>
              <p:nvPr/>
            </p:nvSpPr>
            <p:spPr>
              <a:xfrm>
                <a:off x="6457332" y="192553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56F5E3C0-9BF4-4640-993F-8AB93CF7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32" y="1925530"/>
                <a:ext cx="272767" cy="276999"/>
              </a:xfrm>
              <a:prstGeom prst="rect">
                <a:avLst/>
              </a:prstGeom>
              <a:blipFill>
                <a:blip r:embed="rId27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橢圓 258">
            <a:extLst>
              <a:ext uri="{FF2B5EF4-FFF2-40B4-BE49-F238E27FC236}">
                <a16:creationId xmlns:a16="http://schemas.microsoft.com/office/drawing/2014/main" id="{70DBF41D-5A05-4147-8518-587A34A67B09}"/>
              </a:ext>
            </a:extLst>
          </p:cNvPr>
          <p:cNvSpPr/>
          <p:nvPr/>
        </p:nvSpPr>
        <p:spPr>
          <a:xfrm>
            <a:off x="6438283" y="3581882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AB1740A2-EEDC-469D-8ACC-27787D1A2BC4}"/>
                  </a:ext>
                </a:extLst>
              </p:cNvPr>
              <p:cNvSpPr txBox="1"/>
              <p:nvPr/>
            </p:nvSpPr>
            <p:spPr>
              <a:xfrm>
                <a:off x="6492399" y="3612451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AB1740A2-EEDC-469D-8ACC-27787D1A2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399" y="3612451"/>
                <a:ext cx="272767" cy="276999"/>
              </a:xfrm>
              <a:prstGeom prst="rect">
                <a:avLst/>
              </a:prstGeom>
              <a:blipFill>
                <a:blip r:embed="rId28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橢圓 260">
            <a:extLst>
              <a:ext uri="{FF2B5EF4-FFF2-40B4-BE49-F238E27FC236}">
                <a16:creationId xmlns:a16="http://schemas.microsoft.com/office/drawing/2014/main" id="{BAD827BD-5F81-4FB0-BF05-5FDBF73F39E0}"/>
              </a:ext>
            </a:extLst>
          </p:cNvPr>
          <p:cNvSpPr/>
          <p:nvPr/>
        </p:nvSpPr>
        <p:spPr>
          <a:xfrm>
            <a:off x="7663550" y="2492655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A6893BC8-2A4A-49CB-97D4-327C48B116B3}"/>
                  </a:ext>
                </a:extLst>
              </p:cNvPr>
              <p:cNvSpPr txBox="1"/>
              <p:nvPr/>
            </p:nvSpPr>
            <p:spPr>
              <a:xfrm>
                <a:off x="7717666" y="2523224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A6893BC8-2A4A-49CB-97D4-327C48B11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666" y="2523224"/>
                <a:ext cx="272767" cy="276999"/>
              </a:xfrm>
              <a:prstGeom prst="rect">
                <a:avLst/>
              </a:prstGeom>
              <a:blipFill>
                <a:blip r:embed="rId29"/>
                <a:stretch>
                  <a:fillRect l="-20000" r="-4444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橢圓 262">
            <a:extLst>
              <a:ext uri="{FF2B5EF4-FFF2-40B4-BE49-F238E27FC236}">
                <a16:creationId xmlns:a16="http://schemas.microsoft.com/office/drawing/2014/main" id="{AA58FA23-BDB9-40BD-BB73-AD149A7FBEB8}"/>
              </a:ext>
            </a:extLst>
          </p:cNvPr>
          <p:cNvSpPr/>
          <p:nvPr/>
        </p:nvSpPr>
        <p:spPr>
          <a:xfrm>
            <a:off x="7609434" y="3403288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5E95E361-C546-47FE-AEA9-E7884915A1D4}"/>
                  </a:ext>
                </a:extLst>
              </p:cNvPr>
              <p:cNvSpPr txBox="1"/>
              <p:nvPr/>
            </p:nvSpPr>
            <p:spPr>
              <a:xfrm>
                <a:off x="7663550" y="3433857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4" name="文字方塊 263">
                <a:extLst>
                  <a:ext uri="{FF2B5EF4-FFF2-40B4-BE49-F238E27FC236}">
                    <a16:creationId xmlns:a16="http://schemas.microsoft.com/office/drawing/2014/main" id="{5E95E361-C546-47FE-AEA9-E7884915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550" y="3433857"/>
                <a:ext cx="272767" cy="276999"/>
              </a:xfrm>
              <a:prstGeom prst="rect">
                <a:avLst/>
              </a:prstGeom>
              <a:blipFill>
                <a:blip r:embed="rId30"/>
                <a:stretch>
                  <a:fillRect l="-20000" r="-1111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橢圓 264">
            <a:extLst>
              <a:ext uri="{FF2B5EF4-FFF2-40B4-BE49-F238E27FC236}">
                <a16:creationId xmlns:a16="http://schemas.microsoft.com/office/drawing/2014/main" id="{D2CEB577-6D34-4E1A-A001-9A38804F482C}"/>
              </a:ext>
            </a:extLst>
          </p:cNvPr>
          <p:cNvSpPr/>
          <p:nvPr/>
        </p:nvSpPr>
        <p:spPr>
          <a:xfrm>
            <a:off x="6698068" y="4614181"/>
            <a:ext cx="361950" cy="357188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400" baseline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637C2FA9-D4AC-4ECA-837A-131B3E579A2C}"/>
                  </a:ext>
                </a:extLst>
              </p:cNvPr>
              <p:cNvSpPr txBox="1"/>
              <p:nvPr/>
            </p:nvSpPr>
            <p:spPr>
              <a:xfrm>
                <a:off x="6752184" y="4644750"/>
                <a:ext cx="2727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637C2FA9-D4AC-4ECA-837A-131B3E579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84" y="4644750"/>
                <a:ext cx="272767" cy="276999"/>
              </a:xfrm>
              <a:prstGeom prst="rect">
                <a:avLst/>
              </a:prstGeom>
              <a:blipFill>
                <a:blip r:embed="rId31"/>
                <a:stretch>
                  <a:fillRect l="-22727" r="-13636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7FE84EC8-8084-4634-92B9-72CD49316742}"/>
              </a:ext>
            </a:extLst>
          </p:cNvPr>
          <p:cNvCxnSpPr>
            <a:cxnSpLocks/>
            <a:stCxn id="253" idx="3"/>
            <a:endCxn id="247" idx="0"/>
          </p:cNvCxnSpPr>
          <p:nvPr/>
        </p:nvCxnSpPr>
        <p:spPr>
          <a:xfrm flipH="1">
            <a:off x="4516843" y="2797534"/>
            <a:ext cx="351315" cy="734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35494A0E-47D8-4FDF-8824-0DDE59753C50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5142035" y="2073555"/>
            <a:ext cx="1261181" cy="457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單箭頭接點 268">
            <a:extLst>
              <a:ext uri="{FF2B5EF4-FFF2-40B4-BE49-F238E27FC236}">
                <a16:creationId xmlns:a16="http://schemas.microsoft.com/office/drawing/2014/main" id="{EEC43121-C529-4E36-8705-457A2BA9E4CA}"/>
              </a:ext>
            </a:extLst>
          </p:cNvPr>
          <p:cNvCxnSpPr>
            <a:cxnSpLocks/>
            <a:stCxn id="247" idx="4"/>
            <a:endCxn id="249" idx="1"/>
          </p:cNvCxnSpPr>
          <p:nvPr/>
        </p:nvCxnSpPr>
        <p:spPr>
          <a:xfrm>
            <a:off x="4516843" y="3889450"/>
            <a:ext cx="179865" cy="598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10154A3C-4A84-4643-A8D5-AC71CC631188}"/>
              </a:ext>
            </a:extLst>
          </p:cNvPr>
          <p:cNvCxnSpPr>
            <a:cxnSpLocks/>
            <a:stCxn id="251" idx="2"/>
            <a:endCxn id="247" idx="6"/>
          </p:cNvCxnSpPr>
          <p:nvPr/>
        </p:nvCxnSpPr>
        <p:spPr>
          <a:xfrm flipH="1" flipV="1">
            <a:off x="4697818" y="3710856"/>
            <a:ext cx="803133" cy="1272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單箭頭接點 270">
            <a:extLst>
              <a:ext uri="{FF2B5EF4-FFF2-40B4-BE49-F238E27FC236}">
                <a16:creationId xmlns:a16="http://schemas.microsoft.com/office/drawing/2014/main" id="{E4B94483-E520-405A-8B96-7BC1CA6C272C}"/>
              </a:ext>
            </a:extLst>
          </p:cNvPr>
          <p:cNvCxnSpPr>
            <a:cxnSpLocks/>
            <a:stCxn id="251" idx="3"/>
            <a:endCxn id="249" idx="6"/>
          </p:cNvCxnSpPr>
          <p:nvPr/>
        </p:nvCxnSpPr>
        <p:spPr>
          <a:xfrm flipH="1">
            <a:off x="5005652" y="3964347"/>
            <a:ext cx="548305" cy="649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單箭頭接點 271">
            <a:extLst>
              <a:ext uri="{FF2B5EF4-FFF2-40B4-BE49-F238E27FC236}">
                <a16:creationId xmlns:a16="http://schemas.microsoft.com/office/drawing/2014/main" id="{ADD562CB-E55A-4795-B77F-10485101BD43}"/>
              </a:ext>
            </a:extLst>
          </p:cNvPr>
          <p:cNvCxnSpPr>
            <a:cxnSpLocks/>
            <a:stCxn id="255" idx="2"/>
          </p:cNvCxnSpPr>
          <p:nvPr/>
        </p:nvCxnSpPr>
        <p:spPr>
          <a:xfrm flipH="1" flipV="1">
            <a:off x="5162197" y="2740387"/>
            <a:ext cx="713262" cy="238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E52F3578-56BC-4498-8E43-7D506C0D239E}"/>
              </a:ext>
            </a:extLst>
          </p:cNvPr>
          <p:cNvCxnSpPr>
            <a:cxnSpLocks/>
            <a:stCxn id="257" idx="4"/>
          </p:cNvCxnSpPr>
          <p:nvPr/>
        </p:nvCxnSpPr>
        <p:spPr>
          <a:xfrm flipH="1">
            <a:off x="6184403" y="2252149"/>
            <a:ext cx="399788" cy="597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2D59D372-775E-4364-9435-8FC85D56E446}"/>
              </a:ext>
            </a:extLst>
          </p:cNvPr>
          <p:cNvCxnSpPr>
            <a:stCxn id="257" idx="6"/>
            <a:endCxn id="262" idx="1"/>
          </p:cNvCxnSpPr>
          <p:nvPr/>
        </p:nvCxnSpPr>
        <p:spPr>
          <a:xfrm>
            <a:off x="6765166" y="2073555"/>
            <a:ext cx="951390" cy="471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DC9BC39B-B5BA-4325-BD02-212CA9514262}"/>
              </a:ext>
            </a:extLst>
          </p:cNvPr>
          <p:cNvCxnSpPr>
            <a:cxnSpLocks/>
            <a:stCxn id="261" idx="3"/>
          </p:cNvCxnSpPr>
          <p:nvPr/>
        </p:nvCxnSpPr>
        <p:spPr>
          <a:xfrm flipH="1">
            <a:off x="6730100" y="2797534"/>
            <a:ext cx="986456" cy="82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單箭頭接點 275">
            <a:extLst>
              <a:ext uri="{FF2B5EF4-FFF2-40B4-BE49-F238E27FC236}">
                <a16:creationId xmlns:a16="http://schemas.microsoft.com/office/drawing/2014/main" id="{03B755E1-56C3-4EB4-A3C0-C46CB6873CA3}"/>
              </a:ext>
            </a:extLst>
          </p:cNvPr>
          <p:cNvCxnSpPr>
            <a:cxnSpLocks/>
            <a:stCxn id="259" idx="1"/>
            <a:endCxn id="255" idx="5"/>
          </p:cNvCxnSpPr>
          <p:nvPr/>
        </p:nvCxnSpPr>
        <p:spPr>
          <a:xfrm flipH="1" flipV="1">
            <a:off x="6184403" y="3105102"/>
            <a:ext cx="306886" cy="529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>
            <a:extLst>
              <a:ext uri="{FF2B5EF4-FFF2-40B4-BE49-F238E27FC236}">
                <a16:creationId xmlns:a16="http://schemas.microsoft.com/office/drawing/2014/main" id="{46F8BFD2-D8A8-4A6B-A134-EAAE078B1565}"/>
              </a:ext>
            </a:extLst>
          </p:cNvPr>
          <p:cNvCxnSpPr>
            <a:cxnSpLocks/>
            <a:stCxn id="259" idx="4"/>
            <a:endCxn id="265" idx="0"/>
          </p:cNvCxnSpPr>
          <p:nvPr/>
        </p:nvCxnSpPr>
        <p:spPr>
          <a:xfrm>
            <a:off x="6619258" y="3939070"/>
            <a:ext cx="259785" cy="67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>
            <a:extLst>
              <a:ext uri="{FF2B5EF4-FFF2-40B4-BE49-F238E27FC236}">
                <a16:creationId xmlns:a16="http://schemas.microsoft.com/office/drawing/2014/main" id="{95B28F9A-5CC4-43D1-97B8-0FD5930B6F1D}"/>
              </a:ext>
            </a:extLst>
          </p:cNvPr>
          <p:cNvCxnSpPr>
            <a:cxnSpLocks/>
            <a:stCxn id="263" idx="3"/>
            <a:endCxn id="265" idx="7"/>
          </p:cNvCxnSpPr>
          <p:nvPr/>
        </p:nvCxnSpPr>
        <p:spPr>
          <a:xfrm flipH="1">
            <a:off x="7007012" y="3708167"/>
            <a:ext cx="655428" cy="958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1AE2EBC5-2ED4-4788-8767-7CCEBF234399}"/>
              </a:ext>
            </a:extLst>
          </p:cNvPr>
          <p:cNvCxnSpPr>
            <a:cxnSpLocks/>
            <a:stCxn id="263" idx="2"/>
            <a:endCxn id="259" idx="6"/>
          </p:cNvCxnSpPr>
          <p:nvPr/>
        </p:nvCxnSpPr>
        <p:spPr>
          <a:xfrm flipH="1">
            <a:off x="6800233" y="3581882"/>
            <a:ext cx="809201" cy="178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B74FDEB6-1D9E-4257-87D8-59ECDE239CD4}"/>
              </a:ext>
            </a:extLst>
          </p:cNvPr>
          <p:cNvCxnSpPr>
            <a:cxnSpLocks/>
            <a:stCxn id="255" idx="3"/>
            <a:endCxn id="251" idx="0"/>
          </p:cNvCxnSpPr>
          <p:nvPr/>
        </p:nvCxnSpPr>
        <p:spPr>
          <a:xfrm flipH="1">
            <a:off x="5681926" y="3105102"/>
            <a:ext cx="246539" cy="554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id="{01F17438-8C75-4B53-865C-CA2E6CB1C626}"/>
              </a:ext>
            </a:extLst>
          </p:cNvPr>
          <p:cNvCxnSpPr>
            <a:cxnSpLocks/>
            <a:stCxn id="265" idx="2"/>
            <a:endCxn id="249" idx="5"/>
          </p:cNvCxnSpPr>
          <p:nvPr/>
        </p:nvCxnSpPr>
        <p:spPr>
          <a:xfrm flipH="1" flipV="1">
            <a:off x="4952646" y="4740466"/>
            <a:ext cx="1745422" cy="5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文字方塊 281">
                <a:extLst>
                  <a:ext uri="{FF2B5EF4-FFF2-40B4-BE49-F238E27FC236}">
                    <a16:creationId xmlns:a16="http://schemas.microsoft.com/office/drawing/2014/main" id="{A8E9B286-27D9-4D04-AB42-0BDCD43B8B4C}"/>
                  </a:ext>
                </a:extLst>
              </p:cNvPr>
              <p:cNvSpPr txBox="1"/>
              <p:nvPr/>
            </p:nvSpPr>
            <p:spPr>
              <a:xfrm>
                <a:off x="1367077" y="5238812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2" name="文字方塊 281">
                <a:extLst>
                  <a:ext uri="{FF2B5EF4-FFF2-40B4-BE49-F238E27FC236}">
                    <a16:creationId xmlns:a16="http://schemas.microsoft.com/office/drawing/2014/main" id="{A8E9B286-27D9-4D04-AB42-0BDCD43B8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77" y="5238812"/>
                <a:ext cx="579518" cy="276999"/>
              </a:xfrm>
              <a:prstGeom prst="rect">
                <a:avLst/>
              </a:prstGeom>
              <a:blipFill>
                <a:blip r:embed="rId32"/>
                <a:stretch>
                  <a:fillRect l="-7368" r="-9474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字方塊 282">
                <a:extLst>
                  <a:ext uri="{FF2B5EF4-FFF2-40B4-BE49-F238E27FC236}">
                    <a16:creationId xmlns:a16="http://schemas.microsoft.com/office/drawing/2014/main" id="{4B832632-44E2-4961-835B-B1288DAD7DAC}"/>
                  </a:ext>
                </a:extLst>
              </p:cNvPr>
              <p:cNvSpPr txBox="1"/>
              <p:nvPr/>
            </p:nvSpPr>
            <p:spPr>
              <a:xfrm>
                <a:off x="5604885" y="5238812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3" name="文字方塊 282">
                <a:extLst>
                  <a:ext uri="{FF2B5EF4-FFF2-40B4-BE49-F238E27FC236}">
                    <a16:creationId xmlns:a16="http://schemas.microsoft.com/office/drawing/2014/main" id="{4B832632-44E2-4961-835B-B1288DAD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85" y="5238812"/>
                <a:ext cx="579518" cy="276999"/>
              </a:xfrm>
              <a:prstGeom prst="rect">
                <a:avLst/>
              </a:prstGeom>
              <a:blipFill>
                <a:blip r:embed="rId33"/>
                <a:stretch>
                  <a:fillRect l="-7292" r="-8333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文字方塊 283">
                <a:extLst>
                  <a:ext uri="{FF2B5EF4-FFF2-40B4-BE49-F238E27FC236}">
                    <a16:creationId xmlns:a16="http://schemas.microsoft.com/office/drawing/2014/main" id="{55133578-550E-406A-A23C-6AB016ABFDF2}"/>
                  </a:ext>
                </a:extLst>
              </p:cNvPr>
              <p:cNvSpPr txBox="1"/>
              <p:nvPr/>
            </p:nvSpPr>
            <p:spPr>
              <a:xfrm>
                <a:off x="9726333" y="5238812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4" name="文字方塊 283">
                <a:extLst>
                  <a:ext uri="{FF2B5EF4-FFF2-40B4-BE49-F238E27FC236}">
                    <a16:creationId xmlns:a16="http://schemas.microsoft.com/office/drawing/2014/main" id="{55133578-550E-406A-A23C-6AB016ABF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333" y="5238812"/>
                <a:ext cx="579518" cy="276999"/>
              </a:xfrm>
              <a:prstGeom prst="rect">
                <a:avLst/>
              </a:prstGeom>
              <a:blipFill>
                <a:blip r:embed="rId3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97</Words>
  <Application>Microsoft Office PowerPoint</Application>
  <PresentationFormat>寬螢幕</PresentationFormat>
  <Paragraphs>71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French Script MT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黃澤洋</dc:creator>
  <cp:lastModifiedBy>黃澤洋</cp:lastModifiedBy>
  <cp:revision>11</cp:revision>
  <dcterms:created xsi:type="dcterms:W3CDTF">2021-12-16T03:36:13Z</dcterms:created>
  <dcterms:modified xsi:type="dcterms:W3CDTF">2021-12-16T04:53:30Z</dcterms:modified>
</cp:coreProperties>
</file>