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B13AFF-185E-45DF-8E6C-12095E7D50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771198C-39B4-4122-8771-3A0246DD4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AE0A9B-B071-43C4-A3A7-F00DA0AC7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4E83-0D7B-49A0-9F23-55E0A2F28C15}" type="datetimeFigureOut">
              <a:rPr lang="zh-TW" altLang="en-US" smtClean="0"/>
              <a:t>2022/2/21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9FCDEF-2CA9-4598-B15E-98F294B3B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42F5F6-F4C7-499E-92A7-1E6849176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8355-5005-4BBB-947C-56733982F2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6244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D3F9BC-2CAB-4AE3-8895-1F506AC4A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44DF250-DE88-4072-A83D-4D82E2B62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C0C9CA-8136-48D3-9C12-78981CBD3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4E83-0D7B-49A0-9F23-55E0A2F28C15}" type="datetimeFigureOut">
              <a:rPr lang="zh-TW" altLang="en-US" smtClean="0"/>
              <a:t>2022/2/21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3E7153-BBBF-4F51-81FB-22D1F5BC2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798F75-F726-4007-A8DD-B856EB7B6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8355-5005-4BBB-947C-56733982F2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9753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0A10DE6-A0BC-455E-A208-24E29B4197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E1A86AB-8EFA-4312-9604-C9B0B7851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24476D-F46A-4D23-8E71-37075975F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4E83-0D7B-49A0-9F23-55E0A2F28C15}" type="datetimeFigureOut">
              <a:rPr lang="zh-TW" altLang="en-US" smtClean="0"/>
              <a:t>2022/2/21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E6D7A2-7B28-4874-9C9B-5CFAB9111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AD3F92-F74A-40C9-8684-77C02C458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8355-5005-4BBB-947C-56733982F2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146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226609-83AA-44C8-AC7C-7D50B978E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9AFEAD-B4C0-4791-9EDB-856F005A4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2EFE9E-25D7-4707-93AE-FC165D378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4E83-0D7B-49A0-9F23-55E0A2F28C15}" type="datetimeFigureOut">
              <a:rPr lang="zh-TW" altLang="en-US" smtClean="0"/>
              <a:t>2022/2/21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D8CB0A-8F71-442E-90C7-FBF0E46D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38E334-39D0-4BE0-BAF3-054EE631C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8355-5005-4BBB-947C-56733982F2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430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DD7097-A093-4D35-9C8A-E59ADD652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FC889BB-357E-4D3E-8017-23D8B7A87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D25494-8098-4DE3-98D2-446F37669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4E83-0D7B-49A0-9F23-55E0A2F28C15}" type="datetimeFigureOut">
              <a:rPr lang="zh-TW" altLang="en-US" smtClean="0"/>
              <a:t>2022/2/21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39FA8A-7782-449D-A67A-998876AFE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9B90FD-5AC6-432A-A2C6-A4F91DC4D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8355-5005-4BBB-947C-56733982F2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53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CECD51-02A7-4136-8CF2-1AD909C98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1ED7FF-0E2C-4205-8427-B4976B269E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A3FBB99-379A-4A41-AE7D-C4BC47C1D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96B5DBA-5CC6-4F80-829A-C454DDE3E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4E83-0D7B-49A0-9F23-55E0A2F28C15}" type="datetimeFigureOut">
              <a:rPr lang="zh-TW" altLang="en-US" smtClean="0"/>
              <a:t>2022/2/21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8D84488-40EC-4448-9946-59BFAB9AA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6AEDE3C-9FFC-4A7D-89DC-60AEA3AC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8355-5005-4BBB-947C-56733982F2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6411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22A29-AD38-4734-875F-324AA7D6B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74BA4FD-97F1-4D5F-9585-BEDB61FB1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4A26A9A-401C-4AD5-B8D6-5CCE7EA85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AC29856-C4C3-447C-9896-304BF650C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78FD377-2ADA-4F0D-AA04-697BFDFFD8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DCAC408-523E-40B8-B0F9-3D32FA296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4E83-0D7B-49A0-9F23-55E0A2F28C15}" type="datetimeFigureOut">
              <a:rPr lang="zh-TW" altLang="en-US" smtClean="0"/>
              <a:t>2022/2/21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AF1D863-2F37-4F03-A449-8FD500E2F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3F0D162-6434-43CD-9A19-A59DBBEA5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8355-5005-4BBB-947C-56733982F2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8689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06CB79-DC55-44FC-9FB2-94C458067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CFE8BB7-A0DF-45D7-A897-2CF354E6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4E83-0D7B-49A0-9F23-55E0A2F28C15}" type="datetimeFigureOut">
              <a:rPr lang="zh-TW" altLang="en-US" smtClean="0"/>
              <a:t>2022/2/21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61A846E-0E9B-4FC7-BFC1-13E597685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B2639DB-E2C9-4102-8B0D-E3843D296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8355-5005-4BBB-947C-56733982F2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7119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B66300E-188D-4056-841A-EE38ABC2B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4E83-0D7B-49A0-9F23-55E0A2F28C15}" type="datetimeFigureOut">
              <a:rPr lang="zh-TW" altLang="en-US" smtClean="0"/>
              <a:t>2022/2/21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15341F6-8A43-4EFE-B652-AA2D2FB8A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F30FD40-9AC6-4938-A2EF-7A3EAF4B6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8355-5005-4BBB-947C-56733982F2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2491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40069D-AEED-4582-8D08-081E13BD0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0EC249-A500-4C2F-810E-74D99F45E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3406566-D93A-405C-91C4-C8F486333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0B92362-8C21-45C4-9BCE-F9171338A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4E83-0D7B-49A0-9F23-55E0A2F28C15}" type="datetimeFigureOut">
              <a:rPr lang="zh-TW" altLang="en-US" smtClean="0"/>
              <a:t>2022/2/21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FE3422D-850E-415A-B274-A41181CCD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DB02856-D76D-4BB8-BD74-593905448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8355-5005-4BBB-947C-56733982F2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113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FD23D7-AC0E-42DF-BDBE-8662CAD8A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ED74BB1-3D99-4219-A4CC-6CD04EA215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BC9BEB6-EC2A-4393-9227-2854EB8F1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6C4F8F6-DDCE-4484-B59B-0755464B8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4E83-0D7B-49A0-9F23-55E0A2F28C15}" type="datetimeFigureOut">
              <a:rPr lang="zh-TW" altLang="en-US" smtClean="0"/>
              <a:t>2022/2/21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E696975-E876-4994-9876-A595A14DE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7FE9D13-DE29-48F3-9AF9-2B004FBBA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8355-5005-4BBB-947C-56733982F2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7878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C371A2D-C48C-4D47-A857-BF8073DD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C49E703-3B71-444A-ABF0-2D8116362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74F910-556E-4725-9E4D-D17A1495FB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44E83-0D7B-49A0-9F23-55E0A2F28C15}" type="datetimeFigureOut">
              <a:rPr lang="zh-TW" altLang="en-US" smtClean="0"/>
              <a:t>2022/2/21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48088F-0050-4AAF-A77D-6CB5DFDFD3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FD04F8-22E1-40B8-8F1C-9E87D3A984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58355-5005-4BBB-947C-56733982F2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179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5164C6A5-54B0-4B2C-911D-25E0F4932E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83"/>
          <a:stretch/>
        </p:blipFill>
        <p:spPr bwMode="auto">
          <a:xfrm>
            <a:off x="2918984" y="3917895"/>
            <a:ext cx="1044984" cy="88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DE1DAD9-4FEC-4A7B-9A28-A5E61A6ADE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11"/>
          <a:stretch/>
        </p:blipFill>
        <p:spPr>
          <a:xfrm>
            <a:off x="2724090" y="5025004"/>
            <a:ext cx="389789" cy="293617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C4F84B7-804D-4C8B-9C39-F426A649A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697" y="3154314"/>
            <a:ext cx="384233" cy="384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>
            <a:extLst>
              <a:ext uri="{FF2B5EF4-FFF2-40B4-BE49-F238E27FC236}">
                <a16:creationId xmlns:a16="http://schemas.microsoft.com/office/drawing/2014/main" id="{1B5895E6-0DBB-4E47-A6A6-74D6542678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69"/>
          <a:stretch/>
        </p:blipFill>
        <p:spPr bwMode="auto">
          <a:xfrm>
            <a:off x="7769576" y="3154313"/>
            <a:ext cx="198385" cy="384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>
            <a:extLst>
              <a:ext uri="{FF2B5EF4-FFF2-40B4-BE49-F238E27FC236}">
                <a16:creationId xmlns:a16="http://schemas.microsoft.com/office/drawing/2014/main" id="{67AE2B14-E2D9-42BE-9F3E-D7042E8FA1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45686" b="2331"/>
          <a:stretch/>
        </p:blipFill>
        <p:spPr bwMode="auto">
          <a:xfrm rot="5400000">
            <a:off x="5601563" y="3797857"/>
            <a:ext cx="234891" cy="136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6">
            <a:extLst>
              <a:ext uri="{FF2B5EF4-FFF2-40B4-BE49-F238E27FC236}">
                <a16:creationId xmlns:a16="http://schemas.microsoft.com/office/drawing/2014/main" id="{2C9AAE0C-82A0-4DED-A6C9-52E87F23D6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6" t="23256" r="54209" b="27494"/>
          <a:stretch/>
        </p:blipFill>
        <p:spPr bwMode="auto">
          <a:xfrm>
            <a:off x="5971763" y="1042452"/>
            <a:ext cx="303540" cy="51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6">
            <a:extLst>
              <a:ext uri="{FF2B5EF4-FFF2-40B4-BE49-F238E27FC236}">
                <a16:creationId xmlns:a16="http://schemas.microsoft.com/office/drawing/2014/main" id="{5600864B-3A28-4118-9E4A-A425973494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03" t="22586" b="28164"/>
          <a:stretch/>
        </p:blipFill>
        <p:spPr bwMode="auto">
          <a:xfrm>
            <a:off x="3800373" y="4894162"/>
            <a:ext cx="530952" cy="51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39C6A3C2-CC5E-4E6B-A9DA-C7ED176D1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452" y="4894162"/>
            <a:ext cx="607603" cy="654341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5AAFFC16-817A-4006-825E-F49A98BCC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49874" y="1029866"/>
            <a:ext cx="610693" cy="654342"/>
          </a:xfrm>
          <a:prstGeom prst="rect">
            <a:avLst/>
          </a:prstGeom>
          <a:noFill/>
          <a:scene3d>
            <a:camera prst="orthographicFront">
              <a:rot lat="0" lon="10800000" rev="108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6">
            <a:extLst>
              <a:ext uri="{FF2B5EF4-FFF2-40B4-BE49-F238E27FC236}">
                <a16:creationId xmlns:a16="http://schemas.microsoft.com/office/drawing/2014/main" id="{40F5CBD1-6987-48FC-B424-2D0F4AC3B8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03" t="22586" b="28164"/>
          <a:stretch/>
        </p:blipFill>
        <p:spPr bwMode="auto">
          <a:xfrm>
            <a:off x="8392353" y="4894162"/>
            <a:ext cx="530952" cy="51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8">
            <a:extLst>
              <a:ext uri="{FF2B5EF4-FFF2-40B4-BE49-F238E27FC236}">
                <a16:creationId xmlns:a16="http://schemas.microsoft.com/office/drawing/2014/main" id="{69D253AD-8D82-497F-ADD4-8CA91A404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432" y="4894162"/>
            <a:ext cx="607603" cy="654341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BF4E47E2-BF46-400F-A7DB-F852318CA2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11"/>
          <a:stretch/>
        </p:blipFill>
        <p:spPr>
          <a:xfrm>
            <a:off x="7151384" y="5025004"/>
            <a:ext cx="423199" cy="318784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F70B0BE9-7F9C-4306-940A-C8B236C8DD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928" y="234193"/>
            <a:ext cx="1270933" cy="1270933"/>
          </a:xfrm>
          <a:prstGeom prst="rect">
            <a:avLst/>
          </a:prstGeom>
        </p:spPr>
      </p:pic>
      <p:pic>
        <p:nvPicPr>
          <p:cNvPr id="4" name="Picture 4" descr="System - Free business and finance icons">
            <a:extLst>
              <a:ext uri="{FF2B5EF4-FFF2-40B4-BE49-F238E27FC236}">
                <a16:creationId xmlns:a16="http://schemas.microsoft.com/office/drawing/2014/main" id="{94D3E66D-EF98-4A8A-A285-27BFBD7B8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335" y="1861798"/>
            <a:ext cx="698959" cy="698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System - Free business and finance icons">
            <a:extLst>
              <a:ext uri="{FF2B5EF4-FFF2-40B4-BE49-F238E27FC236}">
                <a16:creationId xmlns:a16="http://schemas.microsoft.com/office/drawing/2014/main" id="{B08A168E-2732-41C0-ACAB-FCB1E3C17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290" y="1873601"/>
            <a:ext cx="698959" cy="698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Document Attachment Icon - Download Document Attachment Icon 521308 | Noun  Project">
            <a:extLst>
              <a:ext uri="{FF2B5EF4-FFF2-40B4-BE49-F238E27FC236}">
                <a16:creationId xmlns:a16="http://schemas.microsoft.com/office/drawing/2014/main" id="{42BA74A6-7306-46BA-A269-E583046BB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763" y="493096"/>
            <a:ext cx="347858" cy="34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9F8A2232-F810-453B-BEDC-D693C3F5F1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11"/>
          <a:stretch/>
        </p:blipFill>
        <p:spPr>
          <a:xfrm>
            <a:off x="3884805" y="869660"/>
            <a:ext cx="389789" cy="293617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AAB3751B-CA1B-4EB4-B021-F0B0C05684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11"/>
          <a:stretch/>
        </p:blipFill>
        <p:spPr>
          <a:xfrm>
            <a:off x="2658546" y="2646488"/>
            <a:ext cx="389789" cy="293617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1EB477E5-4588-4CDA-81A8-E3009B5FFB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11"/>
          <a:stretch/>
        </p:blipFill>
        <p:spPr>
          <a:xfrm>
            <a:off x="7129501" y="2646488"/>
            <a:ext cx="389789" cy="293617"/>
          </a:xfrm>
          <a:prstGeom prst="rect">
            <a:avLst/>
          </a:prstGeom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63F0E4F8-BD1D-46E5-9E04-CD4600F21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980" y="3820704"/>
            <a:ext cx="1438275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0">
            <a:extLst>
              <a:ext uri="{FF2B5EF4-FFF2-40B4-BE49-F238E27FC236}">
                <a16:creationId xmlns:a16="http://schemas.microsoft.com/office/drawing/2014/main" id="{C8D47BE6-05E0-4999-9848-21BE0F4B16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45686" b="2331"/>
          <a:stretch/>
        </p:blipFill>
        <p:spPr bwMode="auto">
          <a:xfrm rot="3024576">
            <a:off x="8529399" y="1348465"/>
            <a:ext cx="167542" cy="43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loud Symbol clipart - Data, Font, Line, transparent clip art">
            <a:extLst>
              <a:ext uri="{FF2B5EF4-FFF2-40B4-BE49-F238E27FC236}">
                <a16:creationId xmlns:a16="http://schemas.microsoft.com/office/drawing/2014/main" id="{C19C80CF-1417-4AAC-B768-A6A3DA378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7795" y="709406"/>
            <a:ext cx="589959" cy="589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0">
            <a:extLst>
              <a:ext uri="{FF2B5EF4-FFF2-40B4-BE49-F238E27FC236}">
                <a16:creationId xmlns:a16="http://schemas.microsoft.com/office/drawing/2014/main" id="{60BF2636-336A-4F77-A469-B0B1893BA1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69"/>
          <a:stretch/>
        </p:blipFill>
        <p:spPr bwMode="auto">
          <a:xfrm rot="14085617" flipH="1">
            <a:off x="4218283" y="1257894"/>
            <a:ext cx="174760" cy="384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D6D5E6AC-F546-45EE-AD8A-13D38C8A9396}"/>
              </a:ext>
            </a:extLst>
          </p:cNvPr>
          <p:cNvSpPr txBox="1"/>
          <p:nvPr/>
        </p:nvSpPr>
        <p:spPr>
          <a:xfrm>
            <a:off x="6695994" y="1203789"/>
            <a:ext cx="7601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Private key</a:t>
            </a:r>
            <a:endParaRPr lang="zh-TW" altLang="en-US" sz="10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52312D2-B9B3-418A-9949-2D47C5EFBCB2}"/>
              </a:ext>
            </a:extLst>
          </p:cNvPr>
          <p:cNvSpPr txBox="1"/>
          <p:nvPr/>
        </p:nvSpPr>
        <p:spPr>
          <a:xfrm>
            <a:off x="6455220" y="601403"/>
            <a:ext cx="12426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File for presentation</a:t>
            </a:r>
            <a:endParaRPr lang="zh-TW" altLang="en-US" sz="10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EC9ECBA-A0E6-4467-A1E4-0C375334576A}"/>
              </a:ext>
            </a:extLst>
          </p:cNvPr>
          <p:cNvSpPr txBox="1"/>
          <p:nvPr/>
        </p:nvSpPr>
        <p:spPr>
          <a:xfrm>
            <a:off x="5564919" y="1687367"/>
            <a:ext cx="119564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Digital signature</a:t>
            </a:r>
            <a:endParaRPr lang="zh-TW" altLang="en-US" sz="12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0B8E5A96-E597-43D0-A8EE-6F39E3B695B0}"/>
              </a:ext>
            </a:extLst>
          </p:cNvPr>
          <p:cNvSpPr txBox="1"/>
          <p:nvPr/>
        </p:nvSpPr>
        <p:spPr>
          <a:xfrm>
            <a:off x="8923305" y="1437987"/>
            <a:ext cx="10005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Check database</a:t>
            </a:r>
            <a:endParaRPr lang="zh-TW" altLang="en-US" sz="1000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7B3B1DDC-8161-4DAB-B548-9295B4932C47}"/>
              </a:ext>
            </a:extLst>
          </p:cNvPr>
          <p:cNvSpPr txBox="1"/>
          <p:nvPr/>
        </p:nvSpPr>
        <p:spPr>
          <a:xfrm>
            <a:off x="3819631" y="5495023"/>
            <a:ext cx="7056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Public key</a:t>
            </a:r>
            <a:endParaRPr lang="zh-TW" altLang="en-US" sz="1000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9E7D1D9E-BD00-4B9C-84E3-3A91E412D5E1}"/>
              </a:ext>
            </a:extLst>
          </p:cNvPr>
          <p:cNvSpPr txBox="1"/>
          <p:nvPr/>
        </p:nvSpPr>
        <p:spPr>
          <a:xfrm>
            <a:off x="3875097" y="1186386"/>
            <a:ext cx="385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iota</a:t>
            </a:r>
            <a:endParaRPr lang="zh-TW" altLang="en-US" sz="10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8D36F975-71F6-49BA-B6C3-F6A9D4768462}"/>
              </a:ext>
            </a:extLst>
          </p:cNvPr>
          <p:cNvSpPr txBox="1"/>
          <p:nvPr/>
        </p:nvSpPr>
        <p:spPr>
          <a:xfrm>
            <a:off x="8481166" y="5494871"/>
            <a:ext cx="7056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Public key</a:t>
            </a:r>
            <a:endParaRPr lang="zh-TW" altLang="en-US" sz="1000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0DD7A1D6-4EEE-4048-8C42-1F8AA0DAFC3D}"/>
              </a:ext>
            </a:extLst>
          </p:cNvPr>
          <p:cNvSpPr txBox="1"/>
          <p:nvPr/>
        </p:nvSpPr>
        <p:spPr>
          <a:xfrm>
            <a:off x="3724637" y="5872365"/>
            <a:ext cx="89563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Verification</a:t>
            </a:r>
            <a:endParaRPr lang="zh-TW" altLang="en-US" sz="1200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A42E26CF-AA06-452B-8A4E-019505D4BC13}"/>
              </a:ext>
            </a:extLst>
          </p:cNvPr>
          <p:cNvSpPr txBox="1"/>
          <p:nvPr/>
        </p:nvSpPr>
        <p:spPr>
          <a:xfrm>
            <a:off x="8382948" y="5870197"/>
            <a:ext cx="89563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Verification</a:t>
            </a:r>
            <a:endParaRPr lang="zh-TW" altLang="en-US" sz="12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8C1DF202-3206-4A38-85F6-2DED0064FB05}"/>
              </a:ext>
            </a:extLst>
          </p:cNvPr>
          <p:cNvSpPr txBox="1"/>
          <p:nvPr/>
        </p:nvSpPr>
        <p:spPr>
          <a:xfrm>
            <a:off x="2666563" y="2940105"/>
            <a:ext cx="385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iota</a:t>
            </a:r>
            <a:endParaRPr lang="zh-TW" altLang="en-US" sz="1000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F39625E6-B3EE-4B22-B2DE-58D80E4FA5E0}"/>
              </a:ext>
            </a:extLst>
          </p:cNvPr>
          <p:cNvSpPr txBox="1"/>
          <p:nvPr/>
        </p:nvSpPr>
        <p:spPr>
          <a:xfrm>
            <a:off x="2732107" y="5333283"/>
            <a:ext cx="385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iota</a:t>
            </a:r>
            <a:endParaRPr lang="zh-TW" altLang="en-US" sz="1000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AC640E21-7D26-476F-A2BD-ABEE836EF1DE}"/>
              </a:ext>
            </a:extLst>
          </p:cNvPr>
          <p:cNvSpPr txBox="1"/>
          <p:nvPr/>
        </p:nvSpPr>
        <p:spPr>
          <a:xfrm>
            <a:off x="7156856" y="5333283"/>
            <a:ext cx="385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iota</a:t>
            </a:r>
            <a:endParaRPr lang="zh-TW" altLang="en-US" sz="10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7EA9B1B9-ED56-41FA-8594-EA2B91272675}"/>
              </a:ext>
            </a:extLst>
          </p:cNvPr>
          <p:cNvSpPr txBox="1"/>
          <p:nvPr/>
        </p:nvSpPr>
        <p:spPr>
          <a:xfrm>
            <a:off x="7138194" y="2953411"/>
            <a:ext cx="385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iota</a:t>
            </a:r>
            <a:endParaRPr lang="zh-TW" altLang="en-US" sz="10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5F7F410C-0654-4C26-B735-47289E9AE26B}"/>
              </a:ext>
            </a:extLst>
          </p:cNvPr>
          <p:cNvSpPr txBox="1"/>
          <p:nvPr/>
        </p:nvSpPr>
        <p:spPr>
          <a:xfrm>
            <a:off x="3119311" y="2681014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System</a:t>
            </a:r>
            <a:endParaRPr lang="zh-TW" altLang="en-US" sz="10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88585FF4-30C0-4901-B654-8E4366F72782}"/>
              </a:ext>
            </a:extLst>
          </p:cNvPr>
          <p:cNvSpPr txBox="1"/>
          <p:nvPr/>
        </p:nvSpPr>
        <p:spPr>
          <a:xfrm>
            <a:off x="7588082" y="2625934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System</a:t>
            </a:r>
            <a:endParaRPr lang="zh-TW" altLang="en-US" sz="10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A3D782B0-DAE4-4872-9F05-6E8799B3041F}"/>
              </a:ext>
            </a:extLst>
          </p:cNvPr>
          <p:cNvSpPr txBox="1"/>
          <p:nvPr/>
        </p:nvSpPr>
        <p:spPr>
          <a:xfrm>
            <a:off x="7252980" y="6438314"/>
            <a:ext cx="1851789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畢業離校流程及畢業動向調查</a:t>
            </a: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C70745FA-B025-493A-9171-E3D1B236B82F}"/>
              </a:ext>
            </a:extLst>
          </p:cNvPr>
          <p:cNvSpPr txBox="1"/>
          <p:nvPr/>
        </p:nvSpPr>
        <p:spPr>
          <a:xfrm>
            <a:off x="2964422" y="6438314"/>
            <a:ext cx="954107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畢業口試流程</a:t>
            </a:r>
          </a:p>
        </p:txBody>
      </p:sp>
    </p:spTree>
    <p:extLst>
      <p:ext uri="{BB962C8B-B14F-4D97-AF65-F5344CB8AC3E}">
        <p14:creationId xmlns:p14="http://schemas.microsoft.com/office/powerpoint/2010/main" val="330139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FB7993D17A467D4A9410422FB59DF44D" ma:contentTypeVersion="2" ma:contentTypeDescription="建立新的文件。" ma:contentTypeScope="" ma:versionID="ca42915df4e81e85ab7e6c4b16e8cb35">
  <xsd:schema xmlns:xsd="http://www.w3.org/2001/XMLSchema" xmlns:xs="http://www.w3.org/2001/XMLSchema" xmlns:p="http://schemas.microsoft.com/office/2006/metadata/properties" xmlns:ns3="b43de16d-b94a-4021-9de3-f2529713aa34" targetNamespace="http://schemas.microsoft.com/office/2006/metadata/properties" ma:root="true" ma:fieldsID="8bc3ee92ec91bc1d3232b34d19dc4572" ns3:_="">
    <xsd:import namespace="b43de16d-b94a-4021-9de3-f2529713aa3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3de16d-b94a-4021-9de3-f2529713aa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F46EBED-60EC-4F68-9BA5-8D0C3AFED764}">
  <ds:schemaRefs>
    <ds:schemaRef ds:uri="http://purl.org/dc/elements/1.1/"/>
    <ds:schemaRef ds:uri="http://schemas.microsoft.com/office/2006/documentManagement/types"/>
    <ds:schemaRef ds:uri="b43de16d-b94a-4021-9de3-f2529713aa34"/>
    <ds:schemaRef ds:uri="http://purl.org/dc/terms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FAD9A43-0A2D-472D-9059-08417A3486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3de16d-b94a-4021-9de3-f2529713aa3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AB1612C-30CB-4782-8B6D-2311F48994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33</Words>
  <Application>Microsoft Office PowerPoint</Application>
  <PresentationFormat>寬螢幕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黃澤洋</dc:creator>
  <cp:lastModifiedBy>黃澤洋</cp:lastModifiedBy>
  <cp:revision>23</cp:revision>
  <dcterms:created xsi:type="dcterms:W3CDTF">2022-02-21T02:40:33Z</dcterms:created>
  <dcterms:modified xsi:type="dcterms:W3CDTF">2022-02-21T05:43:45Z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0x010100FB7993D17A467D4A9410422FB59DF44D</vt:lpwstr>
  </property>
</Properties>
</file>