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0" r:id="rId7"/>
    <p:sldId id="262" r:id="rId8"/>
    <p:sldId id="264" r:id="rId9"/>
    <p:sldId id="265" r:id="rId10"/>
    <p:sldId id="263" r:id="rId11"/>
    <p:sldId id="266" r:id="rId12"/>
    <p:sldId id="268" r:id="rId13"/>
    <p:sldId id="267" r:id="rId14"/>
    <p:sldId id="270" r:id="rId15"/>
    <p:sldId id="269"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CFF"/>
    <a:srgbClr val="68B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88FD3C89-1960-4522-9A7D-DF82CD3F5628}" type="datetimeFigureOut">
              <a:rPr lang="zh-TW" altLang="en-US" smtClean="0"/>
              <a:t>2021/12/20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00A2A6-CA35-4FDF-8F28-151447BE14C0}"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939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FD3C89-1960-4522-9A7D-DF82CD3F5628}" type="datetimeFigureOut">
              <a:rPr lang="zh-TW" altLang="en-US" smtClean="0"/>
              <a:t>2021/12/20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00A2A6-CA35-4FDF-8F28-151447BE14C0}" type="slidenum">
              <a:rPr lang="zh-TW" altLang="en-US" smtClean="0"/>
              <a:t>‹#›</a:t>
            </a:fld>
            <a:endParaRPr lang="zh-TW" altLang="en-US"/>
          </a:p>
        </p:txBody>
      </p:sp>
    </p:spTree>
    <p:extLst>
      <p:ext uri="{BB962C8B-B14F-4D97-AF65-F5344CB8AC3E}">
        <p14:creationId xmlns:p14="http://schemas.microsoft.com/office/powerpoint/2010/main" val="316243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FD3C89-1960-4522-9A7D-DF82CD3F5628}" type="datetimeFigureOut">
              <a:rPr lang="zh-TW" altLang="en-US" smtClean="0"/>
              <a:t>2021/12/20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00A2A6-CA35-4FDF-8F28-151447BE14C0}" type="slidenum">
              <a:rPr lang="zh-TW" altLang="en-US" smtClean="0"/>
              <a:t>‹#›</a:t>
            </a:fld>
            <a:endParaRPr lang="zh-TW" altLang="en-US"/>
          </a:p>
        </p:txBody>
      </p:sp>
    </p:spTree>
    <p:extLst>
      <p:ext uri="{BB962C8B-B14F-4D97-AF65-F5344CB8AC3E}">
        <p14:creationId xmlns:p14="http://schemas.microsoft.com/office/powerpoint/2010/main" val="3269415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FD3C89-1960-4522-9A7D-DF82CD3F5628}" type="datetimeFigureOut">
              <a:rPr lang="zh-TW" altLang="en-US" smtClean="0"/>
              <a:t>2021/12/20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00A2A6-CA35-4FDF-8F28-151447BE14C0}" type="slidenum">
              <a:rPr lang="zh-TW" altLang="en-US" smtClean="0"/>
              <a:t>‹#›</a:t>
            </a:fld>
            <a:endParaRPr lang="zh-TW" altLang="en-US"/>
          </a:p>
        </p:txBody>
      </p:sp>
    </p:spTree>
    <p:extLst>
      <p:ext uri="{BB962C8B-B14F-4D97-AF65-F5344CB8AC3E}">
        <p14:creationId xmlns:p14="http://schemas.microsoft.com/office/powerpoint/2010/main" val="65497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88FD3C89-1960-4522-9A7D-DF82CD3F5628}" type="datetimeFigureOut">
              <a:rPr lang="zh-TW" altLang="en-US" smtClean="0"/>
              <a:t>2021/12/20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00A2A6-CA35-4FDF-8F28-151447BE14C0}"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31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8FD3C89-1960-4522-9A7D-DF82CD3F5628}" type="datetimeFigureOut">
              <a:rPr lang="zh-TW" altLang="en-US" smtClean="0"/>
              <a:t>2021/12/20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C00A2A6-CA35-4FDF-8F28-151447BE14C0}" type="slidenum">
              <a:rPr lang="zh-TW" altLang="en-US" smtClean="0"/>
              <a:t>‹#›</a:t>
            </a:fld>
            <a:endParaRPr lang="zh-TW" altLang="en-US"/>
          </a:p>
        </p:txBody>
      </p:sp>
    </p:spTree>
    <p:extLst>
      <p:ext uri="{BB962C8B-B14F-4D97-AF65-F5344CB8AC3E}">
        <p14:creationId xmlns:p14="http://schemas.microsoft.com/office/powerpoint/2010/main" val="185578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8FD3C89-1960-4522-9A7D-DF82CD3F5628}" type="datetimeFigureOut">
              <a:rPr lang="zh-TW" altLang="en-US" smtClean="0"/>
              <a:t>2021/12/20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C00A2A6-CA35-4FDF-8F28-151447BE14C0}" type="slidenum">
              <a:rPr lang="zh-TW" altLang="en-US" smtClean="0"/>
              <a:t>‹#›</a:t>
            </a:fld>
            <a:endParaRPr lang="zh-TW" altLang="en-US"/>
          </a:p>
        </p:txBody>
      </p:sp>
    </p:spTree>
    <p:extLst>
      <p:ext uri="{BB962C8B-B14F-4D97-AF65-F5344CB8AC3E}">
        <p14:creationId xmlns:p14="http://schemas.microsoft.com/office/powerpoint/2010/main" val="185606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8FD3C89-1960-4522-9A7D-DF82CD3F5628}" type="datetimeFigureOut">
              <a:rPr lang="zh-TW" altLang="en-US" smtClean="0"/>
              <a:t>2021/12/20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C00A2A6-CA35-4FDF-8F28-151447BE14C0}" type="slidenum">
              <a:rPr lang="zh-TW" altLang="en-US" smtClean="0"/>
              <a:t>‹#›</a:t>
            </a:fld>
            <a:endParaRPr lang="zh-TW" altLang="en-US"/>
          </a:p>
        </p:txBody>
      </p:sp>
    </p:spTree>
    <p:extLst>
      <p:ext uri="{BB962C8B-B14F-4D97-AF65-F5344CB8AC3E}">
        <p14:creationId xmlns:p14="http://schemas.microsoft.com/office/powerpoint/2010/main" val="282909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FD3C89-1960-4522-9A7D-DF82CD3F5628}" type="datetimeFigureOut">
              <a:rPr lang="zh-TW" altLang="en-US" smtClean="0"/>
              <a:t>2021/12/20</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7C00A2A6-CA35-4FDF-8F28-151447BE14C0}" type="slidenum">
              <a:rPr lang="zh-TW" altLang="en-US" smtClean="0"/>
              <a:t>‹#›</a:t>
            </a:fld>
            <a:endParaRPr lang="zh-TW" altLang="en-US"/>
          </a:p>
        </p:txBody>
      </p:sp>
    </p:spTree>
    <p:extLst>
      <p:ext uri="{BB962C8B-B14F-4D97-AF65-F5344CB8AC3E}">
        <p14:creationId xmlns:p14="http://schemas.microsoft.com/office/powerpoint/2010/main" val="389344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FD3C89-1960-4522-9A7D-DF82CD3F5628}" type="datetimeFigureOut">
              <a:rPr lang="zh-TW" altLang="en-US" smtClean="0"/>
              <a:t>2021/12/20</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00A2A6-CA35-4FDF-8F28-151447BE14C0}" type="slidenum">
              <a:rPr lang="zh-TW" altLang="en-US" smtClean="0"/>
              <a:t>‹#›</a:t>
            </a:fld>
            <a:endParaRPr lang="zh-TW" altLang="en-US"/>
          </a:p>
        </p:txBody>
      </p:sp>
    </p:spTree>
    <p:extLst>
      <p:ext uri="{BB962C8B-B14F-4D97-AF65-F5344CB8AC3E}">
        <p14:creationId xmlns:p14="http://schemas.microsoft.com/office/powerpoint/2010/main" val="2211441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88FD3C89-1960-4522-9A7D-DF82CD3F5628}" type="datetimeFigureOut">
              <a:rPr lang="zh-TW" altLang="en-US" smtClean="0"/>
              <a:t>2021/12/20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C00A2A6-CA35-4FDF-8F28-151447BE14C0}" type="slidenum">
              <a:rPr lang="zh-TW" altLang="en-US" smtClean="0"/>
              <a:t>‹#›</a:t>
            </a:fld>
            <a:endParaRPr lang="zh-TW" altLang="en-US"/>
          </a:p>
        </p:txBody>
      </p:sp>
    </p:spTree>
    <p:extLst>
      <p:ext uri="{BB962C8B-B14F-4D97-AF65-F5344CB8AC3E}">
        <p14:creationId xmlns:p14="http://schemas.microsoft.com/office/powerpoint/2010/main" val="132280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FD3C89-1960-4522-9A7D-DF82CD3F5628}" type="datetimeFigureOut">
              <a:rPr lang="zh-TW" altLang="en-US" smtClean="0"/>
              <a:t>2021/12/20</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00A2A6-CA35-4FDF-8F28-151447BE14C0}"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0594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eeexplore.ieee.org/xpl/conhome/8932634/proceed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hyperlink" Target="https://academy.binance.com/en/glossary/encryp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23207" y="534508"/>
            <a:ext cx="10058400" cy="3566160"/>
          </a:xfrm>
        </p:spPr>
        <p:txBody>
          <a:bodyPr>
            <a:normAutofit/>
          </a:bodyPr>
          <a:lstStyle/>
          <a:p>
            <a:r>
              <a:rPr lang="en-US" altLang="zh-TW" sz="6000" dirty="0"/>
              <a:t>Consensus-Based Secret Sharing in </a:t>
            </a:r>
            <a:r>
              <a:rPr lang="en-US" altLang="zh-TW" sz="6000" dirty="0" err="1"/>
              <a:t>Blockchain</a:t>
            </a:r>
            <a:r>
              <a:rPr lang="en-US" altLang="zh-TW" sz="6000" dirty="0"/>
              <a:t> Smart Contracts </a:t>
            </a:r>
            <a:br>
              <a:rPr lang="en-US" altLang="zh-TW" dirty="0"/>
            </a:br>
            <a:endParaRPr lang="zh-TW" altLang="en-US" dirty="0"/>
          </a:p>
        </p:txBody>
      </p:sp>
      <p:sp>
        <p:nvSpPr>
          <p:cNvPr id="3" name="副標題 2"/>
          <p:cNvSpPr>
            <a:spLocks noGrp="1"/>
          </p:cNvSpPr>
          <p:nvPr>
            <p:ph type="subTitle" idx="1"/>
          </p:nvPr>
        </p:nvSpPr>
        <p:spPr/>
        <p:txBody>
          <a:bodyPr>
            <a:normAutofit fontScale="92500" lnSpcReduction="10000"/>
          </a:bodyPr>
          <a:lstStyle/>
          <a:p>
            <a:r>
              <a:rPr lang="en-US" altLang="zh-TW" dirty="0"/>
              <a:t>Christopher G. Harris </a:t>
            </a:r>
          </a:p>
          <a:p>
            <a:r>
              <a:rPr lang="en-US" altLang="zh-TW" u="sng" dirty="0">
                <a:hlinkClick r:id="rId2"/>
              </a:rPr>
              <a:t>2019 International Workshop on Big Data and Information Security (IWBIS)</a:t>
            </a:r>
            <a:endParaRPr lang="zh-TW" altLang="en-US" dirty="0"/>
          </a:p>
        </p:txBody>
      </p:sp>
    </p:spTree>
    <p:extLst>
      <p:ext uri="{BB962C8B-B14F-4D97-AF65-F5344CB8AC3E}">
        <p14:creationId xmlns:p14="http://schemas.microsoft.com/office/powerpoint/2010/main" val="323451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5A1345-6AD8-4BB4-B401-3736447355F0}"/>
              </a:ext>
            </a:extLst>
          </p:cNvPr>
          <p:cNvSpPr>
            <a:spLocks noGrp="1"/>
          </p:cNvSpPr>
          <p:nvPr>
            <p:ph type="title"/>
          </p:nvPr>
        </p:nvSpPr>
        <p:spPr/>
        <p:txBody>
          <a:bodyPr/>
          <a:lstStyle/>
          <a:p>
            <a:r>
              <a:rPr lang="en-US" altLang="zh-TW" dirty="0"/>
              <a:t>Zero-Knowledge Proofs</a:t>
            </a:r>
            <a:endParaRPr lang="zh-TW" altLang="en-US" dirty="0"/>
          </a:p>
        </p:txBody>
      </p:sp>
      <p:sp>
        <p:nvSpPr>
          <p:cNvPr id="8" name="文字方塊 7">
            <a:extLst>
              <a:ext uri="{FF2B5EF4-FFF2-40B4-BE49-F238E27FC236}">
                <a16:creationId xmlns:a16="http://schemas.microsoft.com/office/drawing/2014/main" id="{B2E58C9A-B224-4F7E-8C37-644778B8DE9B}"/>
              </a:ext>
            </a:extLst>
          </p:cNvPr>
          <p:cNvSpPr txBox="1"/>
          <p:nvPr/>
        </p:nvSpPr>
        <p:spPr>
          <a:xfrm>
            <a:off x="5637402" y="2973897"/>
            <a:ext cx="52900" cy="276999"/>
          </a:xfrm>
          <a:prstGeom prst="rect">
            <a:avLst/>
          </a:prstGeom>
          <a:noFill/>
        </p:spPr>
        <p:txBody>
          <a:bodyPr wrap="none" lIns="0" tIns="0" rIns="0" bIns="0" rtlCol="0">
            <a:spAutoFit/>
          </a:bodyPr>
          <a:lstStyle/>
          <a:p>
            <a:r>
              <a:rPr lang="zh-TW" altLang="en-US" dirty="0"/>
              <a:t> </a:t>
            </a:r>
          </a:p>
        </p:txBody>
      </p:sp>
      <p:sp>
        <p:nvSpPr>
          <p:cNvPr id="9" name="文字方塊 8">
            <a:extLst>
              <a:ext uri="{FF2B5EF4-FFF2-40B4-BE49-F238E27FC236}">
                <a16:creationId xmlns:a16="http://schemas.microsoft.com/office/drawing/2014/main" id="{4AC9FB71-C313-4316-A2FB-7DF7E47DD1AB}"/>
              </a:ext>
            </a:extLst>
          </p:cNvPr>
          <p:cNvSpPr txBox="1"/>
          <p:nvPr/>
        </p:nvSpPr>
        <p:spPr>
          <a:xfrm>
            <a:off x="2105637" y="2197916"/>
            <a:ext cx="184731" cy="369332"/>
          </a:xfrm>
          <a:prstGeom prst="rect">
            <a:avLst/>
          </a:prstGeom>
          <a:noFill/>
        </p:spPr>
        <p:txBody>
          <a:bodyPr wrap="none" rtlCol="0">
            <a:spAutoFit/>
          </a:bodyPr>
          <a:lstStyle/>
          <a:p>
            <a:endParaRPr lang="zh-TW" altLang="en-US" dirty="0"/>
          </a:p>
        </p:txBody>
      </p:sp>
      <mc:AlternateContent xmlns:mc="http://schemas.openxmlformats.org/markup-compatibility/2006">
        <mc:Choice xmlns:a14="http://schemas.microsoft.com/office/drawing/2010/main" Requires="a14">
          <p:sp>
            <p:nvSpPr>
              <p:cNvPr id="27" name="內容版面配置區 26">
                <a:extLst>
                  <a:ext uri="{FF2B5EF4-FFF2-40B4-BE49-F238E27FC236}">
                    <a16:creationId xmlns:a16="http://schemas.microsoft.com/office/drawing/2014/main" id="{7B4DEB33-81CE-49F3-AEF7-8DA99EA7C4D1}"/>
                  </a:ext>
                </a:extLst>
              </p:cNvPr>
              <p:cNvSpPr>
                <a:spLocks noGrp="1"/>
              </p:cNvSpPr>
              <p:nvPr>
                <p:ph idx="1"/>
              </p:nvPr>
            </p:nvSpPr>
            <p:spPr/>
            <p:txBody>
              <a:bodyPr>
                <a:normAutofit fontScale="92500"/>
              </a:bodyPr>
              <a:lstStyle/>
              <a:p>
                <a:pPr>
                  <a:lnSpc>
                    <a:spcPct val="150000"/>
                  </a:lnSpc>
                </a:pPr>
                <a:r>
                  <a:rPr lang="zh-TW" altLang="en-US" dirty="0"/>
                  <a:t>設</a:t>
                </a:r>
                <a14:m>
                  <m:oMath xmlns:m="http://schemas.openxmlformats.org/officeDocument/2006/math">
                    <m:r>
                      <a:rPr lang="en-US" altLang="zh-TW" i="1" dirty="0" smtClean="0">
                        <a:latin typeface="Cambria Math" panose="02040503050406030204" pitchFamily="18" charset="0"/>
                      </a:rPr>
                      <m:t>𝑃</m:t>
                    </m:r>
                    <m:r>
                      <a:rPr lang="zh-TW" altLang="en-US" i="1" dirty="0" smtClean="0">
                        <a:latin typeface="Cambria Math" panose="02040503050406030204" pitchFamily="18" charset="0"/>
                      </a:rPr>
                      <m:t>、</m:t>
                    </m:r>
                    <m:r>
                      <a:rPr lang="en-US" altLang="zh-TW" i="1" dirty="0" smtClean="0">
                        <a:latin typeface="Cambria Math" panose="02040503050406030204" pitchFamily="18" charset="0"/>
                      </a:rPr>
                      <m:t>𝑉</m:t>
                    </m:r>
                    <m:r>
                      <a:rPr lang="zh-TW" altLang="en-US" i="1" dirty="0" smtClean="0">
                        <a:latin typeface="Cambria Math" panose="02040503050406030204" pitchFamily="18" charset="0"/>
                      </a:rPr>
                      <m:t>、</m:t>
                    </m:r>
                    <m:r>
                      <a:rPr lang="en-US" altLang="zh-TW" i="1" dirty="0" smtClean="0">
                        <a:latin typeface="Cambria Math" panose="02040503050406030204" pitchFamily="18" charset="0"/>
                      </a:rPr>
                      <m:t>𝑆</m:t>
                    </m:r>
                  </m:oMath>
                </a14:m>
                <a:r>
                  <a:rPr lang="zh-TW" altLang="en-US" dirty="0"/>
                  <a:t>為三部圖靈機。某 </a:t>
                </a:r>
                <a14:m>
                  <m:oMath xmlns:m="http://schemas.openxmlformats.org/officeDocument/2006/math">
                    <m:r>
                      <a:rPr lang="en-US" altLang="zh-TW" i="1" dirty="0" smtClean="0">
                        <a:latin typeface="Cambria Math" panose="02040503050406030204" pitchFamily="18" charset="0"/>
                      </a:rPr>
                      <m:t>𝑙𝑎𝑛𝑔𝑢𝑎𝑔𝑒</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𝐿</m:t>
                    </m:r>
                  </m:oMath>
                </a14:m>
                <a:r>
                  <a:rPr lang="zh-TW" altLang="en-US" dirty="0"/>
                  <a:t> 的 </a:t>
                </a:r>
                <a:r>
                  <a:rPr lang="en-US" altLang="zh-TW" dirty="0"/>
                  <a:t>interactive </a:t>
                </a:r>
                <a:r>
                  <a:rPr lang="zh-TW" altLang="en-US" dirty="0"/>
                  <a:t>證明系統 </a:t>
                </a:r>
                <a14:m>
                  <m:oMath xmlns:m="http://schemas.openxmlformats.org/officeDocument/2006/math">
                    <m:r>
                      <a:rPr lang="en-US" altLang="zh-TW" i="1" dirty="0" smtClean="0">
                        <a:latin typeface="Cambria Math" panose="02040503050406030204" pitchFamily="18" charset="0"/>
                      </a:rPr>
                      <m:t>(</m:t>
                    </m:r>
                    <m:r>
                      <a:rPr lang="en-US" altLang="zh-TW" i="1" dirty="0" smtClean="0">
                        <a:latin typeface="Cambria Math" panose="02040503050406030204" pitchFamily="18" charset="0"/>
                      </a:rPr>
                      <m:t>𝑃</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𝑉</m:t>
                    </m:r>
                    <m:r>
                      <a:rPr lang="en-US" altLang="zh-TW" i="1" dirty="0" smtClean="0">
                        <a:latin typeface="Cambria Math" panose="02040503050406030204" pitchFamily="18" charset="0"/>
                      </a:rPr>
                      <m:t>)</m:t>
                    </m:r>
                  </m:oMath>
                </a14:m>
                <a:r>
                  <a:rPr lang="zh-TW" altLang="en-US" dirty="0"/>
                  <a:t>為</a:t>
                </a:r>
                <a14:m>
                  <m:oMath xmlns:m="http://schemas.openxmlformats.org/officeDocument/2006/math">
                    <m:r>
                      <a:rPr lang="en-US" altLang="zh-TW" b="0" i="0" dirty="0" smtClean="0">
                        <a:latin typeface="Cambria Math" panose="02040503050406030204" pitchFamily="18" charset="0"/>
                      </a:rPr>
                      <m:t> </m:t>
                    </m:r>
                    <m:r>
                      <a:rPr lang="en-US" altLang="zh-TW" i="1" dirty="0" smtClean="0">
                        <a:latin typeface="Cambria Math" panose="02040503050406030204" pitchFamily="18" charset="0"/>
                      </a:rPr>
                      <m:t>𝑧𝑒𝑟𝑜</m:t>
                    </m:r>
                    <m:r>
                      <a:rPr lang="en-US" altLang="zh-TW" b="0" i="1" dirty="0" smtClean="0">
                        <a:latin typeface="Cambria Math" panose="02040503050406030204" pitchFamily="18" charset="0"/>
                      </a:rPr>
                      <m:t>−</m:t>
                    </m:r>
                    <m:r>
                      <a:rPr lang="en-US" altLang="zh-TW" i="1" dirty="0" smtClean="0">
                        <a:latin typeface="Cambria Math" panose="02040503050406030204" pitchFamily="18" charset="0"/>
                      </a:rPr>
                      <m:t>𝑘𝑛𝑜𝑤𝑙𝑒𝑑𝑔𝑒</m:t>
                    </m:r>
                  </m:oMath>
                </a14:m>
                <a:r>
                  <a:rPr lang="zh-TW" altLang="en-US" dirty="0"/>
                  <a:t>，意思是對任意 </a:t>
                </a:r>
                <a:r>
                  <a:rPr lang="en-US" altLang="zh-TW" dirty="0"/>
                  <a:t>PPT</a:t>
                </a:r>
                <a:r>
                  <a:rPr lang="zh-TW" altLang="en-US" dirty="0"/>
                  <a:t> </a:t>
                </a:r>
                <a:r>
                  <a:rPr lang="en-US" altLang="zh-TW" dirty="0"/>
                  <a:t>verifier</a:t>
                </a:r>
                <a:r>
                  <a:rPr lang="zh-TW" altLang="en-US" dirty="0"/>
                  <a:t> </a:t>
                </a:r>
                <a14:m>
                  <m:oMath xmlns:m="http://schemas.openxmlformats.org/officeDocument/2006/math">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𝑉</m:t>
                        </m:r>
                      </m:e>
                    </m:acc>
                    <m:r>
                      <a:rPr lang="zh-TW" altLang="en-US" i="1" dirty="0">
                        <a:latin typeface="Cambria Math" panose="02040503050406030204" pitchFamily="18" charset="0"/>
                      </a:rPr>
                      <m:t> </m:t>
                    </m:r>
                  </m:oMath>
                </a14:m>
                <a:r>
                  <a:rPr lang="zh-TW" altLang="en-US" i="1" dirty="0"/>
                  <a:t> </a:t>
                </a:r>
                <a:r>
                  <a:rPr lang="zh-TW" altLang="en-US" dirty="0"/>
                  <a:t>，皆有</a:t>
                </a:r>
                <a:r>
                  <a:rPr lang="en-US" altLang="zh-TW" dirty="0"/>
                  <a:t>PPT </a:t>
                </a:r>
                <a14:m>
                  <m:oMath xmlns:m="http://schemas.openxmlformats.org/officeDocument/2006/math">
                    <m:r>
                      <a:rPr lang="en-US" altLang="zh-TW" i="1" dirty="0">
                        <a:latin typeface="Cambria Math" panose="02040503050406030204" pitchFamily="18" charset="0"/>
                      </a:rPr>
                      <m:t>𝑠𝑖𝑚𝑢𝑙𝑎𝑡𝑜𝑟</m:t>
                    </m:r>
                    <m:r>
                      <a:rPr lang="en-US" altLang="zh-TW" i="1" dirty="0">
                        <a:latin typeface="Cambria Math" panose="02040503050406030204" pitchFamily="18" charset="0"/>
                      </a:rPr>
                      <m:t> </m:t>
                    </m:r>
                    <m:r>
                      <a:rPr lang="en-US" altLang="zh-TW" i="1" dirty="0" smtClean="0">
                        <a:latin typeface="Cambria Math" panose="02040503050406030204" pitchFamily="18" charset="0"/>
                      </a:rPr>
                      <m:t>𝑆</m:t>
                    </m:r>
                  </m:oMath>
                </a14:m>
                <a:r>
                  <a:rPr lang="zh-TW" altLang="en-US" dirty="0"/>
                  <a:t>使得：</a:t>
                </a:r>
                <a:endParaRPr lang="en-US" altLang="zh-TW" dirty="0"/>
              </a:p>
              <a:p>
                <a:pPr>
                  <a:lnSpc>
                    <a:spcPct val="150000"/>
                  </a:lnSpc>
                </a:pPr>
                <a:endParaRPr lang="en-US" altLang="zh-TW" dirty="0"/>
              </a:p>
              <a:p>
                <a:pPr>
                  <a:lnSpc>
                    <a:spcPct val="150000"/>
                  </a:lnSpc>
                </a:pPr>
                <a:r>
                  <a:rPr lang="zh-TW" altLang="en-US" dirty="0"/>
                  <a:t>其中                                 為</a:t>
                </a:r>
                <a:r>
                  <a:rPr lang="en-US" altLang="zh-TW" dirty="0"/>
                  <a:t>	</a:t>
                </a:r>
                <a:r>
                  <a:rPr lang="zh-TW" altLang="en-US" dirty="0"/>
                  <a:t>      和            之間</a:t>
                </a:r>
                <a:r>
                  <a:rPr lang="en-US" altLang="zh-TW" dirty="0"/>
                  <a:t>interact</a:t>
                </a:r>
                <a:r>
                  <a:rPr lang="zh-TW" altLang="en-US" dirty="0"/>
                  <a:t>的全紀錄，</a:t>
                </a:r>
                <a14:m>
                  <m:oMath xmlns:m="http://schemas.openxmlformats.org/officeDocument/2006/math">
                    <m:r>
                      <a:rPr lang="en-US" altLang="zh-TW" b="0" i="1" dirty="0" smtClean="0">
                        <a:effectLst/>
                        <a:latin typeface="Cambria Math" panose="02040503050406030204" pitchFamily="18" charset="0"/>
                      </a:rPr>
                      <m:t>𝑝𝑟𝑜𝑣𝑒𝑟</m:t>
                    </m:r>
                    <m:r>
                      <a:rPr lang="en-US" altLang="zh-TW" b="0" i="1" dirty="0" smtClean="0">
                        <a:effectLst/>
                        <a:latin typeface="Cambria Math" panose="02040503050406030204" pitchFamily="18" charset="0"/>
                      </a:rPr>
                      <m:t> </m:t>
                    </m:r>
                    <m:r>
                      <a:rPr lang="en-US" altLang="zh-TW" b="0" i="1" dirty="0" smtClean="0">
                        <a:effectLst/>
                        <a:latin typeface="Cambria Math" panose="02040503050406030204" pitchFamily="18" charset="0"/>
                      </a:rPr>
                      <m:t>𝑃</m:t>
                    </m:r>
                    <m:r>
                      <a:rPr lang="zh-TW" altLang="en-US" i="1" dirty="0">
                        <a:latin typeface="Cambria Math" panose="02040503050406030204" pitchFamily="18" charset="0"/>
                      </a:rPr>
                      <m:t> </m:t>
                    </m:r>
                  </m:oMath>
                </a14:m>
                <a:r>
                  <a:rPr lang="zh-TW" altLang="en-US" dirty="0"/>
                  <a:t>擁有無限的計算能力，</a:t>
                </a:r>
                <a14:m>
                  <m:oMath xmlns:m="http://schemas.openxmlformats.org/officeDocument/2006/math">
                    <m:r>
                      <a:rPr lang="en-US" altLang="zh-TW" i="1" dirty="0" smtClean="0">
                        <a:latin typeface="Cambria Math" panose="02040503050406030204" pitchFamily="18" charset="0"/>
                      </a:rPr>
                      <m:t>𝑖𝑛𝑡𝑒𝑟𝑎𝑐𝑡𝑖𝑣𝑒</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𝑝𝑟𝑜𝑜𝑓</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𝑠𝑦𝑠𝑡𝑒𝑚</m:t>
                    </m:r>
                    <m:r>
                      <a:rPr lang="en-US" altLang="zh-TW" i="1" dirty="0" smtClean="0">
                        <a:latin typeface="Cambria Math" panose="02040503050406030204" pitchFamily="18" charset="0"/>
                      </a:rPr>
                      <m:t> </m:t>
                    </m:r>
                    <m:d>
                      <m:dPr>
                        <m:ctrlPr>
                          <a:rPr lang="en-US" altLang="zh-TW" i="1" dirty="0" smtClean="0">
                            <a:latin typeface="Cambria Math" panose="02040503050406030204" pitchFamily="18" charset="0"/>
                          </a:rPr>
                        </m:ctrlPr>
                      </m:dPr>
                      <m:e>
                        <m:r>
                          <a:rPr lang="en-US" altLang="zh-TW" i="1" dirty="0" smtClean="0">
                            <a:latin typeface="Cambria Math" panose="02040503050406030204" pitchFamily="18" charset="0"/>
                          </a:rPr>
                          <m:t>𝑃</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𝑉</m:t>
                        </m:r>
                      </m:e>
                    </m:d>
                    <m:r>
                      <a:rPr lang="zh-TW" altLang="en-US" i="1" dirty="0">
                        <a:latin typeface="Cambria Math" panose="02040503050406030204" pitchFamily="18" charset="0"/>
                      </a:rPr>
                      <m:t>為</m:t>
                    </m:r>
                    <m:r>
                      <a:rPr lang="en-US" altLang="zh-TW" i="1" dirty="0">
                        <a:latin typeface="Cambria Math" panose="02040503050406030204" pitchFamily="18" charset="0"/>
                      </a:rPr>
                      <m:t>𝑧𝑒𝑟𝑜</m:t>
                    </m:r>
                    <m:r>
                      <a:rPr lang="en-US" altLang="zh-TW" b="0" i="1" dirty="0" smtClean="0">
                        <a:latin typeface="Cambria Math" panose="02040503050406030204" pitchFamily="18" charset="0"/>
                      </a:rPr>
                      <m:t>−</m:t>
                    </m:r>
                    <m:r>
                      <a:rPr lang="en-US" altLang="zh-TW" i="1" dirty="0">
                        <a:latin typeface="Cambria Math" panose="02040503050406030204" pitchFamily="18" charset="0"/>
                      </a:rPr>
                      <m:t>𝑘𝑛𝑜𝑤𝑙𝑒𝑑𝑔𝑒</m:t>
                    </m:r>
                  </m:oMath>
                </a14:m>
                <a:r>
                  <a:rPr lang="zh-TW" altLang="en-US" dirty="0"/>
                  <a:t>，即對任意 </a:t>
                </a:r>
                <a:r>
                  <a:rPr lang="en-US" altLang="zh-TW" dirty="0"/>
                  <a:t>verifier</a:t>
                </a:r>
                <a:r>
                  <a:rPr lang="zh-TW" altLang="en-US" dirty="0"/>
                  <a:t> </a:t>
                </a:r>
                <a14:m>
                  <m:oMath xmlns:m="http://schemas.openxmlformats.org/officeDocument/2006/math">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𝑉</m:t>
                        </m:r>
                      </m:e>
                    </m:acc>
                  </m:oMath>
                </a14:m>
                <a:r>
                  <a:rPr lang="zh-TW" altLang="en-US" dirty="0"/>
                  <a:t>，皆存在一個高效的</a:t>
                </a:r>
                <a14:m>
                  <m:oMath xmlns:m="http://schemas.openxmlformats.org/officeDocument/2006/math">
                    <m:r>
                      <a:rPr lang="en-US" altLang="zh-TW" i="1" dirty="0">
                        <a:latin typeface="Cambria Math" panose="02040503050406030204" pitchFamily="18" charset="0"/>
                      </a:rPr>
                      <m:t>𝑠𝑖𝑚𝑢𝑙𝑎𝑡𝑜𝑟</m:t>
                    </m:r>
                    <m:r>
                      <a:rPr lang="en-US" altLang="zh-TW" i="1" dirty="0">
                        <a:latin typeface="Cambria Math" panose="02040503050406030204" pitchFamily="18" charset="0"/>
                      </a:rPr>
                      <m:t> </m:t>
                    </m:r>
                    <m:r>
                      <a:rPr lang="en-US" altLang="zh-TW" i="1" dirty="0">
                        <a:latin typeface="Cambria Math" panose="02040503050406030204" pitchFamily="18" charset="0"/>
                      </a:rPr>
                      <m:t>𝑆</m:t>
                    </m:r>
                    <m:r>
                      <a:rPr lang="zh-TW" altLang="en-US" i="1" dirty="0" smtClean="0">
                        <a:latin typeface="Cambria Math" panose="02040503050406030204" pitchFamily="18" charset="0"/>
                      </a:rPr>
                      <m:t> </m:t>
                    </m:r>
                  </m:oMath>
                </a14:m>
                <a:r>
                  <a:rPr lang="zh-TW" altLang="en-US" dirty="0"/>
                  <a:t>在給定任意輸入後可以重現 </a:t>
                </a:r>
                <a14:m>
                  <m:oMath xmlns:m="http://schemas.openxmlformats.org/officeDocument/2006/math">
                    <m:r>
                      <a:rPr lang="en-US" altLang="zh-TW" i="1" dirty="0">
                        <a:latin typeface="Cambria Math" panose="02040503050406030204" pitchFamily="18" charset="0"/>
                      </a:rPr>
                      <m:t>𝑃</m:t>
                    </m:r>
                    <m:r>
                      <a:rPr lang="en-US" altLang="zh-TW" b="0" i="1" dirty="0" smtClean="0">
                        <a:latin typeface="Cambria Math" panose="02040503050406030204" pitchFamily="18" charset="0"/>
                      </a:rPr>
                      <m:t> </m:t>
                    </m:r>
                    <m:r>
                      <a:rPr lang="zh-TW" altLang="en-US" i="1" dirty="0" smtClean="0">
                        <a:latin typeface="Cambria Math" panose="02040503050406030204" pitchFamily="18" charset="0"/>
                      </a:rPr>
                      <m:t>和</m:t>
                    </m:r>
                  </m:oMath>
                </a14:m>
                <a:r>
                  <a:rPr lang="en-US" altLang="zh-TW" dirty="0"/>
                  <a:t> </a:t>
                </a:r>
                <a14:m>
                  <m:oMath xmlns:m="http://schemas.openxmlformats.org/officeDocument/2006/math">
                    <m:acc>
                      <m:accPr>
                        <m:chr m:val="̂"/>
                        <m:ctrlPr>
                          <a:rPr lang="en-US" altLang="zh-TW" i="1" dirty="0" smtClean="0">
                            <a:latin typeface="Cambria Math" panose="02040503050406030204" pitchFamily="18" charset="0"/>
                          </a:rPr>
                        </m:ctrlPr>
                      </m:accPr>
                      <m:e>
                        <m:r>
                          <a:rPr lang="en-US" altLang="zh-TW" i="1" dirty="0">
                            <a:latin typeface="Cambria Math" panose="02040503050406030204" pitchFamily="18" charset="0"/>
                          </a:rPr>
                          <m:t>𝑉</m:t>
                        </m:r>
                      </m:e>
                    </m:acc>
                    <m:r>
                      <a:rPr lang="zh-TW" altLang="en-US" i="1" dirty="0">
                        <a:latin typeface="Cambria Math" panose="02040503050406030204" pitchFamily="18" charset="0"/>
                      </a:rPr>
                      <m:t> </m:t>
                    </m:r>
                    <m:r>
                      <a:rPr lang="zh-TW" altLang="en-US" i="1" dirty="0">
                        <a:latin typeface="Cambria Math" panose="02040503050406030204" pitchFamily="18" charset="0"/>
                      </a:rPr>
                      <m:t>之間的對話</m:t>
                    </m:r>
                    <m:r>
                      <a:rPr lang="zh-TW" altLang="en-US" i="1" dirty="0">
                        <a:latin typeface="Cambria Math" panose="02040503050406030204" pitchFamily="18" charset="0"/>
                      </a:rPr>
                      <m:t> </m:t>
                    </m:r>
                    <m:r>
                      <a:rPr lang="zh-TW" altLang="en-US" i="1" dirty="0">
                        <a:latin typeface="Cambria Math" panose="02040503050406030204" pitchFamily="18" charset="0"/>
                      </a:rPr>
                      <m:t>，</m:t>
                    </m:r>
                    <m:r>
                      <a:rPr lang="en-US" altLang="zh-TW" i="1" dirty="0" smtClean="0">
                        <a:latin typeface="Cambria Math" panose="02040503050406030204" pitchFamily="18" charset="0"/>
                      </a:rPr>
                      <m:t>𝑧</m:t>
                    </m:r>
                    <m:r>
                      <a:rPr lang="en-US" altLang="zh-TW" b="0" i="1" dirty="0" smtClean="0">
                        <a:latin typeface="Cambria Math" panose="02040503050406030204" pitchFamily="18" charset="0"/>
                      </a:rPr>
                      <m:t> </m:t>
                    </m:r>
                  </m:oMath>
                </a14:m>
                <a:r>
                  <a:rPr lang="zh-TW" altLang="en-US" dirty="0"/>
                  <a:t>為輔助字串，用來放 </a:t>
                </a:r>
                <a:r>
                  <a:rPr lang="en-US" altLang="zh-TW" dirty="0"/>
                  <a:t>preliminary (</a:t>
                </a:r>
                <a:r>
                  <a:rPr lang="zh-TW" altLang="en-US" dirty="0"/>
                  <a:t>例如 </a:t>
                </a:r>
                <a14:m>
                  <m:oMath xmlns:m="http://schemas.openxmlformats.org/officeDocument/2006/math">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𝑉</m:t>
                        </m:r>
                        <m:r>
                          <a:rPr lang="en-US" altLang="zh-TW" b="0" i="1" dirty="0" smtClean="0">
                            <a:latin typeface="Cambria Math" panose="02040503050406030204" pitchFamily="18" charset="0"/>
                          </a:rPr>
                          <m:t> </m:t>
                        </m:r>
                      </m:e>
                    </m:acc>
                    <m:r>
                      <a:rPr lang="zh-TW" altLang="en-US" i="1" dirty="0">
                        <a:latin typeface="Cambria Math" panose="02040503050406030204" pitchFamily="18" charset="0"/>
                      </a:rPr>
                      <m:t>上執行時</m:t>
                    </m:r>
                  </m:oMath>
                </a14:m>
                <a:r>
                  <a:rPr lang="zh-TW" altLang="en-US" dirty="0"/>
                  <a:t>擲的硬幣結果</a:t>
                </a:r>
                <a:r>
                  <a:rPr lang="en-US" altLang="zh-TW" dirty="0"/>
                  <a:t>)</a:t>
                </a:r>
                <a:r>
                  <a:rPr lang="zh-TW" altLang="en-US" dirty="0"/>
                  <a:t>，因為</a:t>
                </a:r>
                <a14:m>
                  <m:oMath xmlns:m="http://schemas.openxmlformats.org/officeDocument/2006/math">
                    <m:r>
                      <a:rPr lang="en-US" altLang="zh-TW" b="0" i="0" dirty="0" smtClean="0">
                        <a:latin typeface="Cambria Math" panose="02040503050406030204" pitchFamily="18" charset="0"/>
                      </a:rPr>
                      <m:t> </m:t>
                    </m:r>
                    <m:r>
                      <a:rPr lang="en-US" altLang="zh-TW" i="1" dirty="0" smtClean="0">
                        <a:latin typeface="Cambria Math" panose="02040503050406030204" pitchFamily="18" charset="0"/>
                      </a:rPr>
                      <m:t>𝑆</m:t>
                    </m:r>
                  </m:oMath>
                </a14:m>
                <a:r>
                  <a:rPr lang="zh-TW" altLang="en-US" dirty="0"/>
                  <a:t> 可以在得到 </a:t>
                </a:r>
                <a14:m>
                  <m:oMath xmlns:m="http://schemas.openxmlformats.org/officeDocument/2006/math">
                    <m:r>
                      <a:rPr lang="en-US" altLang="zh-TW" i="1" dirty="0" smtClean="0">
                        <a:latin typeface="Cambria Math" panose="02040503050406030204" pitchFamily="18" charset="0"/>
                      </a:rPr>
                      <m:t>𝑧</m:t>
                    </m:r>
                  </m:oMath>
                </a14:m>
                <a:r>
                  <a:rPr lang="zh-TW" altLang="en-US" dirty="0"/>
                  <a:t> 之後重現對話，因此可以推出</a:t>
                </a:r>
                <a14:m>
                  <m:oMath xmlns:m="http://schemas.openxmlformats.org/officeDocument/2006/math">
                    <m:acc>
                      <m:accPr>
                        <m:chr m:val="̂"/>
                        <m:ctrlPr>
                          <a:rPr lang="en-US" altLang="zh-TW" i="1" dirty="0">
                            <a:latin typeface="Cambria Math" panose="02040503050406030204" pitchFamily="18" charset="0"/>
                          </a:rPr>
                        </m:ctrlPr>
                      </m:accPr>
                      <m:e>
                        <m:r>
                          <a:rPr lang="en-US" altLang="zh-TW" b="0" i="1" dirty="0" smtClean="0">
                            <a:latin typeface="Cambria Math" panose="02040503050406030204" pitchFamily="18" charset="0"/>
                          </a:rPr>
                          <m:t> </m:t>
                        </m:r>
                        <m:r>
                          <a:rPr lang="en-US" altLang="zh-TW" i="1" dirty="0">
                            <a:latin typeface="Cambria Math" panose="02040503050406030204" pitchFamily="18" charset="0"/>
                          </a:rPr>
                          <m:t>𝑉</m:t>
                        </m:r>
                      </m:e>
                    </m:acc>
                    <m:r>
                      <a:rPr lang="zh-TW" altLang="en-US" i="1" dirty="0">
                        <a:latin typeface="Cambria Math" panose="02040503050406030204" pitchFamily="18" charset="0"/>
                      </a:rPr>
                      <m:t> </m:t>
                    </m:r>
                  </m:oMath>
                </a14:m>
                <a:r>
                  <a:rPr lang="zh-TW" altLang="en-US" dirty="0"/>
                  <a:t>不能利用</a:t>
                </a:r>
                <a14:m>
                  <m:oMath xmlns:m="http://schemas.openxmlformats.org/officeDocument/2006/math">
                    <m:r>
                      <a:rPr lang="en-US" altLang="zh-TW" b="0" i="0" dirty="0" smtClean="0">
                        <a:latin typeface="Cambria Math" panose="02040503050406030204" pitchFamily="18" charset="0"/>
                      </a:rPr>
                      <m:t> </m:t>
                    </m:r>
                    <m:r>
                      <a:rPr lang="en-US" altLang="zh-TW" i="1" dirty="0">
                        <a:latin typeface="Cambria Math" panose="02040503050406030204" pitchFamily="18" charset="0"/>
                      </a:rPr>
                      <m:t>𝑧</m:t>
                    </m:r>
                    <m:r>
                      <a:rPr lang="en-US" altLang="zh-TW" b="0" i="1" dirty="0" smtClean="0">
                        <a:latin typeface="Cambria Math" panose="02040503050406030204" pitchFamily="18" charset="0"/>
                      </a:rPr>
                      <m:t> </m:t>
                    </m:r>
                  </m:oMath>
                </a14:m>
                <a:r>
                  <a:rPr lang="zh-TW" altLang="en-US" dirty="0"/>
                  <a:t>從 </a:t>
                </a:r>
                <a14:m>
                  <m:oMath xmlns:m="http://schemas.openxmlformats.org/officeDocument/2006/math">
                    <m:r>
                      <a:rPr lang="en-US" altLang="zh-TW" i="1" dirty="0">
                        <a:latin typeface="Cambria Math" panose="02040503050406030204" pitchFamily="18" charset="0"/>
                      </a:rPr>
                      <m:t>𝑃</m:t>
                    </m:r>
                    <m:r>
                      <a:rPr lang="en-US" altLang="zh-TW" b="0" i="1" dirty="0" smtClean="0">
                        <a:latin typeface="Cambria Math" panose="02040503050406030204" pitchFamily="18" charset="0"/>
                      </a:rPr>
                      <m:t> </m:t>
                    </m:r>
                    <m:r>
                      <a:rPr lang="zh-TW" altLang="en-US" i="1" dirty="0" smtClean="0">
                        <a:latin typeface="Cambria Math" panose="02040503050406030204" pitchFamily="18" charset="0"/>
                      </a:rPr>
                      <m:t>中獲得有用的資訊</m:t>
                    </m:r>
                  </m:oMath>
                </a14:m>
                <a:r>
                  <a:rPr lang="zh-TW" altLang="en-US" dirty="0"/>
                  <a:t>。</a:t>
                </a:r>
                <a:endParaRPr lang="en-US" altLang="zh-TW" dirty="0"/>
              </a:p>
            </p:txBody>
          </p:sp>
        </mc:Choice>
        <mc:Fallback>
          <p:sp>
            <p:nvSpPr>
              <p:cNvPr id="27" name="內容版面配置區 26">
                <a:extLst>
                  <a:ext uri="{FF2B5EF4-FFF2-40B4-BE49-F238E27FC236}">
                    <a16:creationId xmlns:a16="http://schemas.microsoft.com/office/drawing/2014/main" id="{7B4DEB33-81CE-49F3-AEF7-8DA99EA7C4D1}"/>
                  </a:ext>
                </a:extLst>
              </p:cNvPr>
              <p:cNvSpPr>
                <a:spLocks noGrp="1" noRot="1" noChangeAspect="1" noMove="1" noResize="1" noEditPoints="1" noAdjustHandles="1" noChangeArrowheads="1" noChangeShapeType="1" noTextEdit="1"/>
              </p:cNvSpPr>
              <p:nvPr>
                <p:ph idx="1"/>
              </p:nvPr>
            </p:nvSpPr>
            <p:spPr>
              <a:blipFill>
                <a:blip r:embed="rId2"/>
                <a:stretch>
                  <a:fillRect l="-545" r="-1394" b="-303"/>
                </a:stretch>
              </a:blipFill>
            </p:spPr>
            <p:txBody>
              <a:bodyPr/>
              <a:lstStyle/>
              <a:p>
                <a:r>
                  <a:rPr lang="zh-TW" altLang="en-US">
                    <a:noFill/>
                  </a:rPr>
                  <a:t> </a:t>
                </a:r>
              </a:p>
            </p:txBody>
          </p:sp>
        </mc:Fallback>
      </mc:AlternateContent>
      <p:pic>
        <p:nvPicPr>
          <p:cNvPr id="28" name="內容版面配置區 6">
            <a:extLst>
              <a:ext uri="{FF2B5EF4-FFF2-40B4-BE49-F238E27FC236}">
                <a16:creationId xmlns:a16="http://schemas.microsoft.com/office/drawing/2014/main" id="{C0CCE625-13FB-42EA-9430-E182670BAD94}"/>
              </a:ext>
            </a:extLst>
          </p:cNvPr>
          <p:cNvPicPr>
            <a:picLocks noChangeAspect="1"/>
          </p:cNvPicPr>
          <p:nvPr/>
        </p:nvPicPr>
        <p:blipFill>
          <a:blip r:embed="rId3"/>
          <a:stretch>
            <a:fillRect/>
          </a:stretch>
        </p:blipFill>
        <p:spPr bwMode="auto">
          <a:xfrm>
            <a:off x="2594331" y="2938445"/>
            <a:ext cx="5906973" cy="624902"/>
          </a:xfrm>
          <a:prstGeom prst="rect">
            <a:avLst/>
          </a:prstGeom>
          <a:noFill/>
          <a:extLst>
            <a:ext uri="{909E8E84-426E-40DD-AFC4-6F175D3DCCD1}">
              <a14:hiddenFill xmlns:a14="http://schemas.microsoft.com/office/drawing/2010/main">
                <a:solidFill>
                  <a:srgbClr val="FFFFFF"/>
                </a:solidFill>
              </a14:hiddenFill>
            </a:ext>
          </a:extLst>
        </p:spPr>
      </p:pic>
      <p:pic>
        <p:nvPicPr>
          <p:cNvPr id="30" name="圖片 29">
            <a:extLst>
              <a:ext uri="{FF2B5EF4-FFF2-40B4-BE49-F238E27FC236}">
                <a16:creationId xmlns:a16="http://schemas.microsoft.com/office/drawing/2014/main" id="{E829FD48-FCFA-4B61-B6AD-0C8AE30403B8}"/>
              </a:ext>
            </a:extLst>
          </p:cNvPr>
          <p:cNvPicPr>
            <a:picLocks noChangeAspect="1"/>
          </p:cNvPicPr>
          <p:nvPr/>
        </p:nvPicPr>
        <p:blipFill rotWithShape="1">
          <a:blip r:embed="rId4"/>
          <a:srcRect r="3255"/>
          <a:stretch/>
        </p:blipFill>
        <p:spPr>
          <a:xfrm>
            <a:off x="1724082" y="3659959"/>
            <a:ext cx="1740497" cy="331862"/>
          </a:xfrm>
          <a:prstGeom prst="rect">
            <a:avLst/>
          </a:prstGeom>
        </p:spPr>
      </p:pic>
      <p:pic>
        <p:nvPicPr>
          <p:cNvPr id="32" name="圖片 31">
            <a:extLst>
              <a:ext uri="{FF2B5EF4-FFF2-40B4-BE49-F238E27FC236}">
                <a16:creationId xmlns:a16="http://schemas.microsoft.com/office/drawing/2014/main" id="{D0A0ECBA-5485-48B3-8DDC-BC0BC683B1F6}"/>
              </a:ext>
            </a:extLst>
          </p:cNvPr>
          <p:cNvPicPr>
            <a:picLocks noChangeAspect="1"/>
          </p:cNvPicPr>
          <p:nvPr/>
        </p:nvPicPr>
        <p:blipFill>
          <a:blip r:embed="rId5"/>
          <a:stretch>
            <a:fillRect/>
          </a:stretch>
        </p:blipFill>
        <p:spPr>
          <a:xfrm>
            <a:off x="3740103" y="3703938"/>
            <a:ext cx="407554" cy="245938"/>
          </a:xfrm>
          <a:prstGeom prst="rect">
            <a:avLst/>
          </a:prstGeom>
        </p:spPr>
      </p:pic>
      <p:pic>
        <p:nvPicPr>
          <p:cNvPr id="34" name="圖片 33">
            <a:extLst>
              <a:ext uri="{FF2B5EF4-FFF2-40B4-BE49-F238E27FC236}">
                <a16:creationId xmlns:a16="http://schemas.microsoft.com/office/drawing/2014/main" id="{3BD94EF7-7BDC-49F7-9E9C-D42D2B16968F}"/>
              </a:ext>
            </a:extLst>
          </p:cNvPr>
          <p:cNvPicPr>
            <a:picLocks noChangeAspect="1"/>
          </p:cNvPicPr>
          <p:nvPr/>
        </p:nvPicPr>
        <p:blipFill rotWithShape="1">
          <a:blip r:embed="rId6"/>
          <a:srcRect l="1" t="13776" r="4834"/>
          <a:stretch/>
        </p:blipFill>
        <p:spPr>
          <a:xfrm>
            <a:off x="4406403" y="3685636"/>
            <a:ext cx="637366" cy="265168"/>
          </a:xfrm>
          <a:prstGeom prst="rect">
            <a:avLst/>
          </a:prstGeom>
        </p:spPr>
      </p:pic>
    </p:spTree>
    <p:extLst>
      <p:ext uri="{BB962C8B-B14F-4D97-AF65-F5344CB8AC3E}">
        <p14:creationId xmlns:p14="http://schemas.microsoft.com/office/powerpoint/2010/main" val="175283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A1993-4FA9-443F-9C66-092F3E5D5F98}"/>
              </a:ext>
            </a:extLst>
          </p:cNvPr>
          <p:cNvSpPr>
            <a:spLocks noGrp="1"/>
          </p:cNvSpPr>
          <p:nvPr>
            <p:ph type="title"/>
          </p:nvPr>
        </p:nvSpPr>
        <p:spPr/>
        <p:txBody>
          <a:bodyPr/>
          <a:lstStyle/>
          <a:p>
            <a:r>
              <a:rPr lang="en-US" altLang="zh-TW" dirty="0" err="1"/>
              <a:t>zk</a:t>
            </a:r>
            <a:r>
              <a:rPr lang="en-US" altLang="zh-TW" dirty="0"/>
              <a:t>-SNARKs</a:t>
            </a:r>
            <a:endParaRPr lang="zh-TW" altLang="en-US" dirty="0"/>
          </a:p>
        </p:txBody>
      </p:sp>
      <p:sp>
        <p:nvSpPr>
          <p:cNvPr id="3" name="內容版面配置區 2">
            <a:extLst>
              <a:ext uri="{FF2B5EF4-FFF2-40B4-BE49-F238E27FC236}">
                <a16:creationId xmlns:a16="http://schemas.microsoft.com/office/drawing/2014/main" id="{D656F6B6-DD5D-403F-B190-2A724964A2B1}"/>
              </a:ext>
            </a:extLst>
          </p:cNvPr>
          <p:cNvSpPr>
            <a:spLocks noGrp="1"/>
          </p:cNvSpPr>
          <p:nvPr>
            <p:ph idx="1"/>
          </p:nvPr>
        </p:nvSpPr>
        <p:spPr/>
        <p:txBody>
          <a:bodyPr/>
          <a:lstStyle/>
          <a:p>
            <a:pPr>
              <a:lnSpc>
                <a:spcPct val="150000"/>
              </a:lnSpc>
            </a:pPr>
            <a:r>
              <a:rPr lang="en-US" altLang="zh-TW" dirty="0" err="1"/>
              <a:t>Zcash</a:t>
            </a:r>
            <a:r>
              <a:rPr lang="en-US" altLang="zh-TW" dirty="0"/>
              <a:t> </a:t>
            </a:r>
            <a:r>
              <a:rPr lang="zh-TW" altLang="en-US" dirty="0"/>
              <a:t>是 </a:t>
            </a:r>
            <a:r>
              <a:rPr lang="en-US" altLang="zh-TW" dirty="0" err="1"/>
              <a:t>zk</a:t>
            </a:r>
            <a:r>
              <a:rPr lang="en-US" altLang="zh-TW" dirty="0"/>
              <a:t>-SNARKs </a:t>
            </a:r>
            <a:r>
              <a:rPr lang="zh-TW" altLang="en-US" dirty="0"/>
              <a:t>的首個廣泛應用。雖然像 </a:t>
            </a:r>
            <a:r>
              <a:rPr lang="en-US" altLang="zh-TW" dirty="0" err="1"/>
              <a:t>Monero</a:t>
            </a:r>
            <a:r>
              <a:rPr lang="en-US" altLang="zh-TW" dirty="0"/>
              <a:t> </a:t>
            </a:r>
            <a:r>
              <a:rPr lang="zh-TW" altLang="en-US" dirty="0"/>
              <a:t>這樣的隱私項目也採用了環形簽名和其他技術</a:t>
            </a:r>
            <a:r>
              <a:rPr lang="en-US" altLang="zh-TW" dirty="0"/>
              <a:t>,</a:t>
            </a:r>
            <a:r>
              <a:rPr lang="zh-TW" altLang="en-US" dirty="0"/>
              <a:t>通過這些技術也可有效地創建了一個煙幕彈保護發送者 ，而 </a:t>
            </a:r>
            <a:r>
              <a:rPr lang="en-US" altLang="zh-TW" dirty="0" err="1"/>
              <a:t>zk</a:t>
            </a:r>
            <a:r>
              <a:rPr lang="en-US" altLang="zh-TW" dirty="0"/>
              <a:t>-SNARKs </a:t>
            </a:r>
            <a:r>
              <a:rPr lang="zh-TW" altLang="en-US" dirty="0"/>
              <a:t>也從根本上改變了數據的共享方式。 </a:t>
            </a:r>
            <a:r>
              <a:rPr lang="en-US" altLang="zh-TW" dirty="0" err="1"/>
              <a:t>Zcash</a:t>
            </a:r>
            <a:r>
              <a:rPr lang="en-US" altLang="zh-TW" dirty="0"/>
              <a:t> </a:t>
            </a:r>
            <a:r>
              <a:rPr lang="zh-TW" altLang="en-US" dirty="0"/>
              <a:t>的隱私源於這樣一個事實，即網絡中的交易可以被</a:t>
            </a:r>
            <a:r>
              <a:rPr lang="zh-TW" altLang="en-US" u="sng" dirty="0">
                <a:hlinkClick r:id="rId2"/>
              </a:rPr>
              <a:t>加密</a:t>
            </a:r>
            <a:r>
              <a:rPr lang="zh-TW" altLang="en-US" dirty="0"/>
              <a:t>，但仍然可以通過使用 </a:t>
            </a:r>
            <a:r>
              <a:rPr lang="en-US" altLang="zh-TW" dirty="0"/>
              <a:t>Zero-Knowledge Proof </a:t>
            </a:r>
            <a:r>
              <a:rPr lang="zh-TW" altLang="en-US" dirty="0"/>
              <a:t>來驗證有效性。因此，那些執行共識規則的人不需要知道每個交易的所有數據。值得一提的是，</a:t>
            </a:r>
            <a:r>
              <a:rPr lang="en-US" altLang="zh-TW" dirty="0" err="1"/>
              <a:t>Zcash</a:t>
            </a:r>
            <a:r>
              <a:rPr lang="en-US" altLang="zh-TW" dirty="0"/>
              <a:t> </a:t>
            </a:r>
            <a:r>
              <a:rPr lang="zh-TW" altLang="en-US" dirty="0"/>
              <a:t>中的隱私功能默認情況下是處於不活動狀態，是可選的，取決於手動設置。</a:t>
            </a:r>
          </a:p>
        </p:txBody>
      </p:sp>
    </p:spTree>
    <p:extLst>
      <p:ext uri="{BB962C8B-B14F-4D97-AF65-F5344CB8AC3E}">
        <p14:creationId xmlns:p14="http://schemas.microsoft.com/office/powerpoint/2010/main" val="334216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387DC-3116-4FBD-A6AA-A5AF4229B292}"/>
              </a:ext>
            </a:extLst>
          </p:cNvPr>
          <p:cNvSpPr>
            <a:spLocks noGrp="1"/>
          </p:cNvSpPr>
          <p:nvPr>
            <p:ph type="title"/>
          </p:nvPr>
        </p:nvSpPr>
        <p:spPr/>
        <p:txBody>
          <a:bodyPr/>
          <a:lstStyle/>
          <a:p>
            <a:r>
              <a:rPr lang="en-US" altLang="zh-TW" dirty="0"/>
              <a:t>Incorporating SS Into ZKP</a:t>
            </a:r>
            <a:endParaRPr lang="zh-TW" altLang="en-US" dirty="0"/>
          </a:p>
        </p:txBody>
      </p:sp>
      <p:sp>
        <p:nvSpPr>
          <p:cNvPr id="3" name="內容版面配置區 2">
            <a:extLst>
              <a:ext uri="{FF2B5EF4-FFF2-40B4-BE49-F238E27FC236}">
                <a16:creationId xmlns:a16="http://schemas.microsoft.com/office/drawing/2014/main" id="{9BD22C29-918A-46FE-8B81-F5750A809B2A}"/>
              </a:ext>
            </a:extLst>
          </p:cNvPr>
          <p:cNvSpPr>
            <a:spLocks noGrp="1"/>
          </p:cNvSpPr>
          <p:nvPr>
            <p:ph idx="1"/>
          </p:nvPr>
        </p:nvSpPr>
        <p:spPr>
          <a:xfrm>
            <a:off x="1097280" y="1937857"/>
            <a:ext cx="10058400" cy="3805402"/>
          </a:xfrm>
        </p:spPr>
        <p:txBody>
          <a:bodyPr>
            <a:normAutofit fontScale="85000" lnSpcReduction="20000"/>
          </a:bodyPr>
          <a:lstStyle/>
          <a:p>
            <a:endParaRPr lang="zh-TW" altLang="en-US" dirty="0"/>
          </a:p>
          <a:p>
            <a:pPr algn="l">
              <a:buClrTx/>
              <a:buFont typeface="Wingdings" panose="05000000000000000000" pitchFamily="2" charset="2"/>
              <a:buChar char="u"/>
            </a:pPr>
            <a:r>
              <a:rPr lang="en-US" altLang="zh-TW" dirty="0">
                <a:latin typeface="Arial" panose="020B0604020202020204" pitchFamily="34" charset="0"/>
              </a:rPr>
              <a:t> </a:t>
            </a:r>
            <a:r>
              <a:rPr lang="en-US" altLang="zh-TW" b="1" dirty="0">
                <a:latin typeface="Arial" panose="020B0604020202020204" pitchFamily="34" charset="0"/>
              </a:rPr>
              <a:t>Knowledge-leaking</a:t>
            </a:r>
            <a:r>
              <a:rPr lang="en-US" altLang="zh-TW" dirty="0">
                <a:latin typeface="Arial" panose="020B0604020202020204" pitchFamily="34" charset="0"/>
              </a:rPr>
              <a:t>. The scheme will not leak knowledge to any of the participants, including how any specific peer voted or how many peers voted for/against the contended item. </a:t>
            </a:r>
          </a:p>
          <a:p>
            <a:pPr marL="0" indent="0" algn="l">
              <a:buClrTx/>
              <a:buNone/>
            </a:pPr>
            <a:endParaRPr lang="en-US" altLang="zh-TW" dirty="0">
              <a:latin typeface="Arial" panose="020B0604020202020204" pitchFamily="34" charset="0"/>
            </a:endParaRPr>
          </a:p>
          <a:p>
            <a:pPr algn="l">
              <a:buClrTx/>
              <a:buFont typeface="Wingdings" panose="05000000000000000000" pitchFamily="2" charset="2"/>
              <a:buChar char="u"/>
            </a:pPr>
            <a:r>
              <a:rPr lang="en-US" altLang="zh-TW" dirty="0">
                <a:latin typeface="Arial" panose="020B0604020202020204" pitchFamily="34" charset="0"/>
              </a:rPr>
              <a:t> </a:t>
            </a:r>
            <a:r>
              <a:rPr lang="en-US" altLang="zh-TW" b="1" dirty="0">
                <a:latin typeface="Arial" panose="020B0604020202020204" pitchFamily="34" charset="0"/>
              </a:rPr>
              <a:t>Minimize information</a:t>
            </a:r>
            <a:r>
              <a:rPr lang="en-US" altLang="zh-TW" dirty="0">
                <a:latin typeface="Arial" panose="020B0604020202020204" pitchFamily="34" charset="0"/>
              </a:rPr>
              <a:t>. The scheme should minimize intermediate information that could be intercepted by an eavesdropper. </a:t>
            </a:r>
          </a:p>
          <a:p>
            <a:pPr marL="0" indent="0" algn="l">
              <a:buClrTx/>
              <a:buNone/>
            </a:pPr>
            <a:endParaRPr lang="en-US" altLang="zh-TW" dirty="0">
              <a:latin typeface="Arial" panose="020B0604020202020204" pitchFamily="34" charset="0"/>
            </a:endParaRPr>
          </a:p>
          <a:p>
            <a:pPr algn="l">
              <a:buClrTx/>
              <a:buFont typeface="Wingdings" panose="05000000000000000000" pitchFamily="2" charset="2"/>
              <a:buChar char="u"/>
            </a:pPr>
            <a:r>
              <a:rPr lang="en-US" altLang="zh-TW" dirty="0">
                <a:latin typeface="Arial" panose="020B0604020202020204" pitchFamily="34" charset="0"/>
              </a:rPr>
              <a:t> </a:t>
            </a:r>
            <a:r>
              <a:rPr lang="en-US" altLang="zh-TW" b="1" dirty="0">
                <a:latin typeface="Arial" panose="020B0604020202020204" pitchFamily="34" charset="0"/>
              </a:rPr>
              <a:t>Repeatability</a:t>
            </a:r>
            <a:r>
              <a:rPr lang="en-US" altLang="zh-TW" dirty="0">
                <a:latin typeface="Arial" panose="020B0604020202020204" pitchFamily="34" charset="0"/>
              </a:rPr>
              <a:t>. The  scheme should  be  as repeatable as possible;  it  should  reuse  as  many  components as possible  without  necessitating  change (such  as  a  new | in the case of ZKP).</a:t>
            </a:r>
          </a:p>
          <a:p>
            <a:pPr algn="l">
              <a:buClrTx/>
              <a:buFont typeface="Wingdings" panose="05000000000000000000" pitchFamily="2" charset="2"/>
              <a:buChar char="u"/>
            </a:pPr>
            <a:endParaRPr lang="en-US" altLang="zh-TW" dirty="0">
              <a:latin typeface="Arial" panose="020B0604020202020204" pitchFamily="34" charset="0"/>
            </a:endParaRPr>
          </a:p>
          <a:p>
            <a:pPr algn="l">
              <a:buClrTx/>
              <a:buFont typeface="Wingdings" panose="05000000000000000000" pitchFamily="2" charset="2"/>
              <a:buChar char="u"/>
            </a:pPr>
            <a:r>
              <a:rPr lang="en-US" altLang="zh-TW" dirty="0">
                <a:latin typeface="Arial" panose="020B0604020202020204" pitchFamily="34" charset="0"/>
              </a:rPr>
              <a:t> </a:t>
            </a:r>
            <a:r>
              <a:rPr lang="en-US" altLang="zh-TW" b="1" dirty="0">
                <a:latin typeface="Arial" panose="020B0604020202020204" pitchFamily="34" charset="0"/>
              </a:rPr>
              <a:t>Succinctness and Efficiency</a:t>
            </a:r>
            <a:r>
              <a:rPr lang="en-US" altLang="zh-TW" dirty="0">
                <a:latin typeface="Arial" panose="020B0604020202020204" pitchFamily="34" charset="0"/>
              </a:rPr>
              <a:t>. Because of its application to the blockchain, the scheme should be as succinct and efficient as  possible,  requiring  as little  time and  space needed to provide a clear verdict.</a:t>
            </a:r>
          </a:p>
          <a:p>
            <a:pPr>
              <a:buClrTx/>
              <a:buFont typeface="Wingdings" panose="05000000000000000000" pitchFamily="2" charset="2"/>
              <a:buChar char="u"/>
            </a:pPr>
            <a:endParaRPr lang="en-US" altLang="zh-TW" dirty="0"/>
          </a:p>
          <a:p>
            <a:pPr>
              <a:buClrTx/>
              <a:buFont typeface="Wingdings" panose="05000000000000000000" pitchFamily="2" charset="2"/>
              <a:buChar char="u"/>
            </a:pPr>
            <a:endParaRPr lang="en-US" altLang="zh-TW" dirty="0"/>
          </a:p>
          <a:p>
            <a:endParaRPr lang="zh-TW" altLang="en-US" dirty="0"/>
          </a:p>
        </p:txBody>
      </p:sp>
    </p:spTree>
    <p:extLst>
      <p:ext uri="{BB962C8B-B14F-4D97-AF65-F5344CB8AC3E}">
        <p14:creationId xmlns:p14="http://schemas.microsoft.com/office/powerpoint/2010/main" val="9878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1FC57E-776A-45AE-BD07-71718E9EC178}"/>
              </a:ext>
            </a:extLst>
          </p:cNvPr>
          <p:cNvSpPr>
            <a:spLocks noGrp="1"/>
          </p:cNvSpPr>
          <p:nvPr>
            <p:ph type="title"/>
          </p:nvPr>
        </p:nvSpPr>
        <p:spPr/>
        <p:txBody>
          <a:bodyPr/>
          <a:lstStyle/>
          <a:p>
            <a:r>
              <a:rPr lang="en-US" altLang="zh-TW" dirty="0"/>
              <a:t>Incorporating SS Into ZKP</a:t>
            </a:r>
            <a:endParaRPr lang="zh-TW" altLang="en-US" dirty="0"/>
          </a:p>
        </p:txBody>
      </p:sp>
      <p:sp>
        <p:nvSpPr>
          <p:cNvPr id="3" name="內容版面配置區 2">
            <a:extLst>
              <a:ext uri="{FF2B5EF4-FFF2-40B4-BE49-F238E27FC236}">
                <a16:creationId xmlns:a16="http://schemas.microsoft.com/office/drawing/2014/main" id="{E5FDE986-62D7-4EAD-9122-18694DF75CFD}"/>
              </a:ext>
            </a:extLst>
          </p:cNvPr>
          <p:cNvSpPr>
            <a:spLocks noGrp="1"/>
          </p:cNvSpPr>
          <p:nvPr>
            <p:ph idx="1"/>
          </p:nvPr>
        </p:nvSpPr>
        <p:spPr/>
        <p:txBody>
          <a:bodyPr>
            <a:normAutofit fontScale="85000" lnSpcReduction="10000"/>
          </a:bodyPr>
          <a:lstStyle/>
          <a:p>
            <a:pPr algn="l">
              <a:lnSpc>
                <a:spcPct val="170000"/>
              </a:lnSpc>
              <a:buClr>
                <a:schemeClr val="tx1"/>
              </a:buClr>
              <a:buFont typeface="Wingdings" panose="05000000000000000000" pitchFamily="2" charset="2"/>
              <a:buChar char="u"/>
            </a:pPr>
            <a:r>
              <a:rPr lang="en-US" altLang="zh-TW" dirty="0">
                <a:latin typeface="Arial" panose="020B0604020202020204" pitchFamily="34" charset="0"/>
              </a:rPr>
              <a:t>  </a:t>
            </a:r>
            <a:r>
              <a:rPr lang="en-US" altLang="zh-TW" b="0" i="0" dirty="0">
                <a:effectLst/>
                <a:latin typeface="Arial" panose="020B0604020202020204" pitchFamily="34" charset="0"/>
              </a:rPr>
              <a:t>ZKP SS: </a:t>
            </a:r>
          </a:p>
          <a:p>
            <a:pPr marL="0" indent="0" algn="l">
              <a:lnSpc>
                <a:spcPct val="170000"/>
              </a:lnSpc>
              <a:buClr>
                <a:schemeClr val="tx1"/>
              </a:buClr>
              <a:buNone/>
            </a:pPr>
            <a:r>
              <a:rPr lang="en-US" altLang="zh-TW" b="0" i="0" dirty="0">
                <a:effectLst/>
                <a:latin typeface="Arial" panose="020B0604020202020204" pitchFamily="34" charset="0"/>
              </a:rPr>
              <a:t>	Each voting participant must initially pass a ZKP; if they provide an acceptable verdict, 	they are permitted to vote. If a threshold of n out of k participants obtain a passing ZKP, the 	solution can then be verified using SS. </a:t>
            </a:r>
          </a:p>
          <a:p>
            <a:pPr algn="l">
              <a:lnSpc>
                <a:spcPct val="170000"/>
              </a:lnSpc>
              <a:buClrTx/>
              <a:buFont typeface="Wingdings" panose="05000000000000000000" pitchFamily="2" charset="2"/>
              <a:buChar char="u"/>
            </a:pPr>
            <a:r>
              <a:rPr lang="en-US" altLang="zh-TW" dirty="0">
                <a:latin typeface="Arial" panose="020B0604020202020204" pitchFamily="34" charset="0"/>
              </a:rPr>
              <a:t>  </a:t>
            </a:r>
            <a:r>
              <a:rPr lang="en-US" altLang="zh-TW" b="0" i="0" dirty="0">
                <a:effectLst/>
                <a:latin typeface="Arial" panose="020B0604020202020204" pitchFamily="34" charset="0"/>
              </a:rPr>
              <a:t>SS ZKP: </a:t>
            </a:r>
          </a:p>
          <a:p>
            <a:pPr marL="0" indent="0" algn="l">
              <a:lnSpc>
                <a:spcPct val="170000"/>
              </a:lnSpc>
              <a:buClrTx/>
              <a:buNone/>
            </a:pPr>
            <a:r>
              <a:rPr lang="en-US" altLang="zh-TW" b="0" i="0" dirty="0">
                <a:effectLst/>
                <a:latin typeface="Arial" panose="020B0604020202020204" pitchFamily="34" charset="0"/>
              </a:rPr>
              <a:t>	The converse, where each voting participant follows the SS protocol and, if a threshold of n 	out of k votes are obtained, the SS output can be used as an input into the ZKP. </a:t>
            </a:r>
          </a:p>
          <a:p>
            <a:endParaRPr lang="zh-TW" altLang="en-US" dirty="0"/>
          </a:p>
        </p:txBody>
      </p:sp>
    </p:spTree>
    <p:extLst>
      <p:ext uri="{BB962C8B-B14F-4D97-AF65-F5344CB8AC3E}">
        <p14:creationId xmlns:p14="http://schemas.microsoft.com/office/powerpoint/2010/main" val="72251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B43A14-7BE3-4EED-A4CF-403C3A977F5A}"/>
              </a:ext>
            </a:extLst>
          </p:cNvPr>
          <p:cNvSpPr>
            <a:spLocks noGrp="1"/>
          </p:cNvSpPr>
          <p:nvPr>
            <p:ph type="title"/>
          </p:nvPr>
        </p:nvSpPr>
        <p:spPr/>
        <p:txBody>
          <a:bodyPr/>
          <a:lstStyle/>
          <a:p>
            <a:r>
              <a:rPr lang="en-US" altLang="zh-TW" dirty="0"/>
              <a:t>Evaluation of the Two Approaches</a:t>
            </a:r>
            <a:endParaRPr lang="zh-TW" altLang="en-US" dirty="0"/>
          </a:p>
        </p:txBody>
      </p:sp>
      <p:pic>
        <p:nvPicPr>
          <p:cNvPr id="7" name="內容版面配置區 6">
            <a:extLst>
              <a:ext uri="{FF2B5EF4-FFF2-40B4-BE49-F238E27FC236}">
                <a16:creationId xmlns:a16="http://schemas.microsoft.com/office/drawing/2014/main" id="{595474C5-9C63-4753-92EB-B1CC7A8E95E6}"/>
              </a:ext>
            </a:extLst>
          </p:cNvPr>
          <p:cNvPicPr>
            <a:picLocks noGrp="1" noChangeAspect="1"/>
          </p:cNvPicPr>
          <p:nvPr>
            <p:ph idx="1"/>
          </p:nvPr>
        </p:nvPicPr>
        <p:blipFill>
          <a:blip r:embed="rId2"/>
          <a:stretch>
            <a:fillRect/>
          </a:stretch>
        </p:blipFill>
        <p:spPr>
          <a:xfrm>
            <a:off x="2826836" y="2486971"/>
            <a:ext cx="6773220" cy="2724530"/>
          </a:xfrm>
        </p:spPr>
      </p:pic>
    </p:spTree>
    <p:extLst>
      <p:ext uri="{BB962C8B-B14F-4D97-AF65-F5344CB8AC3E}">
        <p14:creationId xmlns:p14="http://schemas.microsoft.com/office/powerpoint/2010/main" val="43289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795FC9-401C-4E16-8B00-F7F387C361D5}"/>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E998178C-7F59-4325-91C5-8CEA15A3F82F}"/>
              </a:ext>
            </a:extLst>
          </p:cNvPr>
          <p:cNvSpPr>
            <a:spLocks noGrp="1"/>
          </p:cNvSpPr>
          <p:nvPr>
            <p:ph idx="1"/>
          </p:nvPr>
        </p:nvSpPr>
        <p:spPr/>
        <p:txBody>
          <a:bodyPr>
            <a:normAutofit fontScale="85000" lnSpcReduction="20000"/>
          </a:bodyPr>
          <a:lstStyle/>
          <a:p>
            <a:pPr algn="just">
              <a:lnSpc>
                <a:spcPct val="150000"/>
              </a:lnSpc>
            </a:pPr>
            <a:r>
              <a:rPr lang="en-US" altLang="zh-TW" dirty="0"/>
              <a:t>    We  have designed  a secure consensus-based scheme  that allows  participants  to make  a collaborative decision  where no additional  knowledge is  made  available  to  the  participants. Participants only know the outcome of the decision and are not made aware of how other participants voted or how many votes were required for the threshold to be met. This scheme, which combines  both zero-knowledge  proofs  (ZKP) and Shamir’s Secret  Sharing  (SS),  is  designed  for permissionless blockchain-based smart  contracts, particularly those where efficiency is important and where the  details  of the  underlying votes need to be conducted off the blockchain. </a:t>
            </a:r>
          </a:p>
          <a:p>
            <a:pPr algn="just">
              <a:lnSpc>
                <a:spcPct val="150000"/>
              </a:lnSpc>
            </a:pPr>
            <a:r>
              <a:rPr lang="en-US" altLang="zh-TW" dirty="0"/>
              <a:t>    In  future  work,  we  plan  to  examine  how  to  make  the approaches  discussed  here  both  more  efficient  and more applicable to the types of consensus-based problems that smart contracts  intend  to  solve. We  also  plan  to  examine  how ZKP and  SS  can  be  combined  more  seamlessly and  more  securely in blockchain smart contracts. </a:t>
            </a:r>
            <a:endParaRPr lang="zh-TW" altLang="en-US" dirty="0"/>
          </a:p>
        </p:txBody>
      </p:sp>
    </p:spTree>
    <p:extLst>
      <p:ext uri="{BB962C8B-B14F-4D97-AF65-F5344CB8AC3E}">
        <p14:creationId xmlns:p14="http://schemas.microsoft.com/office/powerpoint/2010/main" val="15954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Abstract</a:t>
            </a:r>
            <a:endParaRPr lang="zh-TW" altLang="en-US" dirty="0"/>
          </a:p>
        </p:txBody>
      </p:sp>
      <p:sp>
        <p:nvSpPr>
          <p:cNvPr id="3" name="內容版面配置區 2"/>
          <p:cNvSpPr>
            <a:spLocks noGrp="1"/>
          </p:cNvSpPr>
          <p:nvPr>
            <p:ph idx="1"/>
          </p:nvPr>
        </p:nvSpPr>
        <p:spPr/>
        <p:txBody>
          <a:bodyPr>
            <a:normAutofit fontScale="92500" lnSpcReduction="20000"/>
          </a:bodyPr>
          <a:lstStyle/>
          <a:p>
            <a:pPr marL="0" indent="0">
              <a:lnSpc>
                <a:spcPct val="200000"/>
              </a:lnSpc>
              <a:buNone/>
            </a:pPr>
            <a:r>
              <a:rPr lang="zh-TW" altLang="en-US" dirty="0"/>
              <a:t>區塊鏈上的 </a:t>
            </a:r>
            <a:r>
              <a:rPr lang="en-US" altLang="zh-TW" dirty="0"/>
              <a:t>smart contract </a:t>
            </a:r>
            <a:r>
              <a:rPr lang="zh-TW" altLang="en-US" dirty="0"/>
              <a:t>可以在沒有第三方參與或監督的情況下進行可信的交易，在金融等行業保密性是非常重要的，但是在智能合約中需要知道資訊並將它獨立驗證，若是合約中只有</a:t>
            </a:r>
            <a:r>
              <a:rPr lang="zh-TW" altLang="en-US" u="sng" dirty="0"/>
              <a:t>兩方的時候可以使用零知識證明 </a:t>
            </a:r>
            <a:r>
              <a:rPr lang="en-US" altLang="zh-TW" u="sng" dirty="0"/>
              <a:t>(ZKP) </a:t>
            </a:r>
            <a:r>
              <a:rPr lang="zh-TW" altLang="en-US" dirty="0"/>
              <a:t>來保護這些資訊，但是 </a:t>
            </a:r>
            <a:r>
              <a:rPr lang="en-US" altLang="zh-TW" dirty="0"/>
              <a:t>ZKP </a:t>
            </a:r>
            <a:r>
              <a:rPr lang="zh-TW" altLang="en-US" dirty="0"/>
              <a:t>沒辦法處理多方參與的情況，因此他們提出了一種 </a:t>
            </a:r>
            <a:r>
              <a:rPr lang="en-US" altLang="zh-TW" dirty="0"/>
              <a:t>Consensus-Based Secret Sharing protocol</a:t>
            </a:r>
            <a:r>
              <a:rPr lang="zh-TW" altLang="en-US" dirty="0"/>
              <a:t>，此 </a:t>
            </a:r>
            <a:r>
              <a:rPr lang="en-US" altLang="zh-TW" dirty="0"/>
              <a:t>protocol </a:t>
            </a:r>
            <a:r>
              <a:rPr lang="zh-TW" altLang="en-US" u="sng" dirty="0"/>
              <a:t>提供對個資的 </a:t>
            </a:r>
            <a:r>
              <a:rPr lang="en-US" altLang="zh-TW" u="sng" dirty="0"/>
              <a:t>ZKP </a:t>
            </a:r>
            <a:r>
              <a:rPr lang="zh-TW" altLang="en-US" u="sng" dirty="0"/>
              <a:t>並且用 </a:t>
            </a:r>
            <a:r>
              <a:rPr lang="en-US" altLang="zh-TW" u="sng" dirty="0"/>
              <a:t>SS </a:t>
            </a:r>
            <a:r>
              <a:rPr lang="zh-TW" altLang="en-US" u="sng" dirty="0"/>
              <a:t>確保只有在 </a:t>
            </a:r>
            <a:r>
              <a:rPr lang="en-US" altLang="zh-TW" u="sng" dirty="0"/>
              <a:t>member </a:t>
            </a:r>
            <a:r>
              <a:rPr lang="zh-TW" altLang="en-US" u="sng" dirty="0"/>
              <a:t>擁有 </a:t>
            </a:r>
            <a:r>
              <a:rPr lang="en-US" altLang="zh-TW" u="sng" dirty="0"/>
              <a:t>key </a:t>
            </a:r>
            <a:r>
              <a:rPr lang="zh-TW" altLang="en-US" u="sng" dirty="0"/>
              <a:t>並且只在指定數量 </a:t>
            </a:r>
            <a:r>
              <a:rPr lang="en-US" altLang="zh-TW" u="sng" dirty="0"/>
              <a:t>members </a:t>
            </a:r>
            <a:r>
              <a:rPr lang="zh-TW" altLang="en-US" u="sng" dirty="0"/>
              <a:t>投票時才有效</a:t>
            </a:r>
            <a:r>
              <a:rPr lang="zh-TW" altLang="en-US" dirty="0"/>
              <a:t>。</a:t>
            </a:r>
            <a:endParaRPr lang="en-US" altLang="zh-TW" dirty="0"/>
          </a:p>
          <a:p>
            <a:pPr marL="0" indent="0">
              <a:lnSpc>
                <a:spcPct val="200000"/>
              </a:lnSpc>
              <a:buNone/>
            </a:pPr>
            <a:r>
              <a:rPr lang="zh-TW" altLang="en-US" dirty="0"/>
              <a:t>此 </a:t>
            </a:r>
            <a:r>
              <a:rPr lang="en-US" altLang="zh-TW" dirty="0"/>
              <a:t>protocol </a:t>
            </a:r>
            <a:r>
              <a:rPr lang="zh-TW" altLang="en-US" dirty="0"/>
              <a:t>增強了</a:t>
            </a:r>
            <a:r>
              <a:rPr lang="en-US" altLang="zh-TW" dirty="0"/>
              <a:t>smart contract </a:t>
            </a:r>
            <a:r>
              <a:rPr lang="zh-TW" altLang="en-US" dirty="0"/>
              <a:t>在需要多數票參與情況下的處理能力，但同時也需要保護 </a:t>
            </a:r>
            <a:r>
              <a:rPr lang="en-US" altLang="zh-TW" dirty="0"/>
              <a:t>members </a:t>
            </a:r>
            <a:r>
              <a:rPr lang="zh-TW" altLang="en-US" dirty="0"/>
              <a:t>的隱私。</a:t>
            </a:r>
            <a:endParaRPr lang="en-US" altLang="zh-TW" dirty="0"/>
          </a:p>
          <a:p>
            <a:pPr marL="0" indent="0">
              <a:lnSpc>
                <a:spcPct val="200000"/>
              </a:lnSpc>
              <a:buNone/>
            </a:pPr>
            <a:endParaRPr lang="en-US" altLang="zh-TW" dirty="0"/>
          </a:p>
          <a:p>
            <a:pPr marL="0" indent="0">
              <a:lnSpc>
                <a:spcPct val="200000"/>
              </a:lnSpc>
              <a:buNone/>
            </a:pPr>
            <a:endParaRPr lang="zh-TW" altLang="en-US" dirty="0"/>
          </a:p>
        </p:txBody>
      </p:sp>
    </p:spTree>
    <p:extLst>
      <p:ext uri="{BB962C8B-B14F-4D97-AF65-F5344CB8AC3E}">
        <p14:creationId xmlns:p14="http://schemas.microsoft.com/office/powerpoint/2010/main" val="94316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Transparency</a:t>
            </a:r>
            <a:endParaRPr lang="zh-TW" altLang="en-US" dirty="0"/>
          </a:p>
        </p:txBody>
      </p:sp>
      <p:sp>
        <p:nvSpPr>
          <p:cNvPr id="3" name="內容版面配置區 2"/>
          <p:cNvSpPr>
            <a:spLocks noGrp="1"/>
          </p:cNvSpPr>
          <p:nvPr>
            <p:ph idx="1"/>
          </p:nvPr>
        </p:nvSpPr>
        <p:spPr/>
        <p:txBody>
          <a:bodyPr/>
          <a:lstStyle/>
          <a:p>
            <a:pPr marL="0" indent="0">
              <a:lnSpc>
                <a:spcPct val="200000"/>
              </a:lnSpc>
              <a:buNone/>
            </a:pPr>
            <a:r>
              <a:rPr lang="zh-TW" altLang="en-US" dirty="0"/>
              <a:t>區塊鏈上的最大一個特點就是其透明度，舉例來說在</a:t>
            </a:r>
            <a:r>
              <a:rPr lang="en-US" altLang="zh-TW" dirty="0"/>
              <a:t>(</a:t>
            </a:r>
            <a:r>
              <a:rPr lang="zh-TW" altLang="en-US" dirty="0"/>
              <a:t>去中心化金融</a:t>
            </a:r>
            <a:r>
              <a:rPr lang="en-US" altLang="zh-TW" dirty="0"/>
              <a:t>) Defi </a:t>
            </a:r>
            <a:r>
              <a:rPr lang="zh-TW" altLang="en-US" dirty="0"/>
              <a:t>中所有的 </a:t>
            </a:r>
            <a:r>
              <a:rPr lang="en-US" altLang="zh-TW" dirty="0"/>
              <a:t>public address </a:t>
            </a:r>
            <a:r>
              <a:rPr lang="zh-TW" altLang="en-US" dirty="0"/>
              <a:t>持有多少資產以及進行的每一筆交易都是公開透明的，所有人都可以透過 </a:t>
            </a:r>
            <a:r>
              <a:rPr lang="en-US" altLang="zh-TW" dirty="0"/>
              <a:t>explorer</a:t>
            </a:r>
            <a:r>
              <a:rPr lang="zh-TW" altLang="en-US" dirty="0"/>
              <a:t>或是 </a:t>
            </a:r>
            <a:r>
              <a:rPr lang="en-US" altLang="zh-TW" dirty="0"/>
              <a:t>scan </a:t>
            </a:r>
            <a:r>
              <a:rPr lang="zh-TW" altLang="en-US" dirty="0"/>
              <a:t>等工具查看，在引入區塊鏈之前，舊有的金融系統 </a:t>
            </a:r>
            <a:r>
              <a:rPr lang="en-US" altLang="zh-TW" dirty="0"/>
              <a:t>(</a:t>
            </a:r>
            <a:r>
              <a:rPr lang="en-US" altLang="zh-TW" dirty="0" err="1"/>
              <a:t>Cefi</a:t>
            </a:r>
            <a:r>
              <a:rPr lang="en-US" altLang="zh-TW" dirty="0"/>
              <a:t>) </a:t>
            </a:r>
            <a:r>
              <a:rPr lang="zh-TW" altLang="en-US" dirty="0"/>
              <a:t>中並不存在這種公開透明的機制，大型的金融機構可以在他們認為合適的情況下使用客戶的資金，也沒有人可以對他們進行監督，從而引發種種問題，例如</a:t>
            </a:r>
            <a:r>
              <a:rPr lang="en-US" altLang="zh-TW" dirty="0"/>
              <a:t>2008</a:t>
            </a:r>
            <a:r>
              <a:rPr lang="zh-TW" altLang="en-US" dirty="0"/>
              <a:t>年的金融危機就是因為這種不透明的金融體系造成的後果。</a:t>
            </a:r>
            <a:endParaRPr lang="en-US" altLang="zh-TW" dirty="0"/>
          </a:p>
          <a:p>
            <a:pPr marL="0" indent="0">
              <a:lnSpc>
                <a:spcPct val="200000"/>
              </a:lnSpc>
              <a:buNone/>
            </a:pPr>
            <a:endParaRPr lang="en-US" altLang="zh-TW" dirty="0"/>
          </a:p>
        </p:txBody>
      </p:sp>
    </p:spTree>
    <p:extLst>
      <p:ext uri="{BB962C8B-B14F-4D97-AF65-F5344CB8AC3E}">
        <p14:creationId xmlns:p14="http://schemas.microsoft.com/office/powerpoint/2010/main" val="218010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Greatest cumulative work chain</a:t>
            </a:r>
            <a:endParaRPr lang="zh-TW" altLang="en-US" dirty="0"/>
          </a:p>
        </p:txBody>
      </p:sp>
      <p:sp>
        <p:nvSpPr>
          <p:cNvPr id="3" name="內容版面配置區 2"/>
          <p:cNvSpPr>
            <a:spLocks noGrp="1"/>
          </p:cNvSpPr>
          <p:nvPr>
            <p:ph idx="1"/>
          </p:nvPr>
        </p:nvSpPr>
        <p:spPr/>
        <p:txBody>
          <a:bodyPr/>
          <a:lstStyle/>
          <a:p>
            <a:pPr marL="0" indent="0">
              <a:lnSpc>
                <a:spcPct val="150000"/>
              </a:lnSpc>
              <a:buNone/>
            </a:pPr>
            <a:r>
              <a:rPr lang="zh-TW" altLang="en-US" dirty="0"/>
              <a:t>因為區塊鏈是去中心化的資料結構，每個 </a:t>
            </a:r>
            <a:r>
              <a:rPr lang="en-US" altLang="zh-TW" dirty="0"/>
              <a:t>node </a:t>
            </a:r>
            <a:r>
              <a:rPr lang="zh-TW" altLang="en-US" dirty="0"/>
              <a:t>的分布位置不同，接收到同一個 </a:t>
            </a:r>
            <a:r>
              <a:rPr lang="en-US" altLang="zh-TW" dirty="0"/>
              <a:t>block </a:t>
            </a:r>
            <a:r>
              <a:rPr lang="zh-TW" altLang="en-US" dirty="0"/>
              <a:t>的時間也不同，因此每條複製的區塊鏈副本也會有延遲，不是每分每秒都一樣的，因此為了處理這個問題</a:t>
            </a:r>
            <a:r>
              <a:rPr lang="zh-TW" altLang="en-US" u="sng" dirty="0"/>
              <a:t>每個節點都會選擇長度最長的</a:t>
            </a:r>
            <a:r>
              <a:rPr lang="en-US" altLang="zh-TW" u="sng" dirty="0"/>
              <a:t>(</a:t>
            </a:r>
            <a:r>
              <a:rPr lang="zh-TW" altLang="en-US" u="sng" dirty="0"/>
              <a:t>累計工作量證明最大</a:t>
            </a:r>
            <a:r>
              <a:rPr lang="en-US" altLang="zh-TW" u="sng" dirty="0"/>
              <a:t>)</a:t>
            </a:r>
            <a:r>
              <a:rPr lang="zh-TW" altLang="en-US" u="sng" dirty="0"/>
              <a:t>的那條鏈作為最信任的帳本 </a:t>
            </a:r>
            <a:r>
              <a:rPr lang="en-US" altLang="zh-TW" u="sng" dirty="0"/>
              <a:t>(ledger)</a:t>
            </a:r>
            <a:r>
              <a:rPr lang="zh-TW" altLang="en-US" dirty="0"/>
              <a:t>，只要把鏈中的每個 </a:t>
            </a:r>
            <a:r>
              <a:rPr lang="en-US" altLang="zh-TW" dirty="0"/>
              <a:t>block </a:t>
            </a:r>
            <a:r>
              <a:rPr lang="zh-TW" altLang="en-US" dirty="0"/>
              <a:t>以及他所記錄的工作量加總起來就可以得知創造此鏈所花費的總工作量是多少。</a:t>
            </a:r>
            <a:endParaRPr lang="en-US" altLang="zh-TW" dirty="0"/>
          </a:p>
          <a:p>
            <a:pPr marL="0" indent="0">
              <a:lnSpc>
                <a:spcPct val="150000"/>
              </a:lnSpc>
              <a:buNone/>
            </a:pPr>
            <a:r>
              <a:rPr lang="zh-TW" altLang="en-US" dirty="0"/>
              <a:t>只要所有的 </a:t>
            </a:r>
            <a:r>
              <a:rPr lang="en-US" altLang="zh-TW" dirty="0"/>
              <a:t>node </a:t>
            </a:r>
            <a:r>
              <a:rPr lang="zh-TW" altLang="en-US" dirty="0"/>
              <a:t>都選擇最長的鏈作為最信任的帳本，那整個 </a:t>
            </a:r>
            <a:r>
              <a:rPr lang="en-US" altLang="zh-TW" dirty="0"/>
              <a:t>blockchain network</a:t>
            </a:r>
            <a:r>
              <a:rPr lang="zh-TW" altLang="en-US" dirty="0"/>
              <a:t>最後就會達成一致。</a:t>
            </a:r>
            <a:endParaRPr lang="en-US" altLang="zh-TW" dirty="0"/>
          </a:p>
        </p:txBody>
      </p:sp>
    </p:spTree>
    <p:extLst>
      <p:ext uri="{BB962C8B-B14F-4D97-AF65-F5344CB8AC3E}">
        <p14:creationId xmlns:p14="http://schemas.microsoft.com/office/powerpoint/2010/main" val="306620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Blockchain</a:t>
            </a:r>
            <a:r>
              <a:rPr lang="en-US" altLang="zh-TW" dirty="0"/>
              <a:t> Forks</a:t>
            </a:r>
            <a:endParaRPr lang="zh-TW" altLang="en-US" dirty="0"/>
          </a:p>
        </p:txBody>
      </p:sp>
      <p:sp>
        <p:nvSpPr>
          <p:cNvPr id="4" name="矩形 3"/>
          <p:cNvSpPr/>
          <p:nvPr/>
        </p:nvSpPr>
        <p:spPr>
          <a:xfrm>
            <a:off x="651324" y="3956858"/>
            <a:ext cx="390699" cy="31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1</a:t>
            </a:r>
            <a:endParaRPr lang="zh-TW" altLang="en-US" dirty="0">
              <a:solidFill>
                <a:schemeClr val="tx1"/>
              </a:solidFill>
            </a:endParaRPr>
          </a:p>
        </p:txBody>
      </p:sp>
      <p:sp>
        <p:nvSpPr>
          <p:cNvPr id="5" name="矩形 4"/>
          <p:cNvSpPr/>
          <p:nvPr/>
        </p:nvSpPr>
        <p:spPr>
          <a:xfrm>
            <a:off x="1304403" y="3956858"/>
            <a:ext cx="390699" cy="31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2</a:t>
            </a:r>
            <a:endParaRPr lang="zh-TW" altLang="en-US" dirty="0">
              <a:solidFill>
                <a:schemeClr val="tx1"/>
              </a:solidFill>
            </a:endParaRPr>
          </a:p>
        </p:txBody>
      </p:sp>
      <p:sp>
        <p:nvSpPr>
          <p:cNvPr id="6" name="矩形 5"/>
          <p:cNvSpPr/>
          <p:nvPr/>
        </p:nvSpPr>
        <p:spPr>
          <a:xfrm>
            <a:off x="1957482" y="3956858"/>
            <a:ext cx="390699" cy="31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3</a:t>
            </a:r>
            <a:endParaRPr lang="zh-TW" altLang="en-US" dirty="0">
              <a:solidFill>
                <a:schemeClr val="tx1"/>
              </a:solidFill>
            </a:endParaRPr>
          </a:p>
        </p:txBody>
      </p:sp>
      <p:sp>
        <p:nvSpPr>
          <p:cNvPr id="10" name="矩形 9"/>
          <p:cNvSpPr/>
          <p:nvPr/>
        </p:nvSpPr>
        <p:spPr>
          <a:xfrm>
            <a:off x="2610561" y="3956858"/>
            <a:ext cx="390699" cy="31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4</a:t>
            </a:r>
            <a:endParaRPr lang="zh-TW" altLang="en-US" dirty="0">
              <a:solidFill>
                <a:schemeClr val="tx1"/>
              </a:solidFill>
            </a:endParaRPr>
          </a:p>
        </p:txBody>
      </p:sp>
      <p:sp>
        <p:nvSpPr>
          <p:cNvPr id="11" name="矩形 10"/>
          <p:cNvSpPr/>
          <p:nvPr/>
        </p:nvSpPr>
        <p:spPr>
          <a:xfrm>
            <a:off x="2610561" y="2769278"/>
            <a:ext cx="390699" cy="315884"/>
          </a:xfrm>
          <a:prstGeom prst="rect">
            <a:avLst/>
          </a:prstGeom>
          <a:ln>
            <a:solidFill>
              <a:srgbClr val="212CFF"/>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4</a:t>
            </a:r>
            <a:endParaRPr lang="zh-TW" altLang="en-US" dirty="0">
              <a:solidFill>
                <a:schemeClr val="tx1"/>
              </a:solidFill>
            </a:endParaRPr>
          </a:p>
        </p:txBody>
      </p:sp>
      <p:cxnSp>
        <p:nvCxnSpPr>
          <p:cNvPr id="13" name="直線接點 12"/>
          <p:cNvCxnSpPr>
            <a:stCxn id="4" idx="3"/>
            <a:endCxn id="5" idx="1"/>
          </p:cNvCxnSpPr>
          <p:nvPr/>
        </p:nvCxnSpPr>
        <p:spPr>
          <a:xfrm>
            <a:off x="1042023" y="4114800"/>
            <a:ext cx="2623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a:stCxn id="5" idx="3"/>
            <a:endCxn id="6" idx="1"/>
          </p:cNvCxnSpPr>
          <p:nvPr/>
        </p:nvCxnSpPr>
        <p:spPr>
          <a:xfrm>
            <a:off x="1695102" y="4114800"/>
            <a:ext cx="2623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a:endCxn id="10" idx="1"/>
          </p:cNvCxnSpPr>
          <p:nvPr/>
        </p:nvCxnSpPr>
        <p:spPr>
          <a:xfrm>
            <a:off x="2379353" y="4114800"/>
            <a:ext cx="231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肘形接點 25"/>
          <p:cNvCxnSpPr>
            <a:stCxn id="11" idx="1"/>
          </p:cNvCxnSpPr>
          <p:nvPr/>
        </p:nvCxnSpPr>
        <p:spPr>
          <a:xfrm rot="10800000" flipV="1">
            <a:off x="2510115" y="2927220"/>
            <a:ext cx="100446" cy="1187580"/>
          </a:xfrm>
          <a:prstGeom prst="bentConnector2">
            <a:avLst/>
          </a:prstGeom>
          <a:ln>
            <a:solidFill>
              <a:srgbClr val="212CFF"/>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232468" y="3956858"/>
            <a:ext cx="390699" cy="31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5</a:t>
            </a:r>
            <a:endParaRPr lang="zh-TW" altLang="en-US" dirty="0">
              <a:solidFill>
                <a:schemeClr val="tx1"/>
              </a:solidFill>
            </a:endParaRPr>
          </a:p>
        </p:txBody>
      </p:sp>
      <p:cxnSp>
        <p:nvCxnSpPr>
          <p:cNvPr id="35" name="直線接點 34"/>
          <p:cNvCxnSpPr>
            <a:endCxn id="34" idx="1"/>
          </p:cNvCxnSpPr>
          <p:nvPr/>
        </p:nvCxnSpPr>
        <p:spPr>
          <a:xfrm>
            <a:off x="2970088" y="4114800"/>
            <a:ext cx="26238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854375" y="3956858"/>
            <a:ext cx="390699" cy="31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6</a:t>
            </a:r>
            <a:endParaRPr lang="zh-TW" altLang="en-US" dirty="0">
              <a:solidFill>
                <a:schemeClr val="tx1"/>
              </a:solidFill>
            </a:endParaRPr>
          </a:p>
        </p:txBody>
      </p:sp>
      <p:cxnSp>
        <p:nvCxnSpPr>
          <p:cNvPr id="39" name="直線接點 38"/>
          <p:cNvCxnSpPr>
            <a:endCxn id="38" idx="1"/>
          </p:cNvCxnSpPr>
          <p:nvPr/>
        </p:nvCxnSpPr>
        <p:spPr>
          <a:xfrm>
            <a:off x="3591995" y="4114800"/>
            <a:ext cx="262380"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510695" y="3951116"/>
            <a:ext cx="390699" cy="31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7</a:t>
            </a:r>
            <a:endParaRPr lang="zh-TW" altLang="en-US" dirty="0">
              <a:solidFill>
                <a:schemeClr val="tx1"/>
              </a:solidFill>
            </a:endParaRPr>
          </a:p>
        </p:txBody>
      </p:sp>
      <p:cxnSp>
        <p:nvCxnSpPr>
          <p:cNvPr id="41" name="直線接點 40"/>
          <p:cNvCxnSpPr>
            <a:endCxn id="40" idx="1"/>
          </p:cNvCxnSpPr>
          <p:nvPr/>
        </p:nvCxnSpPr>
        <p:spPr>
          <a:xfrm>
            <a:off x="4248315" y="4109058"/>
            <a:ext cx="262380"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4510695" y="2767972"/>
            <a:ext cx="390699" cy="315884"/>
          </a:xfrm>
          <a:prstGeom prst="rect">
            <a:avLst/>
          </a:prstGeom>
          <a:ln>
            <a:solidFill>
              <a:srgbClr val="68B89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7</a:t>
            </a:r>
            <a:endParaRPr lang="zh-TW" altLang="en-US" dirty="0">
              <a:solidFill>
                <a:schemeClr val="tx1"/>
              </a:solidFill>
            </a:endParaRPr>
          </a:p>
        </p:txBody>
      </p:sp>
      <p:cxnSp>
        <p:nvCxnSpPr>
          <p:cNvPr id="43" name="肘形接點 42"/>
          <p:cNvCxnSpPr/>
          <p:nvPr/>
        </p:nvCxnSpPr>
        <p:spPr>
          <a:xfrm rot="10800000" flipV="1">
            <a:off x="4379505" y="2925911"/>
            <a:ext cx="100446" cy="1187580"/>
          </a:xfrm>
          <a:prstGeom prst="bentConnector2">
            <a:avLst/>
          </a:prstGeom>
          <a:ln>
            <a:solidFill>
              <a:srgbClr val="68B892"/>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5232619" y="2769278"/>
            <a:ext cx="390699" cy="315884"/>
          </a:xfrm>
          <a:prstGeom prst="rect">
            <a:avLst/>
          </a:prstGeom>
          <a:ln>
            <a:solidFill>
              <a:srgbClr val="68B89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8</a:t>
            </a:r>
            <a:endParaRPr lang="zh-TW" altLang="en-US" dirty="0">
              <a:solidFill>
                <a:schemeClr val="tx1"/>
              </a:solidFill>
            </a:endParaRPr>
          </a:p>
        </p:txBody>
      </p:sp>
      <p:cxnSp>
        <p:nvCxnSpPr>
          <p:cNvPr id="46" name="直線接點 45"/>
          <p:cNvCxnSpPr>
            <a:stCxn id="42" idx="3"/>
            <a:endCxn id="45" idx="1"/>
          </p:cNvCxnSpPr>
          <p:nvPr/>
        </p:nvCxnSpPr>
        <p:spPr>
          <a:xfrm>
            <a:off x="4901394" y="2925914"/>
            <a:ext cx="331225" cy="1306"/>
          </a:xfrm>
          <a:prstGeom prst="line">
            <a:avLst/>
          </a:prstGeom>
          <a:ln>
            <a:solidFill>
              <a:srgbClr val="68B892"/>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232619" y="3951116"/>
            <a:ext cx="390699" cy="31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8</a:t>
            </a:r>
            <a:endParaRPr lang="zh-TW" altLang="en-US" dirty="0">
              <a:solidFill>
                <a:schemeClr val="tx1"/>
              </a:solidFill>
            </a:endParaRPr>
          </a:p>
        </p:txBody>
      </p:sp>
      <p:cxnSp>
        <p:nvCxnSpPr>
          <p:cNvPr id="48" name="直線接點 47"/>
          <p:cNvCxnSpPr>
            <a:stCxn id="40" idx="3"/>
            <a:endCxn id="47" idx="1"/>
          </p:cNvCxnSpPr>
          <p:nvPr/>
        </p:nvCxnSpPr>
        <p:spPr>
          <a:xfrm>
            <a:off x="4901394" y="4109058"/>
            <a:ext cx="331225"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5954543" y="2767972"/>
            <a:ext cx="390699" cy="315884"/>
          </a:xfrm>
          <a:prstGeom prst="rect">
            <a:avLst/>
          </a:prstGeom>
          <a:ln>
            <a:solidFill>
              <a:srgbClr val="68B89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9</a:t>
            </a:r>
            <a:endParaRPr lang="zh-TW" altLang="en-US" dirty="0">
              <a:solidFill>
                <a:schemeClr val="tx1"/>
              </a:solidFill>
            </a:endParaRPr>
          </a:p>
        </p:txBody>
      </p:sp>
      <p:cxnSp>
        <p:nvCxnSpPr>
          <p:cNvPr id="59" name="直線接點 58"/>
          <p:cNvCxnSpPr>
            <a:stCxn id="45" idx="3"/>
            <a:endCxn id="58" idx="1"/>
          </p:cNvCxnSpPr>
          <p:nvPr/>
        </p:nvCxnSpPr>
        <p:spPr>
          <a:xfrm flipV="1">
            <a:off x="5623318" y="2925914"/>
            <a:ext cx="331225" cy="1306"/>
          </a:xfrm>
          <a:prstGeom prst="line">
            <a:avLst/>
          </a:prstGeom>
          <a:ln>
            <a:solidFill>
              <a:srgbClr val="68B892"/>
            </a:solidFill>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5954543" y="3957832"/>
            <a:ext cx="390699" cy="31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9</a:t>
            </a:r>
            <a:endParaRPr lang="zh-TW" altLang="en-US" dirty="0">
              <a:solidFill>
                <a:schemeClr val="tx1"/>
              </a:solidFill>
            </a:endParaRPr>
          </a:p>
        </p:txBody>
      </p:sp>
      <p:cxnSp>
        <p:nvCxnSpPr>
          <p:cNvPr id="63" name="直線接點 62"/>
          <p:cNvCxnSpPr>
            <a:endCxn id="62" idx="1"/>
          </p:cNvCxnSpPr>
          <p:nvPr/>
        </p:nvCxnSpPr>
        <p:spPr>
          <a:xfrm>
            <a:off x="5623318" y="4114468"/>
            <a:ext cx="331225" cy="1306"/>
          </a:xfrm>
          <a:prstGeom prst="line">
            <a:avLst/>
          </a:prstGeom>
        </p:spPr>
        <p:style>
          <a:lnRef idx="1">
            <a:schemeClr val="accent1"/>
          </a:lnRef>
          <a:fillRef idx="0">
            <a:schemeClr val="accent1"/>
          </a:fillRef>
          <a:effectRef idx="0">
            <a:schemeClr val="accent1"/>
          </a:effectRef>
          <a:fontRef idx="minor">
            <a:schemeClr val="tx1"/>
          </a:fontRef>
        </p:style>
      </p:cxnSp>
      <p:sp>
        <p:nvSpPr>
          <p:cNvPr id="64" name="文字方塊 63"/>
          <p:cNvSpPr txBox="1"/>
          <p:nvPr/>
        </p:nvSpPr>
        <p:spPr>
          <a:xfrm>
            <a:off x="653360" y="4369825"/>
            <a:ext cx="663389" cy="230832"/>
          </a:xfrm>
          <a:prstGeom prst="rect">
            <a:avLst/>
          </a:prstGeom>
          <a:noFill/>
        </p:spPr>
        <p:txBody>
          <a:bodyPr wrap="square" rtlCol="0">
            <a:spAutoFit/>
          </a:bodyPr>
          <a:lstStyle/>
          <a:p>
            <a:r>
              <a:rPr lang="en-US" altLang="zh-TW" sz="900" dirty="0">
                <a:solidFill>
                  <a:srgbClr val="00B0F0"/>
                </a:solidFill>
              </a:rPr>
              <a:t>3Mb</a:t>
            </a:r>
          </a:p>
        </p:txBody>
      </p:sp>
      <p:sp>
        <p:nvSpPr>
          <p:cNvPr id="65" name="文字方塊 64"/>
          <p:cNvSpPr txBox="1"/>
          <p:nvPr/>
        </p:nvSpPr>
        <p:spPr>
          <a:xfrm>
            <a:off x="1272537" y="4363336"/>
            <a:ext cx="663389" cy="230832"/>
          </a:xfrm>
          <a:prstGeom prst="rect">
            <a:avLst/>
          </a:prstGeom>
          <a:noFill/>
        </p:spPr>
        <p:txBody>
          <a:bodyPr wrap="square" rtlCol="0">
            <a:spAutoFit/>
          </a:bodyPr>
          <a:lstStyle/>
          <a:p>
            <a:r>
              <a:rPr lang="en-US" altLang="zh-TW" sz="900" dirty="0">
                <a:solidFill>
                  <a:srgbClr val="00B0F0"/>
                </a:solidFill>
              </a:rPr>
              <a:t>2Mb</a:t>
            </a:r>
          </a:p>
        </p:txBody>
      </p:sp>
      <p:sp>
        <p:nvSpPr>
          <p:cNvPr id="66" name="文字方塊 65"/>
          <p:cNvSpPr txBox="1"/>
          <p:nvPr/>
        </p:nvSpPr>
        <p:spPr>
          <a:xfrm>
            <a:off x="2594367" y="4352269"/>
            <a:ext cx="663389" cy="230832"/>
          </a:xfrm>
          <a:prstGeom prst="rect">
            <a:avLst/>
          </a:prstGeom>
          <a:noFill/>
        </p:spPr>
        <p:txBody>
          <a:bodyPr wrap="square" rtlCol="0">
            <a:spAutoFit/>
          </a:bodyPr>
          <a:lstStyle/>
          <a:p>
            <a:r>
              <a:rPr lang="en-US" altLang="zh-TW" sz="900" dirty="0">
                <a:solidFill>
                  <a:srgbClr val="00B0F0"/>
                </a:solidFill>
              </a:rPr>
              <a:t>1Mb</a:t>
            </a:r>
          </a:p>
        </p:txBody>
      </p:sp>
      <p:sp>
        <p:nvSpPr>
          <p:cNvPr id="67" name="文字方塊 66"/>
          <p:cNvSpPr txBox="1"/>
          <p:nvPr/>
        </p:nvSpPr>
        <p:spPr>
          <a:xfrm>
            <a:off x="1947172" y="4363336"/>
            <a:ext cx="663389" cy="230832"/>
          </a:xfrm>
          <a:prstGeom prst="rect">
            <a:avLst/>
          </a:prstGeom>
          <a:noFill/>
        </p:spPr>
        <p:txBody>
          <a:bodyPr wrap="square" rtlCol="0">
            <a:spAutoFit/>
          </a:bodyPr>
          <a:lstStyle/>
          <a:p>
            <a:r>
              <a:rPr lang="en-US" altLang="zh-TW" sz="900" dirty="0">
                <a:solidFill>
                  <a:srgbClr val="00B0F0"/>
                </a:solidFill>
              </a:rPr>
              <a:t>3Mb</a:t>
            </a:r>
          </a:p>
        </p:txBody>
      </p:sp>
      <p:sp>
        <p:nvSpPr>
          <p:cNvPr id="68" name="文字方塊 67"/>
          <p:cNvSpPr txBox="1"/>
          <p:nvPr/>
        </p:nvSpPr>
        <p:spPr>
          <a:xfrm>
            <a:off x="2589820" y="3173622"/>
            <a:ext cx="663389" cy="230832"/>
          </a:xfrm>
          <a:prstGeom prst="rect">
            <a:avLst/>
          </a:prstGeom>
          <a:noFill/>
        </p:spPr>
        <p:txBody>
          <a:bodyPr wrap="square" rtlCol="0">
            <a:spAutoFit/>
          </a:bodyPr>
          <a:lstStyle/>
          <a:p>
            <a:r>
              <a:rPr lang="en-US" altLang="zh-TW" sz="900" dirty="0">
                <a:solidFill>
                  <a:srgbClr val="00B0F0"/>
                </a:solidFill>
              </a:rPr>
              <a:t>1Mb</a:t>
            </a:r>
          </a:p>
        </p:txBody>
      </p:sp>
      <p:sp>
        <p:nvSpPr>
          <p:cNvPr id="69" name="文字方塊 68"/>
          <p:cNvSpPr txBox="1"/>
          <p:nvPr/>
        </p:nvSpPr>
        <p:spPr>
          <a:xfrm>
            <a:off x="3226571" y="4361047"/>
            <a:ext cx="663389" cy="230832"/>
          </a:xfrm>
          <a:prstGeom prst="rect">
            <a:avLst/>
          </a:prstGeom>
          <a:noFill/>
        </p:spPr>
        <p:txBody>
          <a:bodyPr wrap="square" rtlCol="0">
            <a:spAutoFit/>
          </a:bodyPr>
          <a:lstStyle/>
          <a:p>
            <a:r>
              <a:rPr lang="en-US" altLang="zh-TW" sz="900" dirty="0">
                <a:solidFill>
                  <a:srgbClr val="00B0F0"/>
                </a:solidFill>
              </a:rPr>
              <a:t>2Mb</a:t>
            </a:r>
          </a:p>
        </p:txBody>
      </p:sp>
      <p:sp>
        <p:nvSpPr>
          <p:cNvPr id="70" name="文字方塊 69"/>
          <p:cNvSpPr txBox="1"/>
          <p:nvPr/>
        </p:nvSpPr>
        <p:spPr>
          <a:xfrm>
            <a:off x="3840267" y="4352269"/>
            <a:ext cx="663389" cy="230832"/>
          </a:xfrm>
          <a:prstGeom prst="rect">
            <a:avLst/>
          </a:prstGeom>
          <a:noFill/>
        </p:spPr>
        <p:txBody>
          <a:bodyPr wrap="square" rtlCol="0">
            <a:spAutoFit/>
          </a:bodyPr>
          <a:lstStyle/>
          <a:p>
            <a:r>
              <a:rPr lang="en-US" altLang="zh-TW" sz="900" dirty="0">
                <a:solidFill>
                  <a:srgbClr val="00B0F0"/>
                </a:solidFill>
              </a:rPr>
              <a:t>3Mb</a:t>
            </a:r>
          </a:p>
        </p:txBody>
      </p:sp>
      <p:sp>
        <p:nvSpPr>
          <p:cNvPr id="71" name="文字方塊 70"/>
          <p:cNvSpPr txBox="1"/>
          <p:nvPr/>
        </p:nvSpPr>
        <p:spPr>
          <a:xfrm>
            <a:off x="4168508" y="3420462"/>
            <a:ext cx="663389" cy="230832"/>
          </a:xfrm>
          <a:prstGeom prst="rect">
            <a:avLst/>
          </a:prstGeom>
          <a:noFill/>
        </p:spPr>
        <p:txBody>
          <a:bodyPr wrap="square" rtlCol="0">
            <a:spAutoFit/>
          </a:bodyPr>
          <a:lstStyle/>
          <a:p>
            <a:r>
              <a:rPr lang="en-US" altLang="zh-TW" sz="900" dirty="0">
                <a:solidFill>
                  <a:srgbClr val="FF0000"/>
                </a:solidFill>
              </a:rPr>
              <a:t>&lt; 3Mb</a:t>
            </a:r>
          </a:p>
        </p:txBody>
      </p:sp>
      <p:sp>
        <p:nvSpPr>
          <p:cNvPr id="72" name="文字方塊 71"/>
          <p:cNvSpPr txBox="1"/>
          <p:nvPr/>
        </p:nvSpPr>
        <p:spPr>
          <a:xfrm>
            <a:off x="4479951" y="4346995"/>
            <a:ext cx="663389" cy="230832"/>
          </a:xfrm>
          <a:prstGeom prst="rect">
            <a:avLst/>
          </a:prstGeom>
          <a:noFill/>
        </p:spPr>
        <p:txBody>
          <a:bodyPr wrap="square" rtlCol="0">
            <a:spAutoFit/>
          </a:bodyPr>
          <a:lstStyle/>
          <a:p>
            <a:r>
              <a:rPr lang="en-US" altLang="zh-TW" sz="900" dirty="0">
                <a:solidFill>
                  <a:srgbClr val="00B0F0"/>
                </a:solidFill>
              </a:rPr>
              <a:t>2Mb</a:t>
            </a:r>
          </a:p>
        </p:txBody>
      </p:sp>
      <p:sp>
        <p:nvSpPr>
          <p:cNvPr id="73" name="文字方塊 72"/>
          <p:cNvSpPr txBox="1"/>
          <p:nvPr/>
        </p:nvSpPr>
        <p:spPr>
          <a:xfrm>
            <a:off x="4479951" y="3120640"/>
            <a:ext cx="663389" cy="230832"/>
          </a:xfrm>
          <a:prstGeom prst="rect">
            <a:avLst/>
          </a:prstGeom>
          <a:noFill/>
        </p:spPr>
        <p:txBody>
          <a:bodyPr wrap="square" rtlCol="0">
            <a:spAutoFit/>
          </a:bodyPr>
          <a:lstStyle/>
          <a:p>
            <a:r>
              <a:rPr lang="en-US" altLang="zh-TW" sz="900" dirty="0">
                <a:solidFill>
                  <a:srgbClr val="00B0F0"/>
                </a:solidFill>
              </a:rPr>
              <a:t>2Mb</a:t>
            </a:r>
          </a:p>
        </p:txBody>
      </p:sp>
      <p:sp>
        <p:nvSpPr>
          <p:cNvPr id="74" name="文字方塊 73"/>
          <p:cNvSpPr txBox="1"/>
          <p:nvPr/>
        </p:nvSpPr>
        <p:spPr>
          <a:xfrm>
            <a:off x="5954542" y="4346995"/>
            <a:ext cx="663389" cy="230832"/>
          </a:xfrm>
          <a:prstGeom prst="rect">
            <a:avLst/>
          </a:prstGeom>
          <a:noFill/>
        </p:spPr>
        <p:txBody>
          <a:bodyPr wrap="square" rtlCol="0">
            <a:spAutoFit/>
          </a:bodyPr>
          <a:lstStyle/>
          <a:p>
            <a:r>
              <a:rPr lang="en-US" altLang="zh-TW" sz="900" dirty="0">
                <a:solidFill>
                  <a:srgbClr val="00B0F0"/>
                </a:solidFill>
              </a:rPr>
              <a:t>3Mb</a:t>
            </a:r>
          </a:p>
        </p:txBody>
      </p:sp>
      <p:sp>
        <p:nvSpPr>
          <p:cNvPr id="75" name="文字方塊 74"/>
          <p:cNvSpPr txBox="1"/>
          <p:nvPr/>
        </p:nvSpPr>
        <p:spPr>
          <a:xfrm>
            <a:off x="5947943" y="3119644"/>
            <a:ext cx="663389" cy="230832"/>
          </a:xfrm>
          <a:prstGeom prst="rect">
            <a:avLst/>
          </a:prstGeom>
          <a:noFill/>
        </p:spPr>
        <p:txBody>
          <a:bodyPr wrap="square" rtlCol="0">
            <a:spAutoFit/>
          </a:bodyPr>
          <a:lstStyle/>
          <a:p>
            <a:r>
              <a:rPr lang="en-US" altLang="zh-TW" sz="900" dirty="0">
                <a:solidFill>
                  <a:srgbClr val="00B0F0"/>
                </a:solidFill>
              </a:rPr>
              <a:t>2Mb</a:t>
            </a:r>
          </a:p>
        </p:txBody>
      </p:sp>
      <p:sp>
        <p:nvSpPr>
          <p:cNvPr id="76" name="文字方塊 75"/>
          <p:cNvSpPr txBox="1"/>
          <p:nvPr/>
        </p:nvSpPr>
        <p:spPr>
          <a:xfrm>
            <a:off x="5213947" y="3119644"/>
            <a:ext cx="663389" cy="230832"/>
          </a:xfrm>
          <a:prstGeom prst="rect">
            <a:avLst/>
          </a:prstGeom>
          <a:noFill/>
        </p:spPr>
        <p:txBody>
          <a:bodyPr wrap="square" rtlCol="0">
            <a:spAutoFit/>
          </a:bodyPr>
          <a:lstStyle/>
          <a:p>
            <a:r>
              <a:rPr lang="en-US" altLang="zh-TW" sz="900" dirty="0">
                <a:solidFill>
                  <a:srgbClr val="00B0F0"/>
                </a:solidFill>
              </a:rPr>
              <a:t>1Mb</a:t>
            </a:r>
          </a:p>
        </p:txBody>
      </p:sp>
      <p:sp>
        <p:nvSpPr>
          <p:cNvPr id="77" name="文字方塊 76"/>
          <p:cNvSpPr txBox="1"/>
          <p:nvPr/>
        </p:nvSpPr>
        <p:spPr>
          <a:xfrm>
            <a:off x="5213946" y="4348350"/>
            <a:ext cx="663389" cy="230832"/>
          </a:xfrm>
          <a:prstGeom prst="rect">
            <a:avLst/>
          </a:prstGeom>
          <a:noFill/>
        </p:spPr>
        <p:txBody>
          <a:bodyPr wrap="square" rtlCol="0">
            <a:spAutoFit/>
          </a:bodyPr>
          <a:lstStyle/>
          <a:p>
            <a:r>
              <a:rPr lang="en-US" altLang="zh-TW" sz="900" dirty="0">
                <a:solidFill>
                  <a:srgbClr val="00B0F0"/>
                </a:solidFill>
              </a:rPr>
              <a:t>2Mb</a:t>
            </a:r>
          </a:p>
        </p:txBody>
      </p:sp>
      <p:sp>
        <p:nvSpPr>
          <p:cNvPr id="80" name="矩形 79"/>
          <p:cNvSpPr/>
          <p:nvPr/>
        </p:nvSpPr>
        <p:spPr>
          <a:xfrm>
            <a:off x="6676467" y="2767969"/>
            <a:ext cx="390699" cy="315884"/>
          </a:xfrm>
          <a:prstGeom prst="rect">
            <a:avLst/>
          </a:prstGeom>
          <a:ln>
            <a:solidFill>
              <a:srgbClr val="68B89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a:solidFill>
                  <a:schemeClr val="tx1"/>
                </a:solidFill>
              </a:rPr>
              <a:t>10</a:t>
            </a:r>
            <a:endParaRPr lang="zh-TW" altLang="en-US" sz="1600" dirty="0">
              <a:solidFill>
                <a:schemeClr val="tx1"/>
              </a:solidFill>
            </a:endParaRPr>
          </a:p>
        </p:txBody>
      </p:sp>
      <p:cxnSp>
        <p:nvCxnSpPr>
          <p:cNvPr id="81" name="直線接點 80"/>
          <p:cNvCxnSpPr>
            <a:endCxn id="80" idx="1"/>
          </p:cNvCxnSpPr>
          <p:nvPr/>
        </p:nvCxnSpPr>
        <p:spPr>
          <a:xfrm flipV="1">
            <a:off x="6345242" y="2925911"/>
            <a:ext cx="331225" cy="1306"/>
          </a:xfrm>
          <a:prstGeom prst="line">
            <a:avLst/>
          </a:prstGeom>
          <a:ln>
            <a:solidFill>
              <a:srgbClr val="68B892"/>
            </a:solidFill>
          </a:ln>
        </p:spPr>
        <p:style>
          <a:lnRef idx="1">
            <a:schemeClr val="accent1"/>
          </a:lnRef>
          <a:fillRef idx="0">
            <a:schemeClr val="accent1"/>
          </a:fillRef>
          <a:effectRef idx="0">
            <a:schemeClr val="accent1"/>
          </a:effectRef>
          <a:fontRef idx="minor">
            <a:schemeClr val="tx1"/>
          </a:fontRef>
        </p:style>
      </p:cxnSp>
      <p:sp>
        <p:nvSpPr>
          <p:cNvPr id="82" name="文字方塊 81"/>
          <p:cNvSpPr txBox="1"/>
          <p:nvPr/>
        </p:nvSpPr>
        <p:spPr>
          <a:xfrm>
            <a:off x="6669867" y="3119641"/>
            <a:ext cx="663389" cy="230832"/>
          </a:xfrm>
          <a:prstGeom prst="rect">
            <a:avLst/>
          </a:prstGeom>
          <a:noFill/>
        </p:spPr>
        <p:txBody>
          <a:bodyPr wrap="square" rtlCol="0">
            <a:spAutoFit/>
          </a:bodyPr>
          <a:lstStyle/>
          <a:p>
            <a:r>
              <a:rPr lang="en-US" altLang="zh-TW" sz="900" dirty="0">
                <a:solidFill>
                  <a:srgbClr val="00B0F0"/>
                </a:solidFill>
              </a:rPr>
              <a:t>2Mb</a:t>
            </a:r>
          </a:p>
        </p:txBody>
      </p:sp>
      <p:sp>
        <p:nvSpPr>
          <p:cNvPr id="96" name="矩形 95"/>
          <p:cNvSpPr/>
          <p:nvPr/>
        </p:nvSpPr>
        <p:spPr>
          <a:xfrm>
            <a:off x="7456050" y="3957832"/>
            <a:ext cx="390699" cy="315884"/>
          </a:xfrm>
          <a:prstGeom prst="rect">
            <a:avLst/>
          </a:prstGeom>
          <a:ln>
            <a:solidFill>
              <a:srgbClr val="68B89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a:solidFill>
                  <a:schemeClr val="tx1"/>
                </a:solidFill>
              </a:rPr>
              <a:t>11</a:t>
            </a:r>
            <a:endParaRPr lang="zh-TW" altLang="en-US" sz="1600" dirty="0">
              <a:solidFill>
                <a:schemeClr val="tx1"/>
              </a:solidFill>
            </a:endParaRPr>
          </a:p>
        </p:txBody>
      </p:sp>
      <p:sp>
        <p:nvSpPr>
          <p:cNvPr id="98" name="文字方塊 97"/>
          <p:cNvSpPr txBox="1"/>
          <p:nvPr/>
        </p:nvSpPr>
        <p:spPr>
          <a:xfrm>
            <a:off x="7456050" y="4364874"/>
            <a:ext cx="663389" cy="230832"/>
          </a:xfrm>
          <a:prstGeom prst="rect">
            <a:avLst/>
          </a:prstGeom>
          <a:noFill/>
        </p:spPr>
        <p:txBody>
          <a:bodyPr wrap="square" rtlCol="0">
            <a:spAutoFit/>
          </a:bodyPr>
          <a:lstStyle/>
          <a:p>
            <a:r>
              <a:rPr lang="en-US" altLang="zh-TW" sz="900" dirty="0">
                <a:solidFill>
                  <a:srgbClr val="00B0F0"/>
                </a:solidFill>
              </a:rPr>
              <a:t>2Mb</a:t>
            </a:r>
          </a:p>
        </p:txBody>
      </p:sp>
      <p:cxnSp>
        <p:nvCxnSpPr>
          <p:cNvPr id="101" name="肘形接點 100"/>
          <p:cNvCxnSpPr>
            <a:stCxn id="80" idx="3"/>
            <a:endCxn id="96" idx="1"/>
          </p:cNvCxnSpPr>
          <p:nvPr/>
        </p:nvCxnSpPr>
        <p:spPr>
          <a:xfrm>
            <a:off x="7067166" y="2925911"/>
            <a:ext cx="388884" cy="1189863"/>
          </a:xfrm>
          <a:prstGeom prst="bentConnector3">
            <a:avLst/>
          </a:prstGeom>
          <a:ln>
            <a:solidFill>
              <a:srgbClr val="68B892"/>
            </a:solidFill>
          </a:ln>
        </p:spPr>
        <p:style>
          <a:lnRef idx="1">
            <a:schemeClr val="accent1"/>
          </a:lnRef>
          <a:fillRef idx="0">
            <a:schemeClr val="accent1"/>
          </a:fillRef>
          <a:effectRef idx="0">
            <a:schemeClr val="accent1"/>
          </a:effectRef>
          <a:fontRef idx="minor">
            <a:schemeClr val="tx1"/>
          </a:fontRef>
        </p:style>
      </p:cxnSp>
      <p:sp>
        <p:nvSpPr>
          <p:cNvPr id="126" name="矩形 125"/>
          <p:cNvSpPr/>
          <p:nvPr/>
        </p:nvSpPr>
        <p:spPr>
          <a:xfrm>
            <a:off x="8107805" y="3963813"/>
            <a:ext cx="390699" cy="315884"/>
          </a:xfrm>
          <a:prstGeom prst="rect">
            <a:avLst/>
          </a:prstGeom>
          <a:ln>
            <a:solidFill>
              <a:srgbClr val="68B89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7</a:t>
            </a:r>
            <a:endParaRPr lang="zh-TW" altLang="en-US" dirty="0">
              <a:solidFill>
                <a:schemeClr val="tx1"/>
              </a:solidFill>
            </a:endParaRPr>
          </a:p>
        </p:txBody>
      </p:sp>
      <p:cxnSp>
        <p:nvCxnSpPr>
          <p:cNvPr id="127" name="直線接點 126"/>
          <p:cNvCxnSpPr>
            <a:endCxn id="126" idx="1"/>
          </p:cNvCxnSpPr>
          <p:nvPr/>
        </p:nvCxnSpPr>
        <p:spPr>
          <a:xfrm>
            <a:off x="7845425" y="4121755"/>
            <a:ext cx="262380" cy="0"/>
          </a:xfrm>
          <a:prstGeom prst="line">
            <a:avLst/>
          </a:prstGeom>
          <a:ln>
            <a:solidFill>
              <a:srgbClr val="68B892"/>
            </a:solidFill>
          </a:ln>
        </p:spPr>
        <p:style>
          <a:lnRef idx="1">
            <a:schemeClr val="accent1"/>
          </a:lnRef>
          <a:fillRef idx="0">
            <a:schemeClr val="accent1"/>
          </a:fillRef>
          <a:effectRef idx="0">
            <a:schemeClr val="accent1"/>
          </a:effectRef>
          <a:fontRef idx="minor">
            <a:schemeClr val="tx1"/>
          </a:fontRef>
        </p:style>
      </p:cxnSp>
      <p:sp>
        <p:nvSpPr>
          <p:cNvPr id="128" name="矩形 127"/>
          <p:cNvSpPr/>
          <p:nvPr/>
        </p:nvSpPr>
        <p:spPr>
          <a:xfrm>
            <a:off x="8107805" y="2780669"/>
            <a:ext cx="390699" cy="31588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7</a:t>
            </a:r>
            <a:endParaRPr lang="zh-TW" altLang="en-US" dirty="0">
              <a:solidFill>
                <a:schemeClr val="tx1"/>
              </a:solidFill>
            </a:endParaRPr>
          </a:p>
        </p:txBody>
      </p:sp>
      <p:cxnSp>
        <p:nvCxnSpPr>
          <p:cNvPr id="129" name="肘形接點 128"/>
          <p:cNvCxnSpPr/>
          <p:nvPr/>
        </p:nvCxnSpPr>
        <p:spPr>
          <a:xfrm rot="10800000" flipV="1">
            <a:off x="7976615" y="2938608"/>
            <a:ext cx="100446" cy="1187580"/>
          </a:xfrm>
          <a:prstGeom prst="bentConnector2">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8829729" y="2781975"/>
            <a:ext cx="390699" cy="31588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8</a:t>
            </a:r>
            <a:endParaRPr lang="zh-TW" altLang="en-US" dirty="0">
              <a:solidFill>
                <a:schemeClr val="tx1"/>
              </a:solidFill>
            </a:endParaRPr>
          </a:p>
        </p:txBody>
      </p:sp>
      <p:cxnSp>
        <p:nvCxnSpPr>
          <p:cNvPr id="131" name="直線接點 130"/>
          <p:cNvCxnSpPr>
            <a:stCxn id="128" idx="3"/>
            <a:endCxn id="130" idx="1"/>
          </p:cNvCxnSpPr>
          <p:nvPr/>
        </p:nvCxnSpPr>
        <p:spPr>
          <a:xfrm>
            <a:off x="8498504" y="2938611"/>
            <a:ext cx="331225" cy="13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8829729" y="3963813"/>
            <a:ext cx="390699" cy="315884"/>
          </a:xfrm>
          <a:prstGeom prst="rect">
            <a:avLst/>
          </a:prstGeom>
          <a:ln>
            <a:solidFill>
              <a:srgbClr val="68B89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8</a:t>
            </a:r>
            <a:endParaRPr lang="zh-TW" altLang="en-US" dirty="0">
              <a:solidFill>
                <a:schemeClr val="tx1"/>
              </a:solidFill>
            </a:endParaRPr>
          </a:p>
        </p:txBody>
      </p:sp>
      <p:cxnSp>
        <p:nvCxnSpPr>
          <p:cNvPr id="133" name="直線接點 132"/>
          <p:cNvCxnSpPr>
            <a:stCxn id="126" idx="3"/>
            <a:endCxn id="132" idx="1"/>
          </p:cNvCxnSpPr>
          <p:nvPr/>
        </p:nvCxnSpPr>
        <p:spPr>
          <a:xfrm>
            <a:off x="8498504" y="4121755"/>
            <a:ext cx="331225" cy="0"/>
          </a:xfrm>
          <a:prstGeom prst="line">
            <a:avLst/>
          </a:prstGeom>
          <a:ln>
            <a:solidFill>
              <a:srgbClr val="68B892"/>
            </a:solidFill>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9551653" y="2780669"/>
            <a:ext cx="390699" cy="31588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9</a:t>
            </a:r>
            <a:endParaRPr lang="zh-TW" altLang="en-US" dirty="0">
              <a:solidFill>
                <a:schemeClr val="tx1"/>
              </a:solidFill>
            </a:endParaRPr>
          </a:p>
        </p:txBody>
      </p:sp>
      <p:cxnSp>
        <p:nvCxnSpPr>
          <p:cNvPr id="135" name="直線接點 134"/>
          <p:cNvCxnSpPr>
            <a:stCxn id="130" idx="3"/>
            <a:endCxn id="134" idx="1"/>
          </p:cNvCxnSpPr>
          <p:nvPr/>
        </p:nvCxnSpPr>
        <p:spPr>
          <a:xfrm flipV="1">
            <a:off x="9220428" y="2938611"/>
            <a:ext cx="331225" cy="13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9551653" y="3970529"/>
            <a:ext cx="390699" cy="315884"/>
          </a:xfrm>
          <a:prstGeom prst="rect">
            <a:avLst/>
          </a:prstGeom>
          <a:ln>
            <a:solidFill>
              <a:srgbClr val="68B89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solidFill>
                  <a:schemeClr val="tx1"/>
                </a:solidFill>
              </a:rPr>
              <a:t>9</a:t>
            </a:r>
            <a:endParaRPr lang="zh-TW" altLang="en-US" dirty="0">
              <a:solidFill>
                <a:schemeClr val="tx1"/>
              </a:solidFill>
            </a:endParaRPr>
          </a:p>
        </p:txBody>
      </p:sp>
      <p:cxnSp>
        <p:nvCxnSpPr>
          <p:cNvPr id="137" name="直線接點 136"/>
          <p:cNvCxnSpPr>
            <a:endCxn id="136" idx="1"/>
          </p:cNvCxnSpPr>
          <p:nvPr/>
        </p:nvCxnSpPr>
        <p:spPr>
          <a:xfrm>
            <a:off x="9220428" y="4127165"/>
            <a:ext cx="331225" cy="1306"/>
          </a:xfrm>
          <a:prstGeom prst="line">
            <a:avLst/>
          </a:prstGeom>
          <a:ln>
            <a:solidFill>
              <a:srgbClr val="68B892"/>
            </a:solidFill>
          </a:ln>
        </p:spPr>
        <p:style>
          <a:lnRef idx="1">
            <a:schemeClr val="accent1"/>
          </a:lnRef>
          <a:fillRef idx="0">
            <a:schemeClr val="accent1"/>
          </a:fillRef>
          <a:effectRef idx="0">
            <a:schemeClr val="accent1"/>
          </a:effectRef>
          <a:fontRef idx="minor">
            <a:schemeClr val="tx1"/>
          </a:fontRef>
        </p:style>
      </p:cxnSp>
      <p:sp>
        <p:nvSpPr>
          <p:cNvPr id="138" name="文字方塊 137"/>
          <p:cNvSpPr txBox="1"/>
          <p:nvPr/>
        </p:nvSpPr>
        <p:spPr>
          <a:xfrm>
            <a:off x="7765618" y="3433159"/>
            <a:ext cx="663389" cy="230832"/>
          </a:xfrm>
          <a:prstGeom prst="rect">
            <a:avLst/>
          </a:prstGeom>
          <a:noFill/>
        </p:spPr>
        <p:txBody>
          <a:bodyPr wrap="square" rtlCol="0">
            <a:spAutoFit/>
          </a:bodyPr>
          <a:lstStyle/>
          <a:p>
            <a:r>
              <a:rPr lang="en-US" altLang="zh-TW" sz="900" dirty="0">
                <a:solidFill>
                  <a:srgbClr val="FF0000"/>
                </a:solidFill>
              </a:rPr>
              <a:t>&gt;3Mb</a:t>
            </a:r>
          </a:p>
        </p:txBody>
      </p:sp>
      <p:sp>
        <p:nvSpPr>
          <p:cNvPr id="139" name="文字方塊 138"/>
          <p:cNvSpPr txBox="1"/>
          <p:nvPr/>
        </p:nvSpPr>
        <p:spPr>
          <a:xfrm>
            <a:off x="8077061" y="4359692"/>
            <a:ext cx="663389" cy="230832"/>
          </a:xfrm>
          <a:prstGeom prst="rect">
            <a:avLst/>
          </a:prstGeom>
          <a:noFill/>
        </p:spPr>
        <p:txBody>
          <a:bodyPr wrap="square" rtlCol="0">
            <a:spAutoFit/>
          </a:bodyPr>
          <a:lstStyle/>
          <a:p>
            <a:r>
              <a:rPr lang="en-US" altLang="zh-TW" sz="900" dirty="0">
                <a:solidFill>
                  <a:srgbClr val="00B0F0"/>
                </a:solidFill>
              </a:rPr>
              <a:t>2Mb</a:t>
            </a:r>
          </a:p>
        </p:txBody>
      </p:sp>
      <p:sp>
        <p:nvSpPr>
          <p:cNvPr id="140" name="文字方塊 139"/>
          <p:cNvSpPr txBox="1"/>
          <p:nvPr/>
        </p:nvSpPr>
        <p:spPr>
          <a:xfrm>
            <a:off x="8077061" y="3133337"/>
            <a:ext cx="663389" cy="230832"/>
          </a:xfrm>
          <a:prstGeom prst="rect">
            <a:avLst/>
          </a:prstGeom>
          <a:noFill/>
        </p:spPr>
        <p:txBody>
          <a:bodyPr wrap="square" rtlCol="0">
            <a:spAutoFit/>
          </a:bodyPr>
          <a:lstStyle/>
          <a:p>
            <a:r>
              <a:rPr lang="en-US" altLang="zh-TW" sz="900" dirty="0">
                <a:solidFill>
                  <a:srgbClr val="00B0F0"/>
                </a:solidFill>
              </a:rPr>
              <a:t>4Mb</a:t>
            </a:r>
          </a:p>
        </p:txBody>
      </p:sp>
      <p:sp>
        <p:nvSpPr>
          <p:cNvPr id="141" name="文字方塊 140"/>
          <p:cNvSpPr txBox="1"/>
          <p:nvPr/>
        </p:nvSpPr>
        <p:spPr>
          <a:xfrm>
            <a:off x="9551652" y="4359692"/>
            <a:ext cx="663389" cy="230832"/>
          </a:xfrm>
          <a:prstGeom prst="rect">
            <a:avLst/>
          </a:prstGeom>
          <a:noFill/>
        </p:spPr>
        <p:txBody>
          <a:bodyPr wrap="square" rtlCol="0">
            <a:spAutoFit/>
          </a:bodyPr>
          <a:lstStyle/>
          <a:p>
            <a:r>
              <a:rPr lang="en-US" altLang="zh-TW" sz="900" dirty="0">
                <a:solidFill>
                  <a:srgbClr val="00B0F0"/>
                </a:solidFill>
              </a:rPr>
              <a:t>3Mb</a:t>
            </a:r>
          </a:p>
        </p:txBody>
      </p:sp>
      <p:sp>
        <p:nvSpPr>
          <p:cNvPr id="142" name="文字方塊 141"/>
          <p:cNvSpPr txBox="1"/>
          <p:nvPr/>
        </p:nvSpPr>
        <p:spPr>
          <a:xfrm>
            <a:off x="9545053" y="3132341"/>
            <a:ext cx="663389" cy="230832"/>
          </a:xfrm>
          <a:prstGeom prst="rect">
            <a:avLst/>
          </a:prstGeom>
          <a:noFill/>
        </p:spPr>
        <p:txBody>
          <a:bodyPr wrap="square" rtlCol="0">
            <a:spAutoFit/>
          </a:bodyPr>
          <a:lstStyle/>
          <a:p>
            <a:r>
              <a:rPr lang="en-US" altLang="zh-TW" sz="900" dirty="0">
                <a:solidFill>
                  <a:srgbClr val="00B0F0"/>
                </a:solidFill>
              </a:rPr>
              <a:t>5Mb</a:t>
            </a:r>
          </a:p>
        </p:txBody>
      </p:sp>
      <p:sp>
        <p:nvSpPr>
          <p:cNvPr id="143" name="文字方塊 142"/>
          <p:cNvSpPr txBox="1"/>
          <p:nvPr/>
        </p:nvSpPr>
        <p:spPr>
          <a:xfrm>
            <a:off x="8811057" y="3132341"/>
            <a:ext cx="663389" cy="230832"/>
          </a:xfrm>
          <a:prstGeom prst="rect">
            <a:avLst/>
          </a:prstGeom>
          <a:noFill/>
        </p:spPr>
        <p:txBody>
          <a:bodyPr wrap="square" rtlCol="0">
            <a:spAutoFit/>
          </a:bodyPr>
          <a:lstStyle/>
          <a:p>
            <a:r>
              <a:rPr lang="en-US" altLang="zh-TW" sz="900" dirty="0">
                <a:solidFill>
                  <a:srgbClr val="00B0F0"/>
                </a:solidFill>
              </a:rPr>
              <a:t>4Mb</a:t>
            </a:r>
          </a:p>
        </p:txBody>
      </p:sp>
      <p:sp>
        <p:nvSpPr>
          <p:cNvPr id="144" name="文字方塊 143"/>
          <p:cNvSpPr txBox="1"/>
          <p:nvPr/>
        </p:nvSpPr>
        <p:spPr>
          <a:xfrm>
            <a:off x="8811056" y="4361047"/>
            <a:ext cx="663389" cy="230832"/>
          </a:xfrm>
          <a:prstGeom prst="rect">
            <a:avLst/>
          </a:prstGeom>
          <a:noFill/>
        </p:spPr>
        <p:txBody>
          <a:bodyPr wrap="square" rtlCol="0">
            <a:spAutoFit/>
          </a:bodyPr>
          <a:lstStyle/>
          <a:p>
            <a:r>
              <a:rPr lang="en-US" altLang="zh-TW" sz="900" dirty="0">
                <a:solidFill>
                  <a:srgbClr val="00B0F0"/>
                </a:solidFill>
              </a:rPr>
              <a:t>2Mb</a:t>
            </a:r>
          </a:p>
        </p:txBody>
      </p:sp>
      <p:sp>
        <p:nvSpPr>
          <p:cNvPr id="145" name="矩形 144"/>
          <p:cNvSpPr/>
          <p:nvPr/>
        </p:nvSpPr>
        <p:spPr>
          <a:xfrm>
            <a:off x="10273577" y="2780666"/>
            <a:ext cx="390699" cy="31588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a:solidFill>
                  <a:schemeClr val="tx1"/>
                </a:solidFill>
              </a:rPr>
              <a:t>10</a:t>
            </a:r>
            <a:endParaRPr lang="zh-TW" altLang="en-US" sz="1600" dirty="0">
              <a:solidFill>
                <a:schemeClr val="tx1"/>
              </a:solidFill>
            </a:endParaRPr>
          </a:p>
        </p:txBody>
      </p:sp>
      <p:cxnSp>
        <p:nvCxnSpPr>
          <p:cNvPr id="146" name="直線接點 145"/>
          <p:cNvCxnSpPr>
            <a:endCxn id="145" idx="1"/>
          </p:cNvCxnSpPr>
          <p:nvPr/>
        </p:nvCxnSpPr>
        <p:spPr>
          <a:xfrm flipV="1">
            <a:off x="9942352" y="2938608"/>
            <a:ext cx="331225" cy="130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147" name="文字方塊 146"/>
          <p:cNvSpPr txBox="1"/>
          <p:nvPr/>
        </p:nvSpPr>
        <p:spPr>
          <a:xfrm>
            <a:off x="10266977" y="3132338"/>
            <a:ext cx="663389" cy="230832"/>
          </a:xfrm>
          <a:prstGeom prst="rect">
            <a:avLst/>
          </a:prstGeom>
          <a:noFill/>
        </p:spPr>
        <p:txBody>
          <a:bodyPr wrap="square" rtlCol="0">
            <a:spAutoFit/>
          </a:bodyPr>
          <a:lstStyle/>
          <a:p>
            <a:r>
              <a:rPr lang="en-US" altLang="zh-TW" sz="900" dirty="0">
                <a:solidFill>
                  <a:srgbClr val="00B0F0"/>
                </a:solidFill>
              </a:rPr>
              <a:t>6Mb</a:t>
            </a:r>
          </a:p>
        </p:txBody>
      </p:sp>
      <p:sp>
        <p:nvSpPr>
          <p:cNvPr id="148" name="文字方塊 147"/>
          <p:cNvSpPr txBox="1"/>
          <p:nvPr/>
        </p:nvSpPr>
        <p:spPr>
          <a:xfrm>
            <a:off x="3617948" y="4847486"/>
            <a:ext cx="835029" cy="369332"/>
          </a:xfrm>
          <a:prstGeom prst="rect">
            <a:avLst/>
          </a:prstGeom>
          <a:noFill/>
        </p:spPr>
        <p:txBody>
          <a:bodyPr wrap="square" rtlCol="0">
            <a:spAutoFit/>
          </a:bodyPr>
          <a:lstStyle/>
          <a:p>
            <a:pPr algn="ctr"/>
            <a:r>
              <a:rPr lang="en-US" altLang="zh-TW" sz="900" dirty="0">
                <a:solidFill>
                  <a:srgbClr val="FF0000"/>
                </a:solidFill>
              </a:rPr>
              <a:t>Soft Fork implemented</a:t>
            </a:r>
          </a:p>
        </p:txBody>
      </p:sp>
      <p:sp>
        <p:nvSpPr>
          <p:cNvPr id="149" name="等腰三角形 148"/>
          <p:cNvSpPr/>
          <p:nvPr/>
        </p:nvSpPr>
        <p:spPr>
          <a:xfrm>
            <a:off x="3967869" y="4751294"/>
            <a:ext cx="135185" cy="692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0" name="文字方塊 149"/>
          <p:cNvSpPr txBox="1"/>
          <p:nvPr/>
        </p:nvSpPr>
        <p:spPr>
          <a:xfrm>
            <a:off x="5729710" y="4847486"/>
            <a:ext cx="835029" cy="507831"/>
          </a:xfrm>
          <a:prstGeom prst="rect">
            <a:avLst/>
          </a:prstGeom>
          <a:noFill/>
        </p:spPr>
        <p:txBody>
          <a:bodyPr wrap="square" rtlCol="0">
            <a:spAutoFit/>
          </a:bodyPr>
          <a:lstStyle/>
          <a:p>
            <a:pPr algn="ctr"/>
            <a:r>
              <a:rPr lang="en-US" altLang="zh-TW" sz="900" dirty="0">
                <a:solidFill>
                  <a:srgbClr val="C00000"/>
                </a:solidFill>
              </a:rPr>
              <a:t>Block violating new rules</a:t>
            </a:r>
          </a:p>
        </p:txBody>
      </p:sp>
      <p:sp>
        <p:nvSpPr>
          <p:cNvPr id="151" name="等腰三角形 150"/>
          <p:cNvSpPr/>
          <p:nvPr/>
        </p:nvSpPr>
        <p:spPr>
          <a:xfrm>
            <a:off x="6079631" y="4751294"/>
            <a:ext cx="135185" cy="692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文字方塊 151"/>
          <p:cNvSpPr txBox="1"/>
          <p:nvPr/>
        </p:nvSpPr>
        <p:spPr>
          <a:xfrm>
            <a:off x="7242032" y="4846763"/>
            <a:ext cx="835029" cy="369332"/>
          </a:xfrm>
          <a:prstGeom prst="rect">
            <a:avLst/>
          </a:prstGeom>
          <a:noFill/>
        </p:spPr>
        <p:txBody>
          <a:bodyPr wrap="square" rtlCol="0">
            <a:spAutoFit/>
          </a:bodyPr>
          <a:lstStyle/>
          <a:p>
            <a:pPr algn="ctr"/>
            <a:r>
              <a:rPr lang="en-US" altLang="zh-TW" sz="900" dirty="0">
                <a:solidFill>
                  <a:srgbClr val="FF0000"/>
                </a:solidFill>
              </a:rPr>
              <a:t>Hard Fork implemented</a:t>
            </a:r>
          </a:p>
        </p:txBody>
      </p:sp>
      <p:sp>
        <p:nvSpPr>
          <p:cNvPr id="153" name="等腰三角形 152"/>
          <p:cNvSpPr/>
          <p:nvPr/>
        </p:nvSpPr>
        <p:spPr>
          <a:xfrm>
            <a:off x="7591953" y="4750571"/>
            <a:ext cx="135185" cy="692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文字方塊 153"/>
          <p:cNvSpPr txBox="1"/>
          <p:nvPr/>
        </p:nvSpPr>
        <p:spPr>
          <a:xfrm>
            <a:off x="2359507" y="4847486"/>
            <a:ext cx="835029" cy="784830"/>
          </a:xfrm>
          <a:prstGeom prst="rect">
            <a:avLst/>
          </a:prstGeom>
          <a:noFill/>
        </p:spPr>
        <p:txBody>
          <a:bodyPr wrap="square" rtlCol="0">
            <a:spAutoFit/>
          </a:bodyPr>
          <a:lstStyle/>
          <a:p>
            <a:pPr algn="ctr"/>
            <a:r>
              <a:rPr lang="en-US" altLang="zh-TW" sz="900" dirty="0">
                <a:solidFill>
                  <a:srgbClr val="FF0000"/>
                </a:solidFill>
              </a:rPr>
              <a:t>Two miner complete the computation almost at the same time </a:t>
            </a:r>
          </a:p>
        </p:txBody>
      </p:sp>
      <p:sp>
        <p:nvSpPr>
          <p:cNvPr id="155" name="等腰三角形 154"/>
          <p:cNvSpPr/>
          <p:nvPr/>
        </p:nvSpPr>
        <p:spPr>
          <a:xfrm>
            <a:off x="2709428" y="4751294"/>
            <a:ext cx="135185" cy="692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5753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1000" fill="hold"/>
                                        <p:tgtEl>
                                          <p:spTgt spid="64"/>
                                        </p:tgtEl>
                                        <p:attrNameLst>
                                          <p:attrName>ppt_w</p:attrName>
                                        </p:attrNameLst>
                                      </p:cBhvr>
                                      <p:tavLst>
                                        <p:tav tm="0">
                                          <p:val>
                                            <p:fltVal val="0"/>
                                          </p:val>
                                        </p:tav>
                                        <p:tav tm="100000">
                                          <p:val>
                                            <p:strVal val="#ppt_w"/>
                                          </p:val>
                                        </p:tav>
                                      </p:tavLst>
                                    </p:anim>
                                    <p:anim calcmode="lin" valueType="num">
                                      <p:cBhvr>
                                        <p:cTn id="14" dur="1000" fill="hold"/>
                                        <p:tgtEl>
                                          <p:spTgt spid="64"/>
                                        </p:tgtEl>
                                        <p:attrNameLst>
                                          <p:attrName>ppt_h</p:attrName>
                                        </p:attrNameLst>
                                      </p:cBhvr>
                                      <p:tavLst>
                                        <p:tav tm="0">
                                          <p:val>
                                            <p:fltVal val="0"/>
                                          </p:val>
                                        </p:tav>
                                        <p:tav tm="100000">
                                          <p:val>
                                            <p:strVal val="#ppt_h"/>
                                          </p:val>
                                        </p:tav>
                                      </p:tavLst>
                                    </p:anim>
                                    <p:anim calcmode="lin" valueType="num">
                                      <p:cBhvr>
                                        <p:cTn id="15" dur="1000" fill="hold"/>
                                        <p:tgtEl>
                                          <p:spTgt spid="64"/>
                                        </p:tgtEl>
                                        <p:attrNameLst>
                                          <p:attrName>style.rotation</p:attrName>
                                        </p:attrNameLst>
                                      </p:cBhvr>
                                      <p:tavLst>
                                        <p:tav tm="0">
                                          <p:val>
                                            <p:fltVal val="90"/>
                                          </p:val>
                                        </p:tav>
                                        <p:tav tm="100000">
                                          <p:val>
                                            <p:fltVal val="0"/>
                                          </p:val>
                                        </p:tav>
                                      </p:tavLst>
                                    </p:anim>
                                    <p:animEffect transition="in" filter="fade">
                                      <p:cBhvr>
                                        <p:cTn id="16" dur="1000"/>
                                        <p:tgtEl>
                                          <p:spTgt spid="6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 calcmode="lin" valueType="num">
                                      <p:cBhvr>
                                        <p:cTn id="31" dur="1000" fill="hold"/>
                                        <p:tgtEl>
                                          <p:spTgt spid="65"/>
                                        </p:tgtEl>
                                        <p:attrNameLst>
                                          <p:attrName>ppt_w</p:attrName>
                                        </p:attrNameLst>
                                      </p:cBhvr>
                                      <p:tavLst>
                                        <p:tav tm="0">
                                          <p:val>
                                            <p:fltVal val="0"/>
                                          </p:val>
                                        </p:tav>
                                        <p:tav tm="100000">
                                          <p:val>
                                            <p:strVal val="#ppt_w"/>
                                          </p:val>
                                        </p:tav>
                                      </p:tavLst>
                                    </p:anim>
                                    <p:anim calcmode="lin" valueType="num">
                                      <p:cBhvr>
                                        <p:cTn id="32" dur="1000" fill="hold"/>
                                        <p:tgtEl>
                                          <p:spTgt spid="65"/>
                                        </p:tgtEl>
                                        <p:attrNameLst>
                                          <p:attrName>ppt_h</p:attrName>
                                        </p:attrNameLst>
                                      </p:cBhvr>
                                      <p:tavLst>
                                        <p:tav tm="0">
                                          <p:val>
                                            <p:fltVal val="0"/>
                                          </p:val>
                                        </p:tav>
                                        <p:tav tm="100000">
                                          <p:val>
                                            <p:strVal val="#ppt_h"/>
                                          </p:val>
                                        </p:tav>
                                      </p:tavLst>
                                    </p:anim>
                                    <p:anim calcmode="lin" valueType="num">
                                      <p:cBhvr>
                                        <p:cTn id="33" dur="1000" fill="hold"/>
                                        <p:tgtEl>
                                          <p:spTgt spid="65"/>
                                        </p:tgtEl>
                                        <p:attrNameLst>
                                          <p:attrName>style.rotation</p:attrName>
                                        </p:attrNameLst>
                                      </p:cBhvr>
                                      <p:tavLst>
                                        <p:tav tm="0">
                                          <p:val>
                                            <p:fltVal val="90"/>
                                          </p:val>
                                        </p:tav>
                                        <p:tav tm="100000">
                                          <p:val>
                                            <p:fltVal val="0"/>
                                          </p:val>
                                        </p:tav>
                                      </p:tavLst>
                                    </p:anim>
                                    <p:animEffect transition="in" filter="fade">
                                      <p:cBhvr>
                                        <p:cTn id="34" dur="1000"/>
                                        <p:tgtEl>
                                          <p:spTgt spid="6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1000" fill="hold"/>
                                        <p:tgtEl>
                                          <p:spTgt spid="6"/>
                                        </p:tgtEl>
                                        <p:attrNameLst>
                                          <p:attrName>ppt_w</p:attrName>
                                        </p:attrNameLst>
                                      </p:cBhvr>
                                      <p:tavLst>
                                        <p:tav tm="0">
                                          <p:val>
                                            <p:fltVal val="0"/>
                                          </p:val>
                                        </p:tav>
                                        <p:tav tm="100000">
                                          <p:val>
                                            <p:strVal val="#ppt_w"/>
                                          </p:val>
                                        </p:tav>
                                      </p:tavLst>
                                    </p:anim>
                                    <p:anim calcmode="lin" valueType="num">
                                      <p:cBhvr>
                                        <p:cTn id="44" dur="1000" fill="hold"/>
                                        <p:tgtEl>
                                          <p:spTgt spid="6"/>
                                        </p:tgtEl>
                                        <p:attrNameLst>
                                          <p:attrName>ppt_h</p:attrName>
                                        </p:attrNameLst>
                                      </p:cBhvr>
                                      <p:tavLst>
                                        <p:tav tm="0">
                                          <p:val>
                                            <p:fltVal val="0"/>
                                          </p:val>
                                        </p:tav>
                                        <p:tav tm="100000">
                                          <p:val>
                                            <p:strVal val="#ppt_h"/>
                                          </p:val>
                                        </p:tav>
                                      </p:tavLst>
                                    </p:anim>
                                    <p:anim calcmode="lin" valueType="num">
                                      <p:cBhvr>
                                        <p:cTn id="45" dur="1000" fill="hold"/>
                                        <p:tgtEl>
                                          <p:spTgt spid="6"/>
                                        </p:tgtEl>
                                        <p:attrNameLst>
                                          <p:attrName>style.rotation</p:attrName>
                                        </p:attrNameLst>
                                      </p:cBhvr>
                                      <p:tavLst>
                                        <p:tav tm="0">
                                          <p:val>
                                            <p:fltVal val="90"/>
                                          </p:val>
                                        </p:tav>
                                        <p:tav tm="100000">
                                          <p:val>
                                            <p:fltVal val="0"/>
                                          </p:val>
                                        </p:tav>
                                      </p:tavLst>
                                    </p:anim>
                                    <p:animEffect transition="in" filter="fade">
                                      <p:cBhvr>
                                        <p:cTn id="46" dur="1000"/>
                                        <p:tgtEl>
                                          <p:spTgt spid="6"/>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p:cTn id="49" dur="1000" fill="hold"/>
                                        <p:tgtEl>
                                          <p:spTgt spid="67"/>
                                        </p:tgtEl>
                                        <p:attrNameLst>
                                          <p:attrName>ppt_w</p:attrName>
                                        </p:attrNameLst>
                                      </p:cBhvr>
                                      <p:tavLst>
                                        <p:tav tm="0">
                                          <p:val>
                                            <p:fltVal val="0"/>
                                          </p:val>
                                        </p:tav>
                                        <p:tav tm="100000">
                                          <p:val>
                                            <p:strVal val="#ppt_w"/>
                                          </p:val>
                                        </p:tav>
                                      </p:tavLst>
                                    </p:anim>
                                    <p:anim calcmode="lin" valueType="num">
                                      <p:cBhvr>
                                        <p:cTn id="50" dur="1000" fill="hold"/>
                                        <p:tgtEl>
                                          <p:spTgt spid="67"/>
                                        </p:tgtEl>
                                        <p:attrNameLst>
                                          <p:attrName>ppt_h</p:attrName>
                                        </p:attrNameLst>
                                      </p:cBhvr>
                                      <p:tavLst>
                                        <p:tav tm="0">
                                          <p:val>
                                            <p:fltVal val="0"/>
                                          </p:val>
                                        </p:tav>
                                        <p:tav tm="100000">
                                          <p:val>
                                            <p:strVal val="#ppt_h"/>
                                          </p:val>
                                        </p:tav>
                                      </p:tavLst>
                                    </p:anim>
                                    <p:anim calcmode="lin" valueType="num">
                                      <p:cBhvr>
                                        <p:cTn id="51" dur="1000" fill="hold"/>
                                        <p:tgtEl>
                                          <p:spTgt spid="67"/>
                                        </p:tgtEl>
                                        <p:attrNameLst>
                                          <p:attrName>style.rotation</p:attrName>
                                        </p:attrNameLst>
                                      </p:cBhvr>
                                      <p:tavLst>
                                        <p:tav tm="0">
                                          <p:val>
                                            <p:fltVal val="90"/>
                                          </p:val>
                                        </p:tav>
                                        <p:tav tm="100000">
                                          <p:val>
                                            <p:fltVal val="0"/>
                                          </p:val>
                                        </p:tav>
                                      </p:tavLst>
                                    </p:anim>
                                    <p:animEffect transition="in" filter="fade">
                                      <p:cBhvr>
                                        <p:cTn id="52" dur="1000"/>
                                        <p:tgtEl>
                                          <p:spTgt spid="6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1000" fill="hold"/>
                                        <p:tgtEl>
                                          <p:spTgt spid="10"/>
                                        </p:tgtEl>
                                        <p:attrNameLst>
                                          <p:attrName>ppt_w</p:attrName>
                                        </p:attrNameLst>
                                      </p:cBhvr>
                                      <p:tavLst>
                                        <p:tav tm="0">
                                          <p:val>
                                            <p:fltVal val="0"/>
                                          </p:val>
                                        </p:tav>
                                        <p:tav tm="100000">
                                          <p:val>
                                            <p:strVal val="#ppt_w"/>
                                          </p:val>
                                        </p:tav>
                                      </p:tavLst>
                                    </p:anim>
                                    <p:anim calcmode="lin" valueType="num">
                                      <p:cBhvr>
                                        <p:cTn id="62" dur="1000" fill="hold"/>
                                        <p:tgtEl>
                                          <p:spTgt spid="10"/>
                                        </p:tgtEl>
                                        <p:attrNameLst>
                                          <p:attrName>ppt_h</p:attrName>
                                        </p:attrNameLst>
                                      </p:cBhvr>
                                      <p:tavLst>
                                        <p:tav tm="0">
                                          <p:val>
                                            <p:fltVal val="0"/>
                                          </p:val>
                                        </p:tav>
                                        <p:tav tm="100000">
                                          <p:val>
                                            <p:strVal val="#ppt_h"/>
                                          </p:val>
                                        </p:tav>
                                      </p:tavLst>
                                    </p:anim>
                                    <p:anim calcmode="lin" valueType="num">
                                      <p:cBhvr>
                                        <p:cTn id="63" dur="1000" fill="hold"/>
                                        <p:tgtEl>
                                          <p:spTgt spid="10"/>
                                        </p:tgtEl>
                                        <p:attrNameLst>
                                          <p:attrName>style.rotation</p:attrName>
                                        </p:attrNameLst>
                                      </p:cBhvr>
                                      <p:tavLst>
                                        <p:tav tm="0">
                                          <p:val>
                                            <p:fltVal val="90"/>
                                          </p:val>
                                        </p:tav>
                                        <p:tav tm="100000">
                                          <p:val>
                                            <p:fltVal val="0"/>
                                          </p:val>
                                        </p:tav>
                                      </p:tavLst>
                                    </p:anim>
                                    <p:animEffect transition="in" filter="fade">
                                      <p:cBhvr>
                                        <p:cTn id="64" dur="1000"/>
                                        <p:tgtEl>
                                          <p:spTgt spid="10"/>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anim calcmode="lin" valueType="num">
                                      <p:cBhvr>
                                        <p:cTn id="67" dur="1000" fill="hold"/>
                                        <p:tgtEl>
                                          <p:spTgt spid="66"/>
                                        </p:tgtEl>
                                        <p:attrNameLst>
                                          <p:attrName>ppt_w</p:attrName>
                                        </p:attrNameLst>
                                      </p:cBhvr>
                                      <p:tavLst>
                                        <p:tav tm="0">
                                          <p:val>
                                            <p:fltVal val="0"/>
                                          </p:val>
                                        </p:tav>
                                        <p:tav tm="100000">
                                          <p:val>
                                            <p:strVal val="#ppt_w"/>
                                          </p:val>
                                        </p:tav>
                                      </p:tavLst>
                                    </p:anim>
                                    <p:anim calcmode="lin" valueType="num">
                                      <p:cBhvr>
                                        <p:cTn id="68" dur="1000" fill="hold"/>
                                        <p:tgtEl>
                                          <p:spTgt spid="66"/>
                                        </p:tgtEl>
                                        <p:attrNameLst>
                                          <p:attrName>ppt_h</p:attrName>
                                        </p:attrNameLst>
                                      </p:cBhvr>
                                      <p:tavLst>
                                        <p:tav tm="0">
                                          <p:val>
                                            <p:fltVal val="0"/>
                                          </p:val>
                                        </p:tav>
                                        <p:tav tm="100000">
                                          <p:val>
                                            <p:strVal val="#ppt_h"/>
                                          </p:val>
                                        </p:tav>
                                      </p:tavLst>
                                    </p:anim>
                                    <p:anim calcmode="lin" valueType="num">
                                      <p:cBhvr>
                                        <p:cTn id="69" dur="1000" fill="hold"/>
                                        <p:tgtEl>
                                          <p:spTgt spid="66"/>
                                        </p:tgtEl>
                                        <p:attrNameLst>
                                          <p:attrName>style.rotation</p:attrName>
                                        </p:attrNameLst>
                                      </p:cBhvr>
                                      <p:tavLst>
                                        <p:tav tm="0">
                                          <p:val>
                                            <p:fltVal val="90"/>
                                          </p:val>
                                        </p:tav>
                                        <p:tav tm="100000">
                                          <p:val>
                                            <p:fltVal val="0"/>
                                          </p:val>
                                        </p:tav>
                                      </p:tavLst>
                                    </p:anim>
                                    <p:animEffect transition="in" filter="fade">
                                      <p:cBhvr>
                                        <p:cTn id="70" dur="1000"/>
                                        <p:tgtEl>
                                          <p:spTgt spid="66"/>
                                        </p:tgtEl>
                                      </p:cBhvr>
                                    </p:animEffect>
                                  </p:childTnLst>
                                </p:cTn>
                              </p:par>
                              <p:par>
                                <p:cTn id="71" presetID="1"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31"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anim calcmode="lin" valueType="num">
                                      <p:cBhvr>
                                        <p:cTn id="81" dur="1000" fill="hold"/>
                                        <p:tgtEl>
                                          <p:spTgt spid="68"/>
                                        </p:tgtEl>
                                        <p:attrNameLst>
                                          <p:attrName>ppt_w</p:attrName>
                                        </p:attrNameLst>
                                      </p:cBhvr>
                                      <p:tavLst>
                                        <p:tav tm="0">
                                          <p:val>
                                            <p:fltVal val="0"/>
                                          </p:val>
                                        </p:tav>
                                        <p:tav tm="100000">
                                          <p:val>
                                            <p:strVal val="#ppt_w"/>
                                          </p:val>
                                        </p:tav>
                                      </p:tavLst>
                                    </p:anim>
                                    <p:anim calcmode="lin" valueType="num">
                                      <p:cBhvr>
                                        <p:cTn id="82" dur="1000" fill="hold"/>
                                        <p:tgtEl>
                                          <p:spTgt spid="68"/>
                                        </p:tgtEl>
                                        <p:attrNameLst>
                                          <p:attrName>ppt_h</p:attrName>
                                        </p:attrNameLst>
                                      </p:cBhvr>
                                      <p:tavLst>
                                        <p:tav tm="0">
                                          <p:val>
                                            <p:fltVal val="0"/>
                                          </p:val>
                                        </p:tav>
                                        <p:tav tm="100000">
                                          <p:val>
                                            <p:strVal val="#ppt_h"/>
                                          </p:val>
                                        </p:tav>
                                      </p:tavLst>
                                    </p:anim>
                                    <p:anim calcmode="lin" valueType="num">
                                      <p:cBhvr>
                                        <p:cTn id="83" dur="1000" fill="hold"/>
                                        <p:tgtEl>
                                          <p:spTgt spid="68"/>
                                        </p:tgtEl>
                                        <p:attrNameLst>
                                          <p:attrName>style.rotation</p:attrName>
                                        </p:attrNameLst>
                                      </p:cBhvr>
                                      <p:tavLst>
                                        <p:tav tm="0">
                                          <p:val>
                                            <p:fltVal val="90"/>
                                          </p:val>
                                        </p:tav>
                                        <p:tav tm="100000">
                                          <p:val>
                                            <p:fltVal val="0"/>
                                          </p:val>
                                        </p:tav>
                                      </p:tavLst>
                                    </p:anim>
                                    <p:animEffect transition="in" filter="fade">
                                      <p:cBhvr>
                                        <p:cTn id="84" dur="1000"/>
                                        <p:tgtEl>
                                          <p:spTgt spid="68"/>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54"/>
                                        </p:tgtEl>
                                        <p:attrNameLst>
                                          <p:attrName>style.visibility</p:attrName>
                                        </p:attrNameLst>
                                      </p:cBhvr>
                                      <p:to>
                                        <p:strVal val="visible"/>
                                      </p:to>
                                    </p:set>
                                    <p:anim calcmode="lin" valueType="num">
                                      <p:cBhvr additive="base">
                                        <p:cTn id="89" dur="500" fill="hold"/>
                                        <p:tgtEl>
                                          <p:spTgt spid="154"/>
                                        </p:tgtEl>
                                        <p:attrNameLst>
                                          <p:attrName>ppt_x</p:attrName>
                                        </p:attrNameLst>
                                      </p:cBhvr>
                                      <p:tavLst>
                                        <p:tav tm="0">
                                          <p:val>
                                            <p:strVal val="#ppt_x"/>
                                          </p:val>
                                        </p:tav>
                                        <p:tav tm="100000">
                                          <p:val>
                                            <p:strVal val="#ppt_x"/>
                                          </p:val>
                                        </p:tav>
                                      </p:tavLst>
                                    </p:anim>
                                    <p:anim calcmode="lin" valueType="num">
                                      <p:cBhvr additive="base">
                                        <p:cTn id="90" dur="500" fill="hold"/>
                                        <p:tgtEl>
                                          <p:spTgt spid="15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55"/>
                                        </p:tgtEl>
                                        <p:attrNameLst>
                                          <p:attrName>style.visibility</p:attrName>
                                        </p:attrNameLst>
                                      </p:cBhvr>
                                      <p:to>
                                        <p:strVal val="visible"/>
                                      </p:to>
                                    </p:set>
                                    <p:anim calcmode="lin" valueType="num">
                                      <p:cBhvr additive="base">
                                        <p:cTn id="93" dur="500" fill="hold"/>
                                        <p:tgtEl>
                                          <p:spTgt spid="155"/>
                                        </p:tgtEl>
                                        <p:attrNameLst>
                                          <p:attrName>ppt_x</p:attrName>
                                        </p:attrNameLst>
                                      </p:cBhvr>
                                      <p:tavLst>
                                        <p:tav tm="0">
                                          <p:val>
                                            <p:strVal val="#ppt_x"/>
                                          </p:val>
                                        </p:tav>
                                        <p:tav tm="100000">
                                          <p:val>
                                            <p:strVal val="#ppt_x"/>
                                          </p:val>
                                        </p:tav>
                                      </p:tavLst>
                                    </p:anim>
                                    <p:anim calcmode="lin" valueType="num">
                                      <p:cBhvr additive="base">
                                        <p:cTn id="94" dur="500" fill="hold"/>
                                        <p:tgtEl>
                                          <p:spTgt spid="155"/>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31" presetClass="entr" presetSubtype="0"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p:cTn id="103" dur="1000" fill="hold"/>
                                        <p:tgtEl>
                                          <p:spTgt spid="34"/>
                                        </p:tgtEl>
                                        <p:attrNameLst>
                                          <p:attrName>ppt_w</p:attrName>
                                        </p:attrNameLst>
                                      </p:cBhvr>
                                      <p:tavLst>
                                        <p:tav tm="0">
                                          <p:val>
                                            <p:fltVal val="0"/>
                                          </p:val>
                                        </p:tav>
                                        <p:tav tm="100000">
                                          <p:val>
                                            <p:strVal val="#ppt_w"/>
                                          </p:val>
                                        </p:tav>
                                      </p:tavLst>
                                    </p:anim>
                                    <p:anim calcmode="lin" valueType="num">
                                      <p:cBhvr>
                                        <p:cTn id="104" dur="1000" fill="hold"/>
                                        <p:tgtEl>
                                          <p:spTgt spid="34"/>
                                        </p:tgtEl>
                                        <p:attrNameLst>
                                          <p:attrName>ppt_h</p:attrName>
                                        </p:attrNameLst>
                                      </p:cBhvr>
                                      <p:tavLst>
                                        <p:tav tm="0">
                                          <p:val>
                                            <p:fltVal val="0"/>
                                          </p:val>
                                        </p:tav>
                                        <p:tav tm="100000">
                                          <p:val>
                                            <p:strVal val="#ppt_h"/>
                                          </p:val>
                                        </p:tav>
                                      </p:tavLst>
                                    </p:anim>
                                    <p:anim calcmode="lin" valueType="num">
                                      <p:cBhvr>
                                        <p:cTn id="105" dur="1000" fill="hold"/>
                                        <p:tgtEl>
                                          <p:spTgt spid="34"/>
                                        </p:tgtEl>
                                        <p:attrNameLst>
                                          <p:attrName>style.rotation</p:attrName>
                                        </p:attrNameLst>
                                      </p:cBhvr>
                                      <p:tavLst>
                                        <p:tav tm="0">
                                          <p:val>
                                            <p:fltVal val="90"/>
                                          </p:val>
                                        </p:tav>
                                        <p:tav tm="100000">
                                          <p:val>
                                            <p:fltVal val="0"/>
                                          </p:val>
                                        </p:tav>
                                      </p:tavLst>
                                    </p:anim>
                                    <p:animEffect transition="in" filter="fade">
                                      <p:cBhvr>
                                        <p:cTn id="106" dur="1000"/>
                                        <p:tgtEl>
                                          <p:spTgt spid="34"/>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69"/>
                                        </p:tgtEl>
                                        <p:attrNameLst>
                                          <p:attrName>style.visibility</p:attrName>
                                        </p:attrNameLst>
                                      </p:cBhvr>
                                      <p:to>
                                        <p:strVal val="visible"/>
                                      </p:to>
                                    </p:set>
                                    <p:anim calcmode="lin" valueType="num">
                                      <p:cBhvr>
                                        <p:cTn id="109" dur="1000" fill="hold"/>
                                        <p:tgtEl>
                                          <p:spTgt spid="69"/>
                                        </p:tgtEl>
                                        <p:attrNameLst>
                                          <p:attrName>ppt_w</p:attrName>
                                        </p:attrNameLst>
                                      </p:cBhvr>
                                      <p:tavLst>
                                        <p:tav tm="0">
                                          <p:val>
                                            <p:fltVal val="0"/>
                                          </p:val>
                                        </p:tav>
                                        <p:tav tm="100000">
                                          <p:val>
                                            <p:strVal val="#ppt_w"/>
                                          </p:val>
                                        </p:tav>
                                      </p:tavLst>
                                    </p:anim>
                                    <p:anim calcmode="lin" valueType="num">
                                      <p:cBhvr>
                                        <p:cTn id="110" dur="1000" fill="hold"/>
                                        <p:tgtEl>
                                          <p:spTgt spid="69"/>
                                        </p:tgtEl>
                                        <p:attrNameLst>
                                          <p:attrName>ppt_h</p:attrName>
                                        </p:attrNameLst>
                                      </p:cBhvr>
                                      <p:tavLst>
                                        <p:tav tm="0">
                                          <p:val>
                                            <p:fltVal val="0"/>
                                          </p:val>
                                        </p:tav>
                                        <p:tav tm="100000">
                                          <p:val>
                                            <p:strVal val="#ppt_h"/>
                                          </p:val>
                                        </p:tav>
                                      </p:tavLst>
                                    </p:anim>
                                    <p:anim calcmode="lin" valueType="num">
                                      <p:cBhvr>
                                        <p:cTn id="111" dur="1000" fill="hold"/>
                                        <p:tgtEl>
                                          <p:spTgt spid="69"/>
                                        </p:tgtEl>
                                        <p:attrNameLst>
                                          <p:attrName>style.rotation</p:attrName>
                                        </p:attrNameLst>
                                      </p:cBhvr>
                                      <p:tavLst>
                                        <p:tav tm="0">
                                          <p:val>
                                            <p:fltVal val="90"/>
                                          </p:val>
                                        </p:tav>
                                        <p:tav tm="100000">
                                          <p:val>
                                            <p:fltVal val="0"/>
                                          </p:val>
                                        </p:tav>
                                      </p:tavLst>
                                    </p:anim>
                                    <p:animEffect transition="in" filter="fade">
                                      <p:cBhvr>
                                        <p:cTn id="112" dur="1000"/>
                                        <p:tgtEl>
                                          <p:spTgt spid="69"/>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31" presetClass="entr" presetSubtype="0" fill="hold" grpId="0" nodeType="clickEffect">
                                  <p:stCondLst>
                                    <p:cond delay="0"/>
                                  </p:stCondLst>
                                  <p:childTnLst>
                                    <p:set>
                                      <p:cBhvr>
                                        <p:cTn id="120" dur="1" fill="hold">
                                          <p:stCondLst>
                                            <p:cond delay="0"/>
                                          </p:stCondLst>
                                        </p:cTn>
                                        <p:tgtEl>
                                          <p:spTgt spid="38"/>
                                        </p:tgtEl>
                                        <p:attrNameLst>
                                          <p:attrName>style.visibility</p:attrName>
                                        </p:attrNameLst>
                                      </p:cBhvr>
                                      <p:to>
                                        <p:strVal val="visible"/>
                                      </p:to>
                                    </p:set>
                                    <p:anim calcmode="lin" valueType="num">
                                      <p:cBhvr>
                                        <p:cTn id="121" dur="1000" fill="hold"/>
                                        <p:tgtEl>
                                          <p:spTgt spid="38"/>
                                        </p:tgtEl>
                                        <p:attrNameLst>
                                          <p:attrName>ppt_w</p:attrName>
                                        </p:attrNameLst>
                                      </p:cBhvr>
                                      <p:tavLst>
                                        <p:tav tm="0">
                                          <p:val>
                                            <p:fltVal val="0"/>
                                          </p:val>
                                        </p:tav>
                                        <p:tav tm="100000">
                                          <p:val>
                                            <p:strVal val="#ppt_w"/>
                                          </p:val>
                                        </p:tav>
                                      </p:tavLst>
                                    </p:anim>
                                    <p:anim calcmode="lin" valueType="num">
                                      <p:cBhvr>
                                        <p:cTn id="122" dur="1000" fill="hold"/>
                                        <p:tgtEl>
                                          <p:spTgt spid="38"/>
                                        </p:tgtEl>
                                        <p:attrNameLst>
                                          <p:attrName>ppt_h</p:attrName>
                                        </p:attrNameLst>
                                      </p:cBhvr>
                                      <p:tavLst>
                                        <p:tav tm="0">
                                          <p:val>
                                            <p:fltVal val="0"/>
                                          </p:val>
                                        </p:tav>
                                        <p:tav tm="100000">
                                          <p:val>
                                            <p:strVal val="#ppt_h"/>
                                          </p:val>
                                        </p:tav>
                                      </p:tavLst>
                                    </p:anim>
                                    <p:anim calcmode="lin" valueType="num">
                                      <p:cBhvr>
                                        <p:cTn id="123" dur="1000" fill="hold"/>
                                        <p:tgtEl>
                                          <p:spTgt spid="38"/>
                                        </p:tgtEl>
                                        <p:attrNameLst>
                                          <p:attrName>style.rotation</p:attrName>
                                        </p:attrNameLst>
                                      </p:cBhvr>
                                      <p:tavLst>
                                        <p:tav tm="0">
                                          <p:val>
                                            <p:fltVal val="90"/>
                                          </p:val>
                                        </p:tav>
                                        <p:tav tm="100000">
                                          <p:val>
                                            <p:fltVal val="0"/>
                                          </p:val>
                                        </p:tav>
                                      </p:tavLst>
                                    </p:anim>
                                    <p:animEffect transition="in" filter="fade">
                                      <p:cBhvr>
                                        <p:cTn id="124" dur="1000"/>
                                        <p:tgtEl>
                                          <p:spTgt spid="38"/>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70"/>
                                        </p:tgtEl>
                                        <p:attrNameLst>
                                          <p:attrName>style.visibility</p:attrName>
                                        </p:attrNameLst>
                                      </p:cBhvr>
                                      <p:to>
                                        <p:strVal val="visible"/>
                                      </p:to>
                                    </p:set>
                                    <p:anim calcmode="lin" valueType="num">
                                      <p:cBhvr>
                                        <p:cTn id="127" dur="1000" fill="hold"/>
                                        <p:tgtEl>
                                          <p:spTgt spid="70"/>
                                        </p:tgtEl>
                                        <p:attrNameLst>
                                          <p:attrName>ppt_w</p:attrName>
                                        </p:attrNameLst>
                                      </p:cBhvr>
                                      <p:tavLst>
                                        <p:tav tm="0">
                                          <p:val>
                                            <p:fltVal val="0"/>
                                          </p:val>
                                        </p:tav>
                                        <p:tav tm="100000">
                                          <p:val>
                                            <p:strVal val="#ppt_w"/>
                                          </p:val>
                                        </p:tav>
                                      </p:tavLst>
                                    </p:anim>
                                    <p:anim calcmode="lin" valueType="num">
                                      <p:cBhvr>
                                        <p:cTn id="128" dur="1000" fill="hold"/>
                                        <p:tgtEl>
                                          <p:spTgt spid="70"/>
                                        </p:tgtEl>
                                        <p:attrNameLst>
                                          <p:attrName>ppt_h</p:attrName>
                                        </p:attrNameLst>
                                      </p:cBhvr>
                                      <p:tavLst>
                                        <p:tav tm="0">
                                          <p:val>
                                            <p:fltVal val="0"/>
                                          </p:val>
                                        </p:tav>
                                        <p:tav tm="100000">
                                          <p:val>
                                            <p:strVal val="#ppt_h"/>
                                          </p:val>
                                        </p:tav>
                                      </p:tavLst>
                                    </p:anim>
                                    <p:anim calcmode="lin" valueType="num">
                                      <p:cBhvr>
                                        <p:cTn id="129" dur="1000" fill="hold"/>
                                        <p:tgtEl>
                                          <p:spTgt spid="70"/>
                                        </p:tgtEl>
                                        <p:attrNameLst>
                                          <p:attrName>style.rotation</p:attrName>
                                        </p:attrNameLst>
                                      </p:cBhvr>
                                      <p:tavLst>
                                        <p:tav tm="0">
                                          <p:val>
                                            <p:fltVal val="90"/>
                                          </p:val>
                                        </p:tav>
                                        <p:tav tm="100000">
                                          <p:val>
                                            <p:fltVal val="0"/>
                                          </p:val>
                                        </p:tav>
                                      </p:tavLst>
                                    </p:anim>
                                    <p:animEffect transition="in" filter="fade">
                                      <p:cBhvr>
                                        <p:cTn id="130" dur="1000"/>
                                        <p:tgtEl>
                                          <p:spTgt spid="70"/>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148"/>
                                        </p:tgtEl>
                                        <p:attrNameLst>
                                          <p:attrName>style.visibility</p:attrName>
                                        </p:attrNameLst>
                                      </p:cBhvr>
                                      <p:to>
                                        <p:strVal val="visible"/>
                                      </p:to>
                                    </p:set>
                                    <p:anim calcmode="lin" valueType="num">
                                      <p:cBhvr additive="base">
                                        <p:cTn id="135" dur="500" fill="hold"/>
                                        <p:tgtEl>
                                          <p:spTgt spid="148"/>
                                        </p:tgtEl>
                                        <p:attrNameLst>
                                          <p:attrName>ppt_x</p:attrName>
                                        </p:attrNameLst>
                                      </p:cBhvr>
                                      <p:tavLst>
                                        <p:tav tm="0">
                                          <p:val>
                                            <p:strVal val="#ppt_x"/>
                                          </p:val>
                                        </p:tav>
                                        <p:tav tm="100000">
                                          <p:val>
                                            <p:strVal val="#ppt_x"/>
                                          </p:val>
                                        </p:tav>
                                      </p:tavLst>
                                    </p:anim>
                                    <p:anim calcmode="lin" valueType="num">
                                      <p:cBhvr additive="base">
                                        <p:cTn id="136" dur="500" fill="hold"/>
                                        <p:tgtEl>
                                          <p:spTgt spid="148"/>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49"/>
                                        </p:tgtEl>
                                        <p:attrNameLst>
                                          <p:attrName>style.visibility</p:attrName>
                                        </p:attrNameLst>
                                      </p:cBhvr>
                                      <p:to>
                                        <p:strVal val="visible"/>
                                      </p:to>
                                    </p:set>
                                    <p:anim calcmode="lin" valueType="num">
                                      <p:cBhvr additive="base">
                                        <p:cTn id="139" dur="500" fill="hold"/>
                                        <p:tgtEl>
                                          <p:spTgt spid="149"/>
                                        </p:tgtEl>
                                        <p:attrNameLst>
                                          <p:attrName>ppt_x</p:attrName>
                                        </p:attrNameLst>
                                      </p:cBhvr>
                                      <p:tavLst>
                                        <p:tav tm="0">
                                          <p:val>
                                            <p:strVal val="#ppt_x"/>
                                          </p:val>
                                        </p:tav>
                                        <p:tav tm="100000">
                                          <p:val>
                                            <p:strVal val="#ppt_x"/>
                                          </p:val>
                                        </p:tav>
                                      </p:tavLst>
                                    </p:anim>
                                    <p:anim calcmode="lin" valueType="num">
                                      <p:cBhvr additive="base">
                                        <p:cTn id="140" dur="500" fill="hold"/>
                                        <p:tgtEl>
                                          <p:spTgt spid="149"/>
                                        </p:tgtEl>
                                        <p:attrNameLst>
                                          <p:attrName>ppt_y</p:attrName>
                                        </p:attrNameLst>
                                      </p:cBhvr>
                                      <p:tavLst>
                                        <p:tav tm="0">
                                          <p:val>
                                            <p:strVal val="1+#ppt_h/2"/>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1000"/>
                                        <p:tgtEl>
                                          <p:spTgt spid="71"/>
                                        </p:tgtEl>
                                      </p:cBhvr>
                                    </p:animEffect>
                                    <p:anim calcmode="lin" valueType="num">
                                      <p:cBhvr>
                                        <p:cTn id="144" dur="1000" fill="hold"/>
                                        <p:tgtEl>
                                          <p:spTgt spid="71"/>
                                        </p:tgtEl>
                                        <p:attrNameLst>
                                          <p:attrName>ppt_x</p:attrName>
                                        </p:attrNameLst>
                                      </p:cBhvr>
                                      <p:tavLst>
                                        <p:tav tm="0">
                                          <p:val>
                                            <p:strVal val="#ppt_x"/>
                                          </p:val>
                                        </p:tav>
                                        <p:tav tm="100000">
                                          <p:val>
                                            <p:strVal val="#ppt_x"/>
                                          </p:val>
                                        </p:tav>
                                      </p:tavLst>
                                    </p:anim>
                                    <p:anim calcmode="lin" valueType="num">
                                      <p:cBhvr>
                                        <p:cTn id="145" dur="1000" fill="hold"/>
                                        <p:tgtEl>
                                          <p:spTgt spid="71"/>
                                        </p:tgtEl>
                                        <p:attrNameLst>
                                          <p:attrName>ppt_y</p:attrName>
                                        </p:attrNameLst>
                                      </p:cBhvr>
                                      <p:tavLst>
                                        <p:tav tm="0">
                                          <p:val>
                                            <p:strVal val="#ppt_y+.1"/>
                                          </p:val>
                                        </p:tav>
                                        <p:tav tm="100000">
                                          <p:val>
                                            <p:strVal val="#ppt_y"/>
                                          </p:val>
                                        </p:tav>
                                      </p:tavLst>
                                    </p:anim>
                                  </p:childTnLst>
                                </p:cTn>
                              </p:par>
                              <p:par>
                                <p:cTn id="146" presetID="42" presetClass="entr" presetSubtype="0" fill="hold" nodeType="withEffect">
                                  <p:stCondLst>
                                    <p:cond delay="0"/>
                                  </p:stCondLst>
                                  <p:childTnLst>
                                    <p:set>
                                      <p:cBhvr>
                                        <p:cTn id="147" dur="1" fill="hold">
                                          <p:stCondLst>
                                            <p:cond delay="0"/>
                                          </p:stCondLst>
                                        </p:cTn>
                                        <p:tgtEl>
                                          <p:spTgt spid="71">
                                            <p:txEl>
                                              <p:pRg st="0" end="0"/>
                                            </p:txEl>
                                          </p:spTgt>
                                        </p:tgtEl>
                                        <p:attrNameLst>
                                          <p:attrName>style.visibility</p:attrName>
                                        </p:attrNameLst>
                                      </p:cBhvr>
                                      <p:to>
                                        <p:strVal val="visible"/>
                                      </p:to>
                                    </p:set>
                                    <p:animEffect transition="in" filter="fade">
                                      <p:cBhvr>
                                        <p:cTn id="148" dur="1000"/>
                                        <p:tgtEl>
                                          <p:spTgt spid="71">
                                            <p:txEl>
                                              <p:pRg st="0" end="0"/>
                                            </p:txEl>
                                          </p:spTgt>
                                        </p:tgtEl>
                                      </p:cBhvr>
                                    </p:animEffect>
                                    <p:anim calcmode="lin" valueType="num">
                                      <p:cBhvr>
                                        <p:cTn id="149" dur="1000" fill="hold"/>
                                        <p:tgtEl>
                                          <p:spTgt spid="71">
                                            <p:txEl>
                                              <p:pRg st="0" end="0"/>
                                            </p:txEl>
                                          </p:spTgt>
                                        </p:tgtEl>
                                        <p:attrNameLst>
                                          <p:attrName>ppt_x</p:attrName>
                                        </p:attrNameLst>
                                      </p:cBhvr>
                                      <p:tavLst>
                                        <p:tav tm="0">
                                          <p:val>
                                            <p:strVal val="#ppt_x"/>
                                          </p:val>
                                        </p:tav>
                                        <p:tav tm="100000">
                                          <p:val>
                                            <p:strVal val="#ppt_x"/>
                                          </p:val>
                                        </p:tav>
                                      </p:tavLst>
                                    </p:anim>
                                    <p:anim calcmode="lin" valueType="num">
                                      <p:cBhvr>
                                        <p:cTn id="150" dur="1000" fill="hold"/>
                                        <p:tgtEl>
                                          <p:spTgt spid="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41"/>
                                        </p:tgtEl>
                                        <p:attrNameLst>
                                          <p:attrName>style.visibility</p:attrName>
                                        </p:attrNameLst>
                                      </p:cBhvr>
                                      <p:to>
                                        <p:strVal val="visible"/>
                                      </p:to>
                                    </p:set>
                                  </p:childTnLst>
                                </p:cTn>
                              </p:par>
                              <p:par>
                                <p:cTn id="155" presetID="31" presetClass="entr" presetSubtype="0" fill="hold" grpId="0" nodeType="withEffect">
                                  <p:stCondLst>
                                    <p:cond delay="0"/>
                                  </p:stCondLst>
                                  <p:childTnLst>
                                    <p:set>
                                      <p:cBhvr>
                                        <p:cTn id="156" dur="1" fill="hold">
                                          <p:stCondLst>
                                            <p:cond delay="0"/>
                                          </p:stCondLst>
                                        </p:cTn>
                                        <p:tgtEl>
                                          <p:spTgt spid="40"/>
                                        </p:tgtEl>
                                        <p:attrNameLst>
                                          <p:attrName>style.visibility</p:attrName>
                                        </p:attrNameLst>
                                      </p:cBhvr>
                                      <p:to>
                                        <p:strVal val="visible"/>
                                      </p:to>
                                    </p:set>
                                    <p:anim calcmode="lin" valueType="num">
                                      <p:cBhvr>
                                        <p:cTn id="157" dur="1000" fill="hold"/>
                                        <p:tgtEl>
                                          <p:spTgt spid="40"/>
                                        </p:tgtEl>
                                        <p:attrNameLst>
                                          <p:attrName>ppt_w</p:attrName>
                                        </p:attrNameLst>
                                      </p:cBhvr>
                                      <p:tavLst>
                                        <p:tav tm="0">
                                          <p:val>
                                            <p:fltVal val="0"/>
                                          </p:val>
                                        </p:tav>
                                        <p:tav tm="100000">
                                          <p:val>
                                            <p:strVal val="#ppt_w"/>
                                          </p:val>
                                        </p:tav>
                                      </p:tavLst>
                                    </p:anim>
                                    <p:anim calcmode="lin" valueType="num">
                                      <p:cBhvr>
                                        <p:cTn id="158" dur="1000" fill="hold"/>
                                        <p:tgtEl>
                                          <p:spTgt spid="40"/>
                                        </p:tgtEl>
                                        <p:attrNameLst>
                                          <p:attrName>ppt_h</p:attrName>
                                        </p:attrNameLst>
                                      </p:cBhvr>
                                      <p:tavLst>
                                        <p:tav tm="0">
                                          <p:val>
                                            <p:fltVal val="0"/>
                                          </p:val>
                                        </p:tav>
                                        <p:tav tm="100000">
                                          <p:val>
                                            <p:strVal val="#ppt_h"/>
                                          </p:val>
                                        </p:tav>
                                      </p:tavLst>
                                    </p:anim>
                                    <p:anim calcmode="lin" valueType="num">
                                      <p:cBhvr>
                                        <p:cTn id="159" dur="1000" fill="hold"/>
                                        <p:tgtEl>
                                          <p:spTgt spid="40"/>
                                        </p:tgtEl>
                                        <p:attrNameLst>
                                          <p:attrName>style.rotation</p:attrName>
                                        </p:attrNameLst>
                                      </p:cBhvr>
                                      <p:tavLst>
                                        <p:tav tm="0">
                                          <p:val>
                                            <p:fltVal val="90"/>
                                          </p:val>
                                        </p:tav>
                                        <p:tav tm="100000">
                                          <p:val>
                                            <p:fltVal val="0"/>
                                          </p:val>
                                        </p:tav>
                                      </p:tavLst>
                                    </p:anim>
                                    <p:animEffect transition="in" filter="fade">
                                      <p:cBhvr>
                                        <p:cTn id="160" dur="1000"/>
                                        <p:tgtEl>
                                          <p:spTgt spid="40"/>
                                        </p:tgtEl>
                                      </p:cBhvr>
                                    </p:animEffect>
                                  </p:childTnLst>
                                </p:cTn>
                              </p:par>
                              <p:par>
                                <p:cTn id="161" presetID="31" presetClass="entr" presetSubtype="0" fill="hold" grpId="0" nodeType="withEffect">
                                  <p:stCondLst>
                                    <p:cond delay="0"/>
                                  </p:stCondLst>
                                  <p:childTnLst>
                                    <p:set>
                                      <p:cBhvr>
                                        <p:cTn id="162" dur="1" fill="hold">
                                          <p:stCondLst>
                                            <p:cond delay="0"/>
                                          </p:stCondLst>
                                        </p:cTn>
                                        <p:tgtEl>
                                          <p:spTgt spid="73"/>
                                        </p:tgtEl>
                                        <p:attrNameLst>
                                          <p:attrName>style.visibility</p:attrName>
                                        </p:attrNameLst>
                                      </p:cBhvr>
                                      <p:to>
                                        <p:strVal val="visible"/>
                                      </p:to>
                                    </p:set>
                                    <p:anim calcmode="lin" valueType="num">
                                      <p:cBhvr>
                                        <p:cTn id="163" dur="1000" fill="hold"/>
                                        <p:tgtEl>
                                          <p:spTgt spid="73"/>
                                        </p:tgtEl>
                                        <p:attrNameLst>
                                          <p:attrName>ppt_w</p:attrName>
                                        </p:attrNameLst>
                                      </p:cBhvr>
                                      <p:tavLst>
                                        <p:tav tm="0">
                                          <p:val>
                                            <p:fltVal val="0"/>
                                          </p:val>
                                        </p:tav>
                                        <p:tav tm="100000">
                                          <p:val>
                                            <p:strVal val="#ppt_w"/>
                                          </p:val>
                                        </p:tav>
                                      </p:tavLst>
                                    </p:anim>
                                    <p:anim calcmode="lin" valueType="num">
                                      <p:cBhvr>
                                        <p:cTn id="164" dur="1000" fill="hold"/>
                                        <p:tgtEl>
                                          <p:spTgt spid="73"/>
                                        </p:tgtEl>
                                        <p:attrNameLst>
                                          <p:attrName>ppt_h</p:attrName>
                                        </p:attrNameLst>
                                      </p:cBhvr>
                                      <p:tavLst>
                                        <p:tav tm="0">
                                          <p:val>
                                            <p:fltVal val="0"/>
                                          </p:val>
                                        </p:tav>
                                        <p:tav tm="100000">
                                          <p:val>
                                            <p:strVal val="#ppt_h"/>
                                          </p:val>
                                        </p:tav>
                                      </p:tavLst>
                                    </p:anim>
                                    <p:anim calcmode="lin" valueType="num">
                                      <p:cBhvr>
                                        <p:cTn id="165" dur="1000" fill="hold"/>
                                        <p:tgtEl>
                                          <p:spTgt spid="73"/>
                                        </p:tgtEl>
                                        <p:attrNameLst>
                                          <p:attrName>style.rotation</p:attrName>
                                        </p:attrNameLst>
                                      </p:cBhvr>
                                      <p:tavLst>
                                        <p:tav tm="0">
                                          <p:val>
                                            <p:fltVal val="90"/>
                                          </p:val>
                                        </p:tav>
                                        <p:tav tm="100000">
                                          <p:val>
                                            <p:fltVal val="0"/>
                                          </p:val>
                                        </p:tav>
                                      </p:tavLst>
                                    </p:anim>
                                    <p:animEffect transition="in" filter="fade">
                                      <p:cBhvr>
                                        <p:cTn id="166" dur="1000"/>
                                        <p:tgtEl>
                                          <p:spTgt spid="73"/>
                                        </p:tgtEl>
                                      </p:cBhvr>
                                    </p:animEffect>
                                  </p:childTnLst>
                                </p:cTn>
                              </p:par>
                              <p:par>
                                <p:cTn id="167" presetID="31" presetClass="entr" presetSubtype="0" fill="hold" grpId="0" nodeType="withEffect">
                                  <p:stCondLst>
                                    <p:cond delay="0"/>
                                  </p:stCondLst>
                                  <p:childTnLst>
                                    <p:set>
                                      <p:cBhvr>
                                        <p:cTn id="168" dur="1" fill="hold">
                                          <p:stCondLst>
                                            <p:cond delay="0"/>
                                          </p:stCondLst>
                                        </p:cTn>
                                        <p:tgtEl>
                                          <p:spTgt spid="42"/>
                                        </p:tgtEl>
                                        <p:attrNameLst>
                                          <p:attrName>style.visibility</p:attrName>
                                        </p:attrNameLst>
                                      </p:cBhvr>
                                      <p:to>
                                        <p:strVal val="visible"/>
                                      </p:to>
                                    </p:set>
                                    <p:anim calcmode="lin" valueType="num">
                                      <p:cBhvr>
                                        <p:cTn id="169" dur="1000" fill="hold"/>
                                        <p:tgtEl>
                                          <p:spTgt spid="42"/>
                                        </p:tgtEl>
                                        <p:attrNameLst>
                                          <p:attrName>ppt_w</p:attrName>
                                        </p:attrNameLst>
                                      </p:cBhvr>
                                      <p:tavLst>
                                        <p:tav tm="0">
                                          <p:val>
                                            <p:fltVal val="0"/>
                                          </p:val>
                                        </p:tav>
                                        <p:tav tm="100000">
                                          <p:val>
                                            <p:strVal val="#ppt_w"/>
                                          </p:val>
                                        </p:tav>
                                      </p:tavLst>
                                    </p:anim>
                                    <p:anim calcmode="lin" valueType="num">
                                      <p:cBhvr>
                                        <p:cTn id="170" dur="1000" fill="hold"/>
                                        <p:tgtEl>
                                          <p:spTgt spid="42"/>
                                        </p:tgtEl>
                                        <p:attrNameLst>
                                          <p:attrName>ppt_h</p:attrName>
                                        </p:attrNameLst>
                                      </p:cBhvr>
                                      <p:tavLst>
                                        <p:tav tm="0">
                                          <p:val>
                                            <p:fltVal val="0"/>
                                          </p:val>
                                        </p:tav>
                                        <p:tav tm="100000">
                                          <p:val>
                                            <p:strVal val="#ppt_h"/>
                                          </p:val>
                                        </p:tav>
                                      </p:tavLst>
                                    </p:anim>
                                    <p:anim calcmode="lin" valueType="num">
                                      <p:cBhvr>
                                        <p:cTn id="171" dur="1000" fill="hold"/>
                                        <p:tgtEl>
                                          <p:spTgt spid="42"/>
                                        </p:tgtEl>
                                        <p:attrNameLst>
                                          <p:attrName>style.rotation</p:attrName>
                                        </p:attrNameLst>
                                      </p:cBhvr>
                                      <p:tavLst>
                                        <p:tav tm="0">
                                          <p:val>
                                            <p:fltVal val="90"/>
                                          </p:val>
                                        </p:tav>
                                        <p:tav tm="100000">
                                          <p:val>
                                            <p:fltVal val="0"/>
                                          </p:val>
                                        </p:tav>
                                      </p:tavLst>
                                    </p:anim>
                                    <p:animEffect transition="in" filter="fade">
                                      <p:cBhvr>
                                        <p:cTn id="172" dur="1000"/>
                                        <p:tgtEl>
                                          <p:spTgt spid="42"/>
                                        </p:tgtEl>
                                      </p:cBhvr>
                                    </p:animEffect>
                                  </p:childTnLst>
                                </p:cTn>
                              </p:par>
                              <p:par>
                                <p:cTn id="173" presetID="31" presetClass="entr" presetSubtype="0" fill="hold" grpId="0" nodeType="withEffect">
                                  <p:stCondLst>
                                    <p:cond delay="0"/>
                                  </p:stCondLst>
                                  <p:childTnLst>
                                    <p:set>
                                      <p:cBhvr>
                                        <p:cTn id="174" dur="1" fill="hold">
                                          <p:stCondLst>
                                            <p:cond delay="0"/>
                                          </p:stCondLst>
                                        </p:cTn>
                                        <p:tgtEl>
                                          <p:spTgt spid="72"/>
                                        </p:tgtEl>
                                        <p:attrNameLst>
                                          <p:attrName>style.visibility</p:attrName>
                                        </p:attrNameLst>
                                      </p:cBhvr>
                                      <p:to>
                                        <p:strVal val="visible"/>
                                      </p:to>
                                    </p:set>
                                    <p:anim calcmode="lin" valueType="num">
                                      <p:cBhvr>
                                        <p:cTn id="175" dur="1000" fill="hold"/>
                                        <p:tgtEl>
                                          <p:spTgt spid="72"/>
                                        </p:tgtEl>
                                        <p:attrNameLst>
                                          <p:attrName>ppt_w</p:attrName>
                                        </p:attrNameLst>
                                      </p:cBhvr>
                                      <p:tavLst>
                                        <p:tav tm="0">
                                          <p:val>
                                            <p:fltVal val="0"/>
                                          </p:val>
                                        </p:tav>
                                        <p:tav tm="100000">
                                          <p:val>
                                            <p:strVal val="#ppt_w"/>
                                          </p:val>
                                        </p:tav>
                                      </p:tavLst>
                                    </p:anim>
                                    <p:anim calcmode="lin" valueType="num">
                                      <p:cBhvr>
                                        <p:cTn id="176" dur="1000" fill="hold"/>
                                        <p:tgtEl>
                                          <p:spTgt spid="72"/>
                                        </p:tgtEl>
                                        <p:attrNameLst>
                                          <p:attrName>ppt_h</p:attrName>
                                        </p:attrNameLst>
                                      </p:cBhvr>
                                      <p:tavLst>
                                        <p:tav tm="0">
                                          <p:val>
                                            <p:fltVal val="0"/>
                                          </p:val>
                                        </p:tav>
                                        <p:tav tm="100000">
                                          <p:val>
                                            <p:strVal val="#ppt_h"/>
                                          </p:val>
                                        </p:tav>
                                      </p:tavLst>
                                    </p:anim>
                                    <p:anim calcmode="lin" valueType="num">
                                      <p:cBhvr>
                                        <p:cTn id="177" dur="1000" fill="hold"/>
                                        <p:tgtEl>
                                          <p:spTgt spid="72"/>
                                        </p:tgtEl>
                                        <p:attrNameLst>
                                          <p:attrName>style.rotation</p:attrName>
                                        </p:attrNameLst>
                                      </p:cBhvr>
                                      <p:tavLst>
                                        <p:tav tm="0">
                                          <p:val>
                                            <p:fltVal val="90"/>
                                          </p:val>
                                        </p:tav>
                                        <p:tav tm="100000">
                                          <p:val>
                                            <p:fltVal val="0"/>
                                          </p:val>
                                        </p:tav>
                                      </p:tavLst>
                                    </p:anim>
                                    <p:animEffect transition="in" filter="fade">
                                      <p:cBhvr>
                                        <p:cTn id="178" dur="1000"/>
                                        <p:tgtEl>
                                          <p:spTgt spid="72"/>
                                        </p:tgtEl>
                                      </p:cBhvr>
                                    </p:animEffect>
                                  </p:childTnLst>
                                </p:cTn>
                              </p:par>
                              <p:par>
                                <p:cTn id="179" presetID="1" presetClass="entr" presetSubtype="0" fill="hold" nodeType="withEffect">
                                  <p:stCondLst>
                                    <p:cond delay="0"/>
                                  </p:stCondLst>
                                  <p:childTnLst>
                                    <p:set>
                                      <p:cBhvr>
                                        <p:cTn id="180" dur="1" fill="hold">
                                          <p:stCondLst>
                                            <p:cond delay="0"/>
                                          </p:stCondLst>
                                        </p:cTn>
                                        <p:tgtEl>
                                          <p:spTgt spid="43"/>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46"/>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31" presetClass="entr" presetSubtype="0" fill="hold" grpId="0" nodeType="clickEffect">
                                  <p:stCondLst>
                                    <p:cond delay="0"/>
                                  </p:stCondLst>
                                  <p:childTnLst>
                                    <p:set>
                                      <p:cBhvr>
                                        <p:cTn id="188" dur="1" fill="hold">
                                          <p:stCondLst>
                                            <p:cond delay="0"/>
                                          </p:stCondLst>
                                        </p:cTn>
                                        <p:tgtEl>
                                          <p:spTgt spid="45"/>
                                        </p:tgtEl>
                                        <p:attrNameLst>
                                          <p:attrName>style.visibility</p:attrName>
                                        </p:attrNameLst>
                                      </p:cBhvr>
                                      <p:to>
                                        <p:strVal val="visible"/>
                                      </p:to>
                                    </p:set>
                                    <p:anim calcmode="lin" valueType="num">
                                      <p:cBhvr>
                                        <p:cTn id="189" dur="1000" fill="hold"/>
                                        <p:tgtEl>
                                          <p:spTgt spid="45"/>
                                        </p:tgtEl>
                                        <p:attrNameLst>
                                          <p:attrName>ppt_w</p:attrName>
                                        </p:attrNameLst>
                                      </p:cBhvr>
                                      <p:tavLst>
                                        <p:tav tm="0">
                                          <p:val>
                                            <p:fltVal val="0"/>
                                          </p:val>
                                        </p:tav>
                                        <p:tav tm="100000">
                                          <p:val>
                                            <p:strVal val="#ppt_w"/>
                                          </p:val>
                                        </p:tav>
                                      </p:tavLst>
                                    </p:anim>
                                    <p:anim calcmode="lin" valueType="num">
                                      <p:cBhvr>
                                        <p:cTn id="190" dur="1000" fill="hold"/>
                                        <p:tgtEl>
                                          <p:spTgt spid="45"/>
                                        </p:tgtEl>
                                        <p:attrNameLst>
                                          <p:attrName>ppt_h</p:attrName>
                                        </p:attrNameLst>
                                      </p:cBhvr>
                                      <p:tavLst>
                                        <p:tav tm="0">
                                          <p:val>
                                            <p:fltVal val="0"/>
                                          </p:val>
                                        </p:tav>
                                        <p:tav tm="100000">
                                          <p:val>
                                            <p:strVal val="#ppt_h"/>
                                          </p:val>
                                        </p:tav>
                                      </p:tavLst>
                                    </p:anim>
                                    <p:anim calcmode="lin" valueType="num">
                                      <p:cBhvr>
                                        <p:cTn id="191" dur="1000" fill="hold"/>
                                        <p:tgtEl>
                                          <p:spTgt spid="45"/>
                                        </p:tgtEl>
                                        <p:attrNameLst>
                                          <p:attrName>style.rotation</p:attrName>
                                        </p:attrNameLst>
                                      </p:cBhvr>
                                      <p:tavLst>
                                        <p:tav tm="0">
                                          <p:val>
                                            <p:fltVal val="90"/>
                                          </p:val>
                                        </p:tav>
                                        <p:tav tm="100000">
                                          <p:val>
                                            <p:fltVal val="0"/>
                                          </p:val>
                                        </p:tav>
                                      </p:tavLst>
                                    </p:anim>
                                    <p:animEffect transition="in" filter="fade">
                                      <p:cBhvr>
                                        <p:cTn id="192" dur="1000"/>
                                        <p:tgtEl>
                                          <p:spTgt spid="45"/>
                                        </p:tgtEl>
                                      </p:cBhvr>
                                    </p:animEffect>
                                  </p:childTnLst>
                                </p:cTn>
                              </p:par>
                              <p:par>
                                <p:cTn id="193" presetID="31" presetClass="entr" presetSubtype="0" fill="hold" grpId="0" nodeType="withEffect">
                                  <p:stCondLst>
                                    <p:cond delay="0"/>
                                  </p:stCondLst>
                                  <p:childTnLst>
                                    <p:set>
                                      <p:cBhvr>
                                        <p:cTn id="194" dur="1" fill="hold">
                                          <p:stCondLst>
                                            <p:cond delay="0"/>
                                          </p:stCondLst>
                                        </p:cTn>
                                        <p:tgtEl>
                                          <p:spTgt spid="76"/>
                                        </p:tgtEl>
                                        <p:attrNameLst>
                                          <p:attrName>style.visibility</p:attrName>
                                        </p:attrNameLst>
                                      </p:cBhvr>
                                      <p:to>
                                        <p:strVal val="visible"/>
                                      </p:to>
                                    </p:set>
                                    <p:anim calcmode="lin" valueType="num">
                                      <p:cBhvr>
                                        <p:cTn id="195" dur="1000" fill="hold"/>
                                        <p:tgtEl>
                                          <p:spTgt spid="76"/>
                                        </p:tgtEl>
                                        <p:attrNameLst>
                                          <p:attrName>ppt_w</p:attrName>
                                        </p:attrNameLst>
                                      </p:cBhvr>
                                      <p:tavLst>
                                        <p:tav tm="0">
                                          <p:val>
                                            <p:fltVal val="0"/>
                                          </p:val>
                                        </p:tav>
                                        <p:tav tm="100000">
                                          <p:val>
                                            <p:strVal val="#ppt_w"/>
                                          </p:val>
                                        </p:tav>
                                      </p:tavLst>
                                    </p:anim>
                                    <p:anim calcmode="lin" valueType="num">
                                      <p:cBhvr>
                                        <p:cTn id="196" dur="1000" fill="hold"/>
                                        <p:tgtEl>
                                          <p:spTgt spid="76"/>
                                        </p:tgtEl>
                                        <p:attrNameLst>
                                          <p:attrName>ppt_h</p:attrName>
                                        </p:attrNameLst>
                                      </p:cBhvr>
                                      <p:tavLst>
                                        <p:tav tm="0">
                                          <p:val>
                                            <p:fltVal val="0"/>
                                          </p:val>
                                        </p:tav>
                                        <p:tav tm="100000">
                                          <p:val>
                                            <p:strVal val="#ppt_h"/>
                                          </p:val>
                                        </p:tav>
                                      </p:tavLst>
                                    </p:anim>
                                    <p:anim calcmode="lin" valueType="num">
                                      <p:cBhvr>
                                        <p:cTn id="197" dur="1000" fill="hold"/>
                                        <p:tgtEl>
                                          <p:spTgt spid="76"/>
                                        </p:tgtEl>
                                        <p:attrNameLst>
                                          <p:attrName>style.rotation</p:attrName>
                                        </p:attrNameLst>
                                      </p:cBhvr>
                                      <p:tavLst>
                                        <p:tav tm="0">
                                          <p:val>
                                            <p:fltVal val="90"/>
                                          </p:val>
                                        </p:tav>
                                        <p:tav tm="100000">
                                          <p:val>
                                            <p:fltVal val="0"/>
                                          </p:val>
                                        </p:tav>
                                      </p:tavLst>
                                    </p:anim>
                                    <p:animEffect transition="in" filter="fade">
                                      <p:cBhvr>
                                        <p:cTn id="198" dur="1000"/>
                                        <p:tgtEl>
                                          <p:spTgt spid="76"/>
                                        </p:tgtEl>
                                      </p:cBhvr>
                                    </p:animEffect>
                                  </p:childTnLst>
                                </p:cTn>
                              </p:par>
                              <p:par>
                                <p:cTn id="199" presetID="1" presetClass="entr" presetSubtype="0" fill="hold" nodeType="withEffect">
                                  <p:stCondLst>
                                    <p:cond delay="0"/>
                                  </p:stCondLst>
                                  <p:childTnLst>
                                    <p:set>
                                      <p:cBhvr>
                                        <p:cTn id="200" dur="1" fill="hold">
                                          <p:stCondLst>
                                            <p:cond delay="0"/>
                                          </p:stCondLst>
                                        </p:cTn>
                                        <p:tgtEl>
                                          <p:spTgt spid="48"/>
                                        </p:tgtEl>
                                        <p:attrNameLst>
                                          <p:attrName>style.visibility</p:attrName>
                                        </p:attrNameLst>
                                      </p:cBhvr>
                                      <p:to>
                                        <p:strVal val="visible"/>
                                      </p:to>
                                    </p:set>
                                  </p:childTnLst>
                                </p:cTn>
                              </p:par>
                              <p:par>
                                <p:cTn id="201" presetID="31" presetClass="entr" presetSubtype="0" fill="hold" grpId="0" nodeType="withEffect">
                                  <p:stCondLst>
                                    <p:cond delay="0"/>
                                  </p:stCondLst>
                                  <p:childTnLst>
                                    <p:set>
                                      <p:cBhvr>
                                        <p:cTn id="202" dur="1" fill="hold">
                                          <p:stCondLst>
                                            <p:cond delay="0"/>
                                          </p:stCondLst>
                                        </p:cTn>
                                        <p:tgtEl>
                                          <p:spTgt spid="47"/>
                                        </p:tgtEl>
                                        <p:attrNameLst>
                                          <p:attrName>style.visibility</p:attrName>
                                        </p:attrNameLst>
                                      </p:cBhvr>
                                      <p:to>
                                        <p:strVal val="visible"/>
                                      </p:to>
                                    </p:set>
                                    <p:anim calcmode="lin" valueType="num">
                                      <p:cBhvr>
                                        <p:cTn id="203" dur="1000" fill="hold"/>
                                        <p:tgtEl>
                                          <p:spTgt spid="47"/>
                                        </p:tgtEl>
                                        <p:attrNameLst>
                                          <p:attrName>ppt_w</p:attrName>
                                        </p:attrNameLst>
                                      </p:cBhvr>
                                      <p:tavLst>
                                        <p:tav tm="0">
                                          <p:val>
                                            <p:fltVal val="0"/>
                                          </p:val>
                                        </p:tav>
                                        <p:tav tm="100000">
                                          <p:val>
                                            <p:strVal val="#ppt_w"/>
                                          </p:val>
                                        </p:tav>
                                      </p:tavLst>
                                    </p:anim>
                                    <p:anim calcmode="lin" valueType="num">
                                      <p:cBhvr>
                                        <p:cTn id="204" dur="1000" fill="hold"/>
                                        <p:tgtEl>
                                          <p:spTgt spid="47"/>
                                        </p:tgtEl>
                                        <p:attrNameLst>
                                          <p:attrName>ppt_h</p:attrName>
                                        </p:attrNameLst>
                                      </p:cBhvr>
                                      <p:tavLst>
                                        <p:tav tm="0">
                                          <p:val>
                                            <p:fltVal val="0"/>
                                          </p:val>
                                        </p:tav>
                                        <p:tav tm="100000">
                                          <p:val>
                                            <p:strVal val="#ppt_h"/>
                                          </p:val>
                                        </p:tav>
                                      </p:tavLst>
                                    </p:anim>
                                    <p:anim calcmode="lin" valueType="num">
                                      <p:cBhvr>
                                        <p:cTn id="205" dur="1000" fill="hold"/>
                                        <p:tgtEl>
                                          <p:spTgt spid="47"/>
                                        </p:tgtEl>
                                        <p:attrNameLst>
                                          <p:attrName>style.rotation</p:attrName>
                                        </p:attrNameLst>
                                      </p:cBhvr>
                                      <p:tavLst>
                                        <p:tav tm="0">
                                          <p:val>
                                            <p:fltVal val="90"/>
                                          </p:val>
                                        </p:tav>
                                        <p:tav tm="100000">
                                          <p:val>
                                            <p:fltVal val="0"/>
                                          </p:val>
                                        </p:tav>
                                      </p:tavLst>
                                    </p:anim>
                                    <p:animEffect transition="in" filter="fade">
                                      <p:cBhvr>
                                        <p:cTn id="206" dur="1000"/>
                                        <p:tgtEl>
                                          <p:spTgt spid="47"/>
                                        </p:tgtEl>
                                      </p:cBhvr>
                                    </p:animEffect>
                                  </p:childTnLst>
                                </p:cTn>
                              </p:par>
                              <p:par>
                                <p:cTn id="207" presetID="31" presetClass="entr" presetSubtype="0" fill="hold" grpId="0" nodeType="withEffect">
                                  <p:stCondLst>
                                    <p:cond delay="0"/>
                                  </p:stCondLst>
                                  <p:childTnLst>
                                    <p:set>
                                      <p:cBhvr>
                                        <p:cTn id="208" dur="1" fill="hold">
                                          <p:stCondLst>
                                            <p:cond delay="0"/>
                                          </p:stCondLst>
                                        </p:cTn>
                                        <p:tgtEl>
                                          <p:spTgt spid="77"/>
                                        </p:tgtEl>
                                        <p:attrNameLst>
                                          <p:attrName>style.visibility</p:attrName>
                                        </p:attrNameLst>
                                      </p:cBhvr>
                                      <p:to>
                                        <p:strVal val="visible"/>
                                      </p:to>
                                    </p:set>
                                    <p:anim calcmode="lin" valueType="num">
                                      <p:cBhvr>
                                        <p:cTn id="209" dur="1000" fill="hold"/>
                                        <p:tgtEl>
                                          <p:spTgt spid="77"/>
                                        </p:tgtEl>
                                        <p:attrNameLst>
                                          <p:attrName>ppt_w</p:attrName>
                                        </p:attrNameLst>
                                      </p:cBhvr>
                                      <p:tavLst>
                                        <p:tav tm="0">
                                          <p:val>
                                            <p:fltVal val="0"/>
                                          </p:val>
                                        </p:tav>
                                        <p:tav tm="100000">
                                          <p:val>
                                            <p:strVal val="#ppt_w"/>
                                          </p:val>
                                        </p:tav>
                                      </p:tavLst>
                                    </p:anim>
                                    <p:anim calcmode="lin" valueType="num">
                                      <p:cBhvr>
                                        <p:cTn id="210" dur="1000" fill="hold"/>
                                        <p:tgtEl>
                                          <p:spTgt spid="77"/>
                                        </p:tgtEl>
                                        <p:attrNameLst>
                                          <p:attrName>ppt_h</p:attrName>
                                        </p:attrNameLst>
                                      </p:cBhvr>
                                      <p:tavLst>
                                        <p:tav tm="0">
                                          <p:val>
                                            <p:fltVal val="0"/>
                                          </p:val>
                                        </p:tav>
                                        <p:tav tm="100000">
                                          <p:val>
                                            <p:strVal val="#ppt_h"/>
                                          </p:val>
                                        </p:tav>
                                      </p:tavLst>
                                    </p:anim>
                                    <p:anim calcmode="lin" valueType="num">
                                      <p:cBhvr>
                                        <p:cTn id="211" dur="1000" fill="hold"/>
                                        <p:tgtEl>
                                          <p:spTgt spid="77"/>
                                        </p:tgtEl>
                                        <p:attrNameLst>
                                          <p:attrName>style.rotation</p:attrName>
                                        </p:attrNameLst>
                                      </p:cBhvr>
                                      <p:tavLst>
                                        <p:tav tm="0">
                                          <p:val>
                                            <p:fltVal val="90"/>
                                          </p:val>
                                        </p:tav>
                                        <p:tav tm="100000">
                                          <p:val>
                                            <p:fltVal val="0"/>
                                          </p:val>
                                        </p:tav>
                                      </p:tavLst>
                                    </p:anim>
                                    <p:animEffect transition="in" filter="fade">
                                      <p:cBhvr>
                                        <p:cTn id="212" dur="1000"/>
                                        <p:tgtEl>
                                          <p:spTgt spid="77"/>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59"/>
                                        </p:tgtEl>
                                        <p:attrNameLst>
                                          <p:attrName>style.visibility</p:attrName>
                                        </p:attrNameLst>
                                      </p:cBhvr>
                                      <p:to>
                                        <p:strVal val="visible"/>
                                      </p:to>
                                    </p:set>
                                  </p:childTnLst>
                                </p:cTn>
                              </p:par>
                              <p:par>
                                <p:cTn id="217" presetID="31" presetClass="entr" presetSubtype="0" fill="hold" grpId="0"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p:cTn id="219" dur="1000" fill="hold"/>
                                        <p:tgtEl>
                                          <p:spTgt spid="58"/>
                                        </p:tgtEl>
                                        <p:attrNameLst>
                                          <p:attrName>ppt_w</p:attrName>
                                        </p:attrNameLst>
                                      </p:cBhvr>
                                      <p:tavLst>
                                        <p:tav tm="0">
                                          <p:val>
                                            <p:fltVal val="0"/>
                                          </p:val>
                                        </p:tav>
                                        <p:tav tm="100000">
                                          <p:val>
                                            <p:strVal val="#ppt_w"/>
                                          </p:val>
                                        </p:tav>
                                      </p:tavLst>
                                    </p:anim>
                                    <p:anim calcmode="lin" valueType="num">
                                      <p:cBhvr>
                                        <p:cTn id="220" dur="1000" fill="hold"/>
                                        <p:tgtEl>
                                          <p:spTgt spid="58"/>
                                        </p:tgtEl>
                                        <p:attrNameLst>
                                          <p:attrName>ppt_h</p:attrName>
                                        </p:attrNameLst>
                                      </p:cBhvr>
                                      <p:tavLst>
                                        <p:tav tm="0">
                                          <p:val>
                                            <p:fltVal val="0"/>
                                          </p:val>
                                        </p:tav>
                                        <p:tav tm="100000">
                                          <p:val>
                                            <p:strVal val="#ppt_h"/>
                                          </p:val>
                                        </p:tav>
                                      </p:tavLst>
                                    </p:anim>
                                    <p:anim calcmode="lin" valueType="num">
                                      <p:cBhvr>
                                        <p:cTn id="221" dur="1000" fill="hold"/>
                                        <p:tgtEl>
                                          <p:spTgt spid="58"/>
                                        </p:tgtEl>
                                        <p:attrNameLst>
                                          <p:attrName>style.rotation</p:attrName>
                                        </p:attrNameLst>
                                      </p:cBhvr>
                                      <p:tavLst>
                                        <p:tav tm="0">
                                          <p:val>
                                            <p:fltVal val="90"/>
                                          </p:val>
                                        </p:tav>
                                        <p:tav tm="100000">
                                          <p:val>
                                            <p:fltVal val="0"/>
                                          </p:val>
                                        </p:tav>
                                      </p:tavLst>
                                    </p:anim>
                                    <p:animEffect transition="in" filter="fade">
                                      <p:cBhvr>
                                        <p:cTn id="222" dur="1000"/>
                                        <p:tgtEl>
                                          <p:spTgt spid="58"/>
                                        </p:tgtEl>
                                      </p:cBhvr>
                                    </p:animEffect>
                                  </p:childTnLst>
                                </p:cTn>
                              </p:par>
                              <p:par>
                                <p:cTn id="223" presetID="31" presetClass="entr" presetSubtype="0" fill="hold" grpId="0" nodeType="withEffect">
                                  <p:stCondLst>
                                    <p:cond delay="0"/>
                                  </p:stCondLst>
                                  <p:childTnLst>
                                    <p:set>
                                      <p:cBhvr>
                                        <p:cTn id="224" dur="1" fill="hold">
                                          <p:stCondLst>
                                            <p:cond delay="0"/>
                                          </p:stCondLst>
                                        </p:cTn>
                                        <p:tgtEl>
                                          <p:spTgt spid="74"/>
                                        </p:tgtEl>
                                        <p:attrNameLst>
                                          <p:attrName>style.visibility</p:attrName>
                                        </p:attrNameLst>
                                      </p:cBhvr>
                                      <p:to>
                                        <p:strVal val="visible"/>
                                      </p:to>
                                    </p:set>
                                    <p:anim calcmode="lin" valueType="num">
                                      <p:cBhvr>
                                        <p:cTn id="225" dur="1000" fill="hold"/>
                                        <p:tgtEl>
                                          <p:spTgt spid="74"/>
                                        </p:tgtEl>
                                        <p:attrNameLst>
                                          <p:attrName>ppt_w</p:attrName>
                                        </p:attrNameLst>
                                      </p:cBhvr>
                                      <p:tavLst>
                                        <p:tav tm="0">
                                          <p:val>
                                            <p:fltVal val="0"/>
                                          </p:val>
                                        </p:tav>
                                        <p:tav tm="100000">
                                          <p:val>
                                            <p:strVal val="#ppt_w"/>
                                          </p:val>
                                        </p:tav>
                                      </p:tavLst>
                                    </p:anim>
                                    <p:anim calcmode="lin" valueType="num">
                                      <p:cBhvr>
                                        <p:cTn id="226" dur="1000" fill="hold"/>
                                        <p:tgtEl>
                                          <p:spTgt spid="74"/>
                                        </p:tgtEl>
                                        <p:attrNameLst>
                                          <p:attrName>ppt_h</p:attrName>
                                        </p:attrNameLst>
                                      </p:cBhvr>
                                      <p:tavLst>
                                        <p:tav tm="0">
                                          <p:val>
                                            <p:fltVal val="0"/>
                                          </p:val>
                                        </p:tav>
                                        <p:tav tm="100000">
                                          <p:val>
                                            <p:strVal val="#ppt_h"/>
                                          </p:val>
                                        </p:tav>
                                      </p:tavLst>
                                    </p:anim>
                                    <p:anim calcmode="lin" valueType="num">
                                      <p:cBhvr>
                                        <p:cTn id="227" dur="1000" fill="hold"/>
                                        <p:tgtEl>
                                          <p:spTgt spid="74"/>
                                        </p:tgtEl>
                                        <p:attrNameLst>
                                          <p:attrName>style.rotation</p:attrName>
                                        </p:attrNameLst>
                                      </p:cBhvr>
                                      <p:tavLst>
                                        <p:tav tm="0">
                                          <p:val>
                                            <p:fltVal val="90"/>
                                          </p:val>
                                        </p:tav>
                                        <p:tav tm="100000">
                                          <p:val>
                                            <p:fltVal val="0"/>
                                          </p:val>
                                        </p:tav>
                                      </p:tavLst>
                                    </p:anim>
                                    <p:animEffect transition="in" filter="fade">
                                      <p:cBhvr>
                                        <p:cTn id="228" dur="1000"/>
                                        <p:tgtEl>
                                          <p:spTgt spid="74"/>
                                        </p:tgtEl>
                                      </p:cBhvr>
                                    </p:animEffect>
                                  </p:childTnLst>
                                </p:cTn>
                              </p:par>
                              <p:par>
                                <p:cTn id="229" presetID="1" presetClass="entr" presetSubtype="0" fill="hold" nodeType="withEffect">
                                  <p:stCondLst>
                                    <p:cond delay="0"/>
                                  </p:stCondLst>
                                  <p:childTnLst>
                                    <p:set>
                                      <p:cBhvr>
                                        <p:cTn id="230" dur="1" fill="hold">
                                          <p:stCondLst>
                                            <p:cond delay="0"/>
                                          </p:stCondLst>
                                        </p:cTn>
                                        <p:tgtEl>
                                          <p:spTgt spid="63"/>
                                        </p:tgtEl>
                                        <p:attrNameLst>
                                          <p:attrName>style.visibility</p:attrName>
                                        </p:attrNameLst>
                                      </p:cBhvr>
                                      <p:to>
                                        <p:strVal val="visible"/>
                                      </p:to>
                                    </p:set>
                                  </p:childTnLst>
                                </p:cTn>
                              </p:par>
                              <p:par>
                                <p:cTn id="231" presetID="31" presetClass="entr" presetSubtype="0" fill="hold" grpId="0" nodeType="withEffect">
                                  <p:stCondLst>
                                    <p:cond delay="0"/>
                                  </p:stCondLst>
                                  <p:childTnLst>
                                    <p:set>
                                      <p:cBhvr>
                                        <p:cTn id="232" dur="1" fill="hold">
                                          <p:stCondLst>
                                            <p:cond delay="0"/>
                                          </p:stCondLst>
                                        </p:cTn>
                                        <p:tgtEl>
                                          <p:spTgt spid="62"/>
                                        </p:tgtEl>
                                        <p:attrNameLst>
                                          <p:attrName>style.visibility</p:attrName>
                                        </p:attrNameLst>
                                      </p:cBhvr>
                                      <p:to>
                                        <p:strVal val="visible"/>
                                      </p:to>
                                    </p:set>
                                    <p:anim calcmode="lin" valueType="num">
                                      <p:cBhvr>
                                        <p:cTn id="233" dur="1000" fill="hold"/>
                                        <p:tgtEl>
                                          <p:spTgt spid="62"/>
                                        </p:tgtEl>
                                        <p:attrNameLst>
                                          <p:attrName>ppt_w</p:attrName>
                                        </p:attrNameLst>
                                      </p:cBhvr>
                                      <p:tavLst>
                                        <p:tav tm="0">
                                          <p:val>
                                            <p:fltVal val="0"/>
                                          </p:val>
                                        </p:tav>
                                        <p:tav tm="100000">
                                          <p:val>
                                            <p:strVal val="#ppt_w"/>
                                          </p:val>
                                        </p:tav>
                                      </p:tavLst>
                                    </p:anim>
                                    <p:anim calcmode="lin" valueType="num">
                                      <p:cBhvr>
                                        <p:cTn id="234" dur="1000" fill="hold"/>
                                        <p:tgtEl>
                                          <p:spTgt spid="62"/>
                                        </p:tgtEl>
                                        <p:attrNameLst>
                                          <p:attrName>ppt_h</p:attrName>
                                        </p:attrNameLst>
                                      </p:cBhvr>
                                      <p:tavLst>
                                        <p:tav tm="0">
                                          <p:val>
                                            <p:fltVal val="0"/>
                                          </p:val>
                                        </p:tav>
                                        <p:tav tm="100000">
                                          <p:val>
                                            <p:strVal val="#ppt_h"/>
                                          </p:val>
                                        </p:tav>
                                      </p:tavLst>
                                    </p:anim>
                                    <p:anim calcmode="lin" valueType="num">
                                      <p:cBhvr>
                                        <p:cTn id="235" dur="1000" fill="hold"/>
                                        <p:tgtEl>
                                          <p:spTgt spid="62"/>
                                        </p:tgtEl>
                                        <p:attrNameLst>
                                          <p:attrName>style.rotation</p:attrName>
                                        </p:attrNameLst>
                                      </p:cBhvr>
                                      <p:tavLst>
                                        <p:tav tm="0">
                                          <p:val>
                                            <p:fltVal val="90"/>
                                          </p:val>
                                        </p:tav>
                                        <p:tav tm="100000">
                                          <p:val>
                                            <p:fltVal val="0"/>
                                          </p:val>
                                        </p:tav>
                                      </p:tavLst>
                                    </p:anim>
                                    <p:animEffect transition="in" filter="fade">
                                      <p:cBhvr>
                                        <p:cTn id="236" dur="1000"/>
                                        <p:tgtEl>
                                          <p:spTgt spid="62"/>
                                        </p:tgtEl>
                                      </p:cBhvr>
                                    </p:animEffect>
                                  </p:childTnLst>
                                </p:cTn>
                              </p:par>
                              <p:par>
                                <p:cTn id="237" presetID="31" presetClass="entr" presetSubtype="0" fill="hold" grpId="0" nodeType="withEffect">
                                  <p:stCondLst>
                                    <p:cond delay="0"/>
                                  </p:stCondLst>
                                  <p:childTnLst>
                                    <p:set>
                                      <p:cBhvr>
                                        <p:cTn id="238" dur="1" fill="hold">
                                          <p:stCondLst>
                                            <p:cond delay="0"/>
                                          </p:stCondLst>
                                        </p:cTn>
                                        <p:tgtEl>
                                          <p:spTgt spid="75"/>
                                        </p:tgtEl>
                                        <p:attrNameLst>
                                          <p:attrName>style.visibility</p:attrName>
                                        </p:attrNameLst>
                                      </p:cBhvr>
                                      <p:to>
                                        <p:strVal val="visible"/>
                                      </p:to>
                                    </p:set>
                                    <p:anim calcmode="lin" valueType="num">
                                      <p:cBhvr>
                                        <p:cTn id="239" dur="1000" fill="hold"/>
                                        <p:tgtEl>
                                          <p:spTgt spid="75"/>
                                        </p:tgtEl>
                                        <p:attrNameLst>
                                          <p:attrName>ppt_w</p:attrName>
                                        </p:attrNameLst>
                                      </p:cBhvr>
                                      <p:tavLst>
                                        <p:tav tm="0">
                                          <p:val>
                                            <p:fltVal val="0"/>
                                          </p:val>
                                        </p:tav>
                                        <p:tav tm="100000">
                                          <p:val>
                                            <p:strVal val="#ppt_w"/>
                                          </p:val>
                                        </p:tav>
                                      </p:tavLst>
                                    </p:anim>
                                    <p:anim calcmode="lin" valueType="num">
                                      <p:cBhvr>
                                        <p:cTn id="240" dur="1000" fill="hold"/>
                                        <p:tgtEl>
                                          <p:spTgt spid="75"/>
                                        </p:tgtEl>
                                        <p:attrNameLst>
                                          <p:attrName>ppt_h</p:attrName>
                                        </p:attrNameLst>
                                      </p:cBhvr>
                                      <p:tavLst>
                                        <p:tav tm="0">
                                          <p:val>
                                            <p:fltVal val="0"/>
                                          </p:val>
                                        </p:tav>
                                        <p:tav tm="100000">
                                          <p:val>
                                            <p:strVal val="#ppt_h"/>
                                          </p:val>
                                        </p:tav>
                                      </p:tavLst>
                                    </p:anim>
                                    <p:anim calcmode="lin" valueType="num">
                                      <p:cBhvr>
                                        <p:cTn id="241" dur="1000" fill="hold"/>
                                        <p:tgtEl>
                                          <p:spTgt spid="75"/>
                                        </p:tgtEl>
                                        <p:attrNameLst>
                                          <p:attrName>style.rotation</p:attrName>
                                        </p:attrNameLst>
                                      </p:cBhvr>
                                      <p:tavLst>
                                        <p:tav tm="0">
                                          <p:val>
                                            <p:fltVal val="90"/>
                                          </p:val>
                                        </p:tav>
                                        <p:tav tm="100000">
                                          <p:val>
                                            <p:fltVal val="0"/>
                                          </p:val>
                                        </p:tav>
                                      </p:tavLst>
                                    </p:anim>
                                    <p:animEffect transition="in" filter="fade">
                                      <p:cBhvr>
                                        <p:cTn id="242" dur="1000"/>
                                        <p:tgtEl>
                                          <p:spTgt spid="75"/>
                                        </p:tgtEl>
                                      </p:cBhvr>
                                    </p:animEffect>
                                  </p:childTnLst>
                                </p:cTn>
                              </p:par>
                            </p:childTnLst>
                          </p:cTn>
                        </p:par>
                      </p:childTnLst>
                    </p:cTn>
                  </p:par>
                  <p:par>
                    <p:cTn id="243" fill="hold">
                      <p:stCondLst>
                        <p:cond delay="indefinite"/>
                      </p:stCondLst>
                      <p:childTnLst>
                        <p:par>
                          <p:cTn id="244" fill="hold">
                            <p:stCondLst>
                              <p:cond delay="0"/>
                            </p:stCondLst>
                            <p:childTnLst>
                              <p:par>
                                <p:cTn id="245" presetID="26" presetClass="emph" presetSubtype="0" fill="hold" grpId="2" nodeType="clickEffect">
                                  <p:stCondLst>
                                    <p:cond delay="1000"/>
                                  </p:stCondLst>
                                  <p:childTnLst>
                                    <p:animEffect transition="out" filter="fade">
                                      <p:cBhvr>
                                        <p:cTn id="246" dur="500" tmFilter="0, 0; .2, .5; .8, .5; 1, 0"/>
                                        <p:tgtEl>
                                          <p:spTgt spid="74"/>
                                        </p:tgtEl>
                                      </p:cBhvr>
                                    </p:animEffect>
                                    <p:animScale>
                                      <p:cBhvr>
                                        <p:cTn id="247" dur="250" autoRev="1" fill="hold"/>
                                        <p:tgtEl>
                                          <p:spTgt spid="74"/>
                                        </p:tgtEl>
                                      </p:cBhvr>
                                      <p:by x="105000" y="105000"/>
                                    </p:animScale>
                                  </p:childTnLst>
                                </p:cTn>
                              </p:par>
                              <p:par>
                                <p:cTn id="248" presetID="26" presetClass="emph" presetSubtype="0" fill="hold" grpId="2" nodeType="withEffect">
                                  <p:stCondLst>
                                    <p:cond delay="0"/>
                                  </p:stCondLst>
                                  <p:childTnLst>
                                    <p:animEffect transition="out" filter="fade">
                                      <p:cBhvr>
                                        <p:cTn id="249" dur="500" tmFilter="0, 0; .2, .5; .8, .5; 1, 0"/>
                                        <p:tgtEl>
                                          <p:spTgt spid="62"/>
                                        </p:tgtEl>
                                      </p:cBhvr>
                                    </p:animEffect>
                                    <p:animScale>
                                      <p:cBhvr>
                                        <p:cTn id="250" dur="250" autoRev="1" fill="hold"/>
                                        <p:tgtEl>
                                          <p:spTgt spid="62"/>
                                        </p:tgtEl>
                                      </p:cBhvr>
                                      <p:by x="105000" y="105000"/>
                                    </p:animScale>
                                  </p:childTnLst>
                                </p:cTn>
                              </p:par>
                            </p:childTnLst>
                          </p:cTn>
                        </p:par>
                      </p:childTnLst>
                    </p:cTn>
                  </p:par>
                  <p:par>
                    <p:cTn id="251" fill="hold">
                      <p:stCondLst>
                        <p:cond delay="indefinite"/>
                      </p:stCondLst>
                      <p:childTnLst>
                        <p:par>
                          <p:cTn id="252" fill="hold">
                            <p:stCondLst>
                              <p:cond delay="0"/>
                            </p:stCondLst>
                            <p:childTnLst>
                              <p:par>
                                <p:cTn id="253" presetID="42" presetClass="entr" presetSubtype="0" fill="hold" grpId="0" nodeType="clickEffect">
                                  <p:stCondLst>
                                    <p:cond delay="0"/>
                                  </p:stCondLst>
                                  <p:childTnLst>
                                    <p:set>
                                      <p:cBhvr>
                                        <p:cTn id="254" dur="1" fill="hold">
                                          <p:stCondLst>
                                            <p:cond delay="0"/>
                                          </p:stCondLst>
                                        </p:cTn>
                                        <p:tgtEl>
                                          <p:spTgt spid="150"/>
                                        </p:tgtEl>
                                        <p:attrNameLst>
                                          <p:attrName>style.visibility</p:attrName>
                                        </p:attrNameLst>
                                      </p:cBhvr>
                                      <p:to>
                                        <p:strVal val="visible"/>
                                      </p:to>
                                    </p:set>
                                    <p:animEffect transition="in" filter="fade">
                                      <p:cBhvr>
                                        <p:cTn id="255" dur="1000"/>
                                        <p:tgtEl>
                                          <p:spTgt spid="150"/>
                                        </p:tgtEl>
                                      </p:cBhvr>
                                    </p:animEffect>
                                    <p:anim calcmode="lin" valueType="num">
                                      <p:cBhvr>
                                        <p:cTn id="256" dur="1000" fill="hold"/>
                                        <p:tgtEl>
                                          <p:spTgt spid="150"/>
                                        </p:tgtEl>
                                        <p:attrNameLst>
                                          <p:attrName>ppt_x</p:attrName>
                                        </p:attrNameLst>
                                      </p:cBhvr>
                                      <p:tavLst>
                                        <p:tav tm="0">
                                          <p:val>
                                            <p:strVal val="#ppt_x"/>
                                          </p:val>
                                        </p:tav>
                                        <p:tav tm="100000">
                                          <p:val>
                                            <p:strVal val="#ppt_x"/>
                                          </p:val>
                                        </p:tav>
                                      </p:tavLst>
                                    </p:anim>
                                    <p:anim calcmode="lin" valueType="num">
                                      <p:cBhvr>
                                        <p:cTn id="257" dur="1000" fill="hold"/>
                                        <p:tgtEl>
                                          <p:spTgt spid="150"/>
                                        </p:tgtEl>
                                        <p:attrNameLst>
                                          <p:attrName>ppt_y</p:attrName>
                                        </p:attrNameLst>
                                      </p:cBhvr>
                                      <p:tavLst>
                                        <p:tav tm="0">
                                          <p:val>
                                            <p:strVal val="#ppt_y+.1"/>
                                          </p:val>
                                        </p:tav>
                                        <p:tav tm="100000">
                                          <p:val>
                                            <p:strVal val="#ppt_y"/>
                                          </p:val>
                                        </p:tav>
                                      </p:tavLst>
                                    </p:anim>
                                  </p:childTnLst>
                                </p:cTn>
                              </p:par>
                              <p:par>
                                <p:cTn id="258" presetID="42" presetClass="entr" presetSubtype="0" fill="hold" grpId="0" nodeType="withEffect">
                                  <p:stCondLst>
                                    <p:cond delay="0"/>
                                  </p:stCondLst>
                                  <p:childTnLst>
                                    <p:set>
                                      <p:cBhvr>
                                        <p:cTn id="259" dur="1" fill="hold">
                                          <p:stCondLst>
                                            <p:cond delay="0"/>
                                          </p:stCondLst>
                                        </p:cTn>
                                        <p:tgtEl>
                                          <p:spTgt spid="151"/>
                                        </p:tgtEl>
                                        <p:attrNameLst>
                                          <p:attrName>style.visibility</p:attrName>
                                        </p:attrNameLst>
                                      </p:cBhvr>
                                      <p:to>
                                        <p:strVal val="visible"/>
                                      </p:to>
                                    </p:set>
                                    <p:animEffect transition="in" filter="fade">
                                      <p:cBhvr>
                                        <p:cTn id="260" dur="1000"/>
                                        <p:tgtEl>
                                          <p:spTgt spid="151"/>
                                        </p:tgtEl>
                                      </p:cBhvr>
                                    </p:animEffect>
                                    <p:anim calcmode="lin" valueType="num">
                                      <p:cBhvr>
                                        <p:cTn id="261" dur="1000" fill="hold"/>
                                        <p:tgtEl>
                                          <p:spTgt spid="151"/>
                                        </p:tgtEl>
                                        <p:attrNameLst>
                                          <p:attrName>ppt_x</p:attrName>
                                        </p:attrNameLst>
                                      </p:cBhvr>
                                      <p:tavLst>
                                        <p:tav tm="0">
                                          <p:val>
                                            <p:strVal val="#ppt_x"/>
                                          </p:val>
                                        </p:tav>
                                        <p:tav tm="100000">
                                          <p:val>
                                            <p:strVal val="#ppt_x"/>
                                          </p:val>
                                        </p:tav>
                                      </p:tavLst>
                                    </p:anim>
                                    <p:anim calcmode="lin" valueType="num">
                                      <p:cBhvr>
                                        <p:cTn id="262" dur="1000" fill="hold"/>
                                        <p:tgtEl>
                                          <p:spTgt spid="151"/>
                                        </p:tgtEl>
                                        <p:attrNameLst>
                                          <p:attrName>ppt_y</p:attrName>
                                        </p:attrNameLst>
                                      </p:cBhvr>
                                      <p:tavLst>
                                        <p:tav tm="0">
                                          <p:val>
                                            <p:strVal val="#ppt_y+.1"/>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26" presetClass="emph" presetSubtype="0" fill="hold" grpId="2" nodeType="clickEffect">
                                  <p:stCondLst>
                                    <p:cond delay="1000"/>
                                  </p:stCondLst>
                                  <p:childTnLst>
                                    <p:animEffect transition="out" filter="fade">
                                      <p:cBhvr>
                                        <p:cTn id="266" dur="500" tmFilter="0, 0; .2, .5; .8, .5; 1, 0"/>
                                        <p:tgtEl>
                                          <p:spTgt spid="150"/>
                                        </p:tgtEl>
                                      </p:cBhvr>
                                    </p:animEffect>
                                    <p:animScale>
                                      <p:cBhvr>
                                        <p:cTn id="267" dur="250" autoRev="1" fill="hold"/>
                                        <p:tgtEl>
                                          <p:spTgt spid="150"/>
                                        </p:tgtEl>
                                      </p:cBhvr>
                                      <p:by x="105000" y="105000"/>
                                    </p:animScale>
                                  </p:childTnLst>
                                </p:cTn>
                              </p:par>
                              <p:par>
                                <p:cTn id="268" presetID="26" presetClass="emph" presetSubtype="0" fill="hold" grpId="2" nodeType="withEffect">
                                  <p:stCondLst>
                                    <p:cond delay="1000"/>
                                  </p:stCondLst>
                                  <p:childTnLst>
                                    <p:animEffect transition="out" filter="fade">
                                      <p:cBhvr>
                                        <p:cTn id="269" dur="500" tmFilter="0, 0; .2, .5; .8, .5; 1, 0"/>
                                        <p:tgtEl>
                                          <p:spTgt spid="151"/>
                                        </p:tgtEl>
                                      </p:cBhvr>
                                    </p:animEffect>
                                    <p:animScale>
                                      <p:cBhvr>
                                        <p:cTn id="270" dur="250" autoRev="1" fill="hold"/>
                                        <p:tgtEl>
                                          <p:spTgt spid="151"/>
                                        </p:tgtEl>
                                      </p:cBhvr>
                                      <p:by x="105000" y="105000"/>
                                    </p:animScale>
                                  </p:childTnLst>
                                </p:cTn>
                              </p:par>
                            </p:childTnLst>
                          </p:cTn>
                        </p:par>
                      </p:childTnLst>
                    </p:cTn>
                  </p:par>
                  <p:par>
                    <p:cTn id="271" fill="hold">
                      <p:stCondLst>
                        <p:cond delay="indefinite"/>
                      </p:stCondLst>
                      <p:childTnLst>
                        <p:par>
                          <p:cTn id="272" fill="hold">
                            <p:stCondLst>
                              <p:cond delay="0"/>
                            </p:stCondLst>
                            <p:childTnLst>
                              <p:par>
                                <p:cTn id="273" presetID="31" presetClass="exit" presetSubtype="0" fill="hold" nodeType="clickEffect">
                                  <p:stCondLst>
                                    <p:cond delay="500"/>
                                  </p:stCondLst>
                                  <p:childTnLst>
                                    <p:anim calcmode="lin" valueType="num">
                                      <p:cBhvr>
                                        <p:cTn id="274" dur="1000"/>
                                        <p:tgtEl>
                                          <p:spTgt spid="63"/>
                                        </p:tgtEl>
                                        <p:attrNameLst>
                                          <p:attrName>ppt_w</p:attrName>
                                        </p:attrNameLst>
                                      </p:cBhvr>
                                      <p:tavLst>
                                        <p:tav tm="0">
                                          <p:val>
                                            <p:strVal val="ppt_w"/>
                                          </p:val>
                                        </p:tav>
                                        <p:tav tm="100000">
                                          <p:val>
                                            <p:fltVal val="0"/>
                                          </p:val>
                                        </p:tav>
                                      </p:tavLst>
                                    </p:anim>
                                    <p:anim calcmode="lin" valueType="num">
                                      <p:cBhvr>
                                        <p:cTn id="275" dur="1000"/>
                                        <p:tgtEl>
                                          <p:spTgt spid="63"/>
                                        </p:tgtEl>
                                        <p:attrNameLst>
                                          <p:attrName>ppt_h</p:attrName>
                                        </p:attrNameLst>
                                      </p:cBhvr>
                                      <p:tavLst>
                                        <p:tav tm="0">
                                          <p:val>
                                            <p:strVal val="ppt_h"/>
                                          </p:val>
                                        </p:tav>
                                        <p:tav tm="100000">
                                          <p:val>
                                            <p:fltVal val="0"/>
                                          </p:val>
                                        </p:tav>
                                      </p:tavLst>
                                    </p:anim>
                                    <p:anim calcmode="lin" valueType="num">
                                      <p:cBhvr>
                                        <p:cTn id="276" dur="1000"/>
                                        <p:tgtEl>
                                          <p:spTgt spid="63"/>
                                        </p:tgtEl>
                                        <p:attrNameLst>
                                          <p:attrName>style.rotation</p:attrName>
                                        </p:attrNameLst>
                                      </p:cBhvr>
                                      <p:tavLst>
                                        <p:tav tm="0">
                                          <p:val>
                                            <p:fltVal val="0"/>
                                          </p:val>
                                        </p:tav>
                                        <p:tav tm="100000">
                                          <p:val>
                                            <p:fltVal val="90"/>
                                          </p:val>
                                        </p:tav>
                                      </p:tavLst>
                                    </p:anim>
                                    <p:animEffect transition="out" filter="fade">
                                      <p:cBhvr>
                                        <p:cTn id="277" dur="1000"/>
                                        <p:tgtEl>
                                          <p:spTgt spid="63"/>
                                        </p:tgtEl>
                                      </p:cBhvr>
                                    </p:animEffect>
                                    <p:set>
                                      <p:cBhvr>
                                        <p:cTn id="278" dur="1" fill="hold">
                                          <p:stCondLst>
                                            <p:cond delay="999"/>
                                          </p:stCondLst>
                                        </p:cTn>
                                        <p:tgtEl>
                                          <p:spTgt spid="63"/>
                                        </p:tgtEl>
                                        <p:attrNameLst>
                                          <p:attrName>style.visibility</p:attrName>
                                        </p:attrNameLst>
                                      </p:cBhvr>
                                      <p:to>
                                        <p:strVal val="hidden"/>
                                      </p:to>
                                    </p:set>
                                  </p:childTnLst>
                                </p:cTn>
                              </p:par>
                              <p:par>
                                <p:cTn id="279" presetID="31" presetClass="exit" presetSubtype="0" fill="hold" grpId="1" nodeType="withEffect">
                                  <p:stCondLst>
                                    <p:cond delay="0"/>
                                  </p:stCondLst>
                                  <p:childTnLst>
                                    <p:anim calcmode="lin" valueType="num">
                                      <p:cBhvr>
                                        <p:cTn id="280" dur="1000"/>
                                        <p:tgtEl>
                                          <p:spTgt spid="62"/>
                                        </p:tgtEl>
                                        <p:attrNameLst>
                                          <p:attrName>ppt_w</p:attrName>
                                        </p:attrNameLst>
                                      </p:cBhvr>
                                      <p:tavLst>
                                        <p:tav tm="0">
                                          <p:val>
                                            <p:strVal val="ppt_w"/>
                                          </p:val>
                                        </p:tav>
                                        <p:tav tm="100000">
                                          <p:val>
                                            <p:fltVal val="0"/>
                                          </p:val>
                                        </p:tav>
                                      </p:tavLst>
                                    </p:anim>
                                    <p:anim calcmode="lin" valueType="num">
                                      <p:cBhvr>
                                        <p:cTn id="281" dur="1000"/>
                                        <p:tgtEl>
                                          <p:spTgt spid="62"/>
                                        </p:tgtEl>
                                        <p:attrNameLst>
                                          <p:attrName>ppt_h</p:attrName>
                                        </p:attrNameLst>
                                      </p:cBhvr>
                                      <p:tavLst>
                                        <p:tav tm="0">
                                          <p:val>
                                            <p:strVal val="ppt_h"/>
                                          </p:val>
                                        </p:tav>
                                        <p:tav tm="100000">
                                          <p:val>
                                            <p:fltVal val="0"/>
                                          </p:val>
                                        </p:tav>
                                      </p:tavLst>
                                    </p:anim>
                                    <p:anim calcmode="lin" valueType="num">
                                      <p:cBhvr>
                                        <p:cTn id="282" dur="1000"/>
                                        <p:tgtEl>
                                          <p:spTgt spid="62"/>
                                        </p:tgtEl>
                                        <p:attrNameLst>
                                          <p:attrName>style.rotation</p:attrName>
                                        </p:attrNameLst>
                                      </p:cBhvr>
                                      <p:tavLst>
                                        <p:tav tm="0">
                                          <p:val>
                                            <p:fltVal val="0"/>
                                          </p:val>
                                        </p:tav>
                                        <p:tav tm="100000">
                                          <p:val>
                                            <p:fltVal val="90"/>
                                          </p:val>
                                        </p:tav>
                                      </p:tavLst>
                                    </p:anim>
                                    <p:animEffect transition="out" filter="fade">
                                      <p:cBhvr>
                                        <p:cTn id="283" dur="1000"/>
                                        <p:tgtEl>
                                          <p:spTgt spid="62"/>
                                        </p:tgtEl>
                                      </p:cBhvr>
                                    </p:animEffect>
                                    <p:set>
                                      <p:cBhvr>
                                        <p:cTn id="284" dur="1" fill="hold">
                                          <p:stCondLst>
                                            <p:cond delay="999"/>
                                          </p:stCondLst>
                                        </p:cTn>
                                        <p:tgtEl>
                                          <p:spTgt spid="62"/>
                                        </p:tgtEl>
                                        <p:attrNameLst>
                                          <p:attrName>style.visibility</p:attrName>
                                        </p:attrNameLst>
                                      </p:cBhvr>
                                      <p:to>
                                        <p:strVal val="hidden"/>
                                      </p:to>
                                    </p:set>
                                  </p:childTnLst>
                                </p:cTn>
                              </p:par>
                              <p:par>
                                <p:cTn id="285" presetID="31" presetClass="exit" presetSubtype="0" fill="hold" grpId="1" nodeType="withEffect">
                                  <p:stCondLst>
                                    <p:cond delay="0"/>
                                  </p:stCondLst>
                                  <p:childTnLst>
                                    <p:anim calcmode="lin" valueType="num">
                                      <p:cBhvr>
                                        <p:cTn id="286" dur="1000"/>
                                        <p:tgtEl>
                                          <p:spTgt spid="74"/>
                                        </p:tgtEl>
                                        <p:attrNameLst>
                                          <p:attrName>ppt_w</p:attrName>
                                        </p:attrNameLst>
                                      </p:cBhvr>
                                      <p:tavLst>
                                        <p:tav tm="0">
                                          <p:val>
                                            <p:strVal val="ppt_w"/>
                                          </p:val>
                                        </p:tav>
                                        <p:tav tm="100000">
                                          <p:val>
                                            <p:fltVal val="0"/>
                                          </p:val>
                                        </p:tav>
                                      </p:tavLst>
                                    </p:anim>
                                    <p:anim calcmode="lin" valueType="num">
                                      <p:cBhvr>
                                        <p:cTn id="287" dur="1000"/>
                                        <p:tgtEl>
                                          <p:spTgt spid="74"/>
                                        </p:tgtEl>
                                        <p:attrNameLst>
                                          <p:attrName>ppt_h</p:attrName>
                                        </p:attrNameLst>
                                      </p:cBhvr>
                                      <p:tavLst>
                                        <p:tav tm="0">
                                          <p:val>
                                            <p:strVal val="ppt_h"/>
                                          </p:val>
                                        </p:tav>
                                        <p:tav tm="100000">
                                          <p:val>
                                            <p:fltVal val="0"/>
                                          </p:val>
                                        </p:tav>
                                      </p:tavLst>
                                    </p:anim>
                                    <p:anim calcmode="lin" valueType="num">
                                      <p:cBhvr>
                                        <p:cTn id="288" dur="1000"/>
                                        <p:tgtEl>
                                          <p:spTgt spid="74"/>
                                        </p:tgtEl>
                                        <p:attrNameLst>
                                          <p:attrName>style.rotation</p:attrName>
                                        </p:attrNameLst>
                                      </p:cBhvr>
                                      <p:tavLst>
                                        <p:tav tm="0">
                                          <p:val>
                                            <p:fltVal val="0"/>
                                          </p:val>
                                        </p:tav>
                                        <p:tav tm="100000">
                                          <p:val>
                                            <p:fltVal val="90"/>
                                          </p:val>
                                        </p:tav>
                                      </p:tavLst>
                                    </p:anim>
                                    <p:animEffect transition="out" filter="fade">
                                      <p:cBhvr>
                                        <p:cTn id="289" dur="1000"/>
                                        <p:tgtEl>
                                          <p:spTgt spid="74"/>
                                        </p:tgtEl>
                                      </p:cBhvr>
                                    </p:animEffect>
                                    <p:set>
                                      <p:cBhvr>
                                        <p:cTn id="290" dur="1" fill="hold">
                                          <p:stCondLst>
                                            <p:cond delay="999"/>
                                          </p:stCondLst>
                                        </p:cTn>
                                        <p:tgtEl>
                                          <p:spTgt spid="74"/>
                                        </p:tgtEl>
                                        <p:attrNameLst>
                                          <p:attrName>style.visibility</p:attrName>
                                        </p:attrNameLst>
                                      </p:cBhvr>
                                      <p:to>
                                        <p:strVal val="hidden"/>
                                      </p:to>
                                    </p:set>
                                  </p:childTnLst>
                                </p:cTn>
                              </p:par>
                              <p:par>
                                <p:cTn id="291" presetID="31" presetClass="exit" presetSubtype="0" fill="hold" grpId="1" nodeType="withEffect">
                                  <p:stCondLst>
                                    <p:cond delay="0"/>
                                  </p:stCondLst>
                                  <p:childTnLst>
                                    <p:anim calcmode="lin" valueType="num">
                                      <p:cBhvr>
                                        <p:cTn id="292" dur="1000"/>
                                        <p:tgtEl>
                                          <p:spTgt spid="150"/>
                                        </p:tgtEl>
                                        <p:attrNameLst>
                                          <p:attrName>ppt_w</p:attrName>
                                        </p:attrNameLst>
                                      </p:cBhvr>
                                      <p:tavLst>
                                        <p:tav tm="0">
                                          <p:val>
                                            <p:strVal val="ppt_w"/>
                                          </p:val>
                                        </p:tav>
                                        <p:tav tm="100000">
                                          <p:val>
                                            <p:fltVal val="0"/>
                                          </p:val>
                                        </p:tav>
                                      </p:tavLst>
                                    </p:anim>
                                    <p:anim calcmode="lin" valueType="num">
                                      <p:cBhvr>
                                        <p:cTn id="293" dur="1000"/>
                                        <p:tgtEl>
                                          <p:spTgt spid="150"/>
                                        </p:tgtEl>
                                        <p:attrNameLst>
                                          <p:attrName>ppt_h</p:attrName>
                                        </p:attrNameLst>
                                      </p:cBhvr>
                                      <p:tavLst>
                                        <p:tav tm="0">
                                          <p:val>
                                            <p:strVal val="ppt_h"/>
                                          </p:val>
                                        </p:tav>
                                        <p:tav tm="100000">
                                          <p:val>
                                            <p:fltVal val="0"/>
                                          </p:val>
                                        </p:tav>
                                      </p:tavLst>
                                    </p:anim>
                                    <p:anim calcmode="lin" valueType="num">
                                      <p:cBhvr>
                                        <p:cTn id="294" dur="1000"/>
                                        <p:tgtEl>
                                          <p:spTgt spid="150"/>
                                        </p:tgtEl>
                                        <p:attrNameLst>
                                          <p:attrName>style.rotation</p:attrName>
                                        </p:attrNameLst>
                                      </p:cBhvr>
                                      <p:tavLst>
                                        <p:tav tm="0">
                                          <p:val>
                                            <p:fltVal val="0"/>
                                          </p:val>
                                        </p:tav>
                                        <p:tav tm="100000">
                                          <p:val>
                                            <p:fltVal val="90"/>
                                          </p:val>
                                        </p:tav>
                                      </p:tavLst>
                                    </p:anim>
                                    <p:animEffect transition="out" filter="fade">
                                      <p:cBhvr>
                                        <p:cTn id="295" dur="1000"/>
                                        <p:tgtEl>
                                          <p:spTgt spid="150"/>
                                        </p:tgtEl>
                                      </p:cBhvr>
                                    </p:animEffect>
                                    <p:set>
                                      <p:cBhvr>
                                        <p:cTn id="296" dur="1" fill="hold">
                                          <p:stCondLst>
                                            <p:cond delay="999"/>
                                          </p:stCondLst>
                                        </p:cTn>
                                        <p:tgtEl>
                                          <p:spTgt spid="150"/>
                                        </p:tgtEl>
                                        <p:attrNameLst>
                                          <p:attrName>style.visibility</p:attrName>
                                        </p:attrNameLst>
                                      </p:cBhvr>
                                      <p:to>
                                        <p:strVal val="hidden"/>
                                      </p:to>
                                    </p:set>
                                  </p:childTnLst>
                                </p:cTn>
                              </p:par>
                              <p:par>
                                <p:cTn id="297" presetID="31" presetClass="exit" presetSubtype="0" fill="hold" grpId="1" nodeType="withEffect">
                                  <p:stCondLst>
                                    <p:cond delay="0"/>
                                  </p:stCondLst>
                                  <p:childTnLst>
                                    <p:anim calcmode="lin" valueType="num">
                                      <p:cBhvr>
                                        <p:cTn id="298" dur="1000"/>
                                        <p:tgtEl>
                                          <p:spTgt spid="151"/>
                                        </p:tgtEl>
                                        <p:attrNameLst>
                                          <p:attrName>ppt_w</p:attrName>
                                        </p:attrNameLst>
                                      </p:cBhvr>
                                      <p:tavLst>
                                        <p:tav tm="0">
                                          <p:val>
                                            <p:strVal val="ppt_w"/>
                                          </p:val>
                                        </p:tav>
                                        <p:tav tm="100000">
                                          <p:val>
                                            <p:fltVal val="0"/>
                                          </p:val>
                                        </p:tav>
                                      </p:tavLst>
                                    </p:anim>
                                    <p:anim calcmode="lin" valueType="num">
                                      <p:cBhvr>
                                        <p:cTn id="299" dur="1000"/>
                                        <p:tgtEl>
                                          <p:spTgt spid="151"/>
                                        </p:tgtEl>
                                        <p:attrNameLst>
                                          <p:attrName>ppt_h</p:attrName>
                                        </p:attrNameLst>
                                      </p:cBhvr>
                                      <p:tavLst>
                                        <p:tav tm="0">
                                          <p:val>
                                            <p:strVal val="ppt_h"/>
                                          </p:val>
                                        </p:tav>
                                        <p:tav tm="100000">
                                          <p:val>
                                            <p:fltVal val="0"/>
                                          </p:val>
                                        </p:tav>
                                      </p:tavLst>
                                    </p:anim>
                                    <p:anim calcmode="lin" valueType="num">
                                      <p:cBhvr>
                                        <p:cTn id="300" dur="1000"/>
                                        <p:tgtEl>
                                          <p:spTgt spid="151"/>
                                        </p:tgtEl>
                                        <p:attrNameLst>
                                          <p:attrName>style.rotation</p:attrName>
                                        </p:attrNameLst>
                                      </p:cBhvr>
                                      <p:tavLst>
                                        <p:tav tm="0">
                                          <p:val>
                                            <p:fltVal val="0"/>
                                          </p:val>
                                        </p:tav>
                                        <p:tav tm="100000">
                                          <p:val>
                                            <p:fltVal val="90"/>
                                          </p:val>
                                        </p:tav>
                                      </p:tavLst>
                                    </p:anim>
                                    <p:animEffect transition="out" filter="fade">
                                      <p:cBhvr>
                                        <p:cTn id="301" dur="1000"/>
                                        <p:tgtEl>
                                          <p:spTgt spid="151"/>
                                        </p:tgtEl>
                                      </p:cBhvr>
                                    </p:animEffect>
                                    <p:set>
                                      <p:cBhvr>
                                        <p:cTn id="302" dur="1" fill="hold">
                                          <p:stCondLst>
                                            <p:cond delay="999"/>
                                          </p:stCondLst>
                                        </p:cTn>
                                        <p:tgtEl>
                                          <p:spTgt spid="151"/>
                                        </p:tgtEl>
                                        <p:attrNameLst>
                                          <p:attrName>style.visibility</p:attrName>
                                        </p:attrNameLst>
                                      </p:cBhvr>
                                      <p:to>
                                        <p:strVal val="hidden"/>
                                      </p:to>
                                    </p:set>
                                  </p:childTnLst>
                                </p:cTn>
                              </p:par>
                            </p:childTnLst>
                          </p:cTn>
                        </p:par>
                      </p:childTnLst>
                    </p:cTn>
                  </p:par>
                  <p:par>
                    <p:cTn id="303" fill="hold">
                      <p:stCondLst>
                        <p:cond delay="indefinite"/>
                      </p:stCondLst>
                      <p:childTnLst>
                        <p:par>
                          <p:cTn id="304" fill="hold">
                            <p:stCondLst>
                              <p:cond delay="0"/>
                            </p:stCondLst>
                            <p:childTnLst>
                              <p:par>
                                <p:cTn id="305" presetID="1" presetClass="entr" presetSubtype="0" fill="hold" nodeType="clickEffect">
                                  <p:stCondLst>
                                    <p:cond delay="0"/>
                                  </p:stCondLst>
                                  <p:childTnLst>
                                    <p:set>
                                      <p:cBhvr>
                                        <p:cTn id="306" dur="1" fill="hold">
                                          <p:stCondLst>
                                            <p:cond delay="0"/>
                                          </p:stCondLst>
                                        </p:cTn>
                                        <p:tgtEl>
                                          <p:spTgt spid="81"/>
                                        </p:tgtEl>
                                        <p:attrNameLst>
                                          <p:attrName>style.visibility</p:attrName>
                                        </p:attrNameLst>
                                      </p:cBhvr>
                                      <p:to>
                                        <p:strVal val="visible"/>
                                      </p:to>
                                    </p:set>
                                  </p:childTnLst>
                                </p:cTn>
                              </p:par>
                              <p:par>
                                <p:cTn id="307" presetID="31" presetClass="entr" presetSubtype="0" fill="hold" grpId="0" nodeType="withEffect">
                                  <p:stCondLst>
                                    <p:cond delay="0"/>
                                  </p:stCondLst>
                                  <p:childTnLst>
                                    <p:set>
                                      <p:cBhvr>
                                        <p:cTn id="308" dur="1" fill="hold">
                                          <p:stCondLst>
                                            <p:cond delay="0"/>
                                          </p:stCondLst>
                                        </p:cTn>
                                        <p:tgtEl>
                                          <p:spTgt spid="80"/>
                                        </p:tgtEl>
                                        <p:attrNameLst>
                                          <p:attrName>style.visibility</p:attrName>
                                        </p:attrNameLst>
                                      </p:cBhvr>
                                      <p:to>
                                        <p:strVal val="visible"/>
                                      </p:to>
                                    </p:set>
                                    <p:anim calcmode="lin" valueType="num">
                                      <p:cBhvr>
                                        <p:cTn id="309" dur="1000" fill="hold"/>
                                        <p:tgtEl>
                                          <p:spTgt spid="80"/>
                                        </p:tgtEl>
                                        <p:attrNameLst>
                                          <p:attrName>ppt_w</p:attrName>
                                        </p:attrNameLst>
                                      </p:cBhvr>
                                      <p:tavLst>
                                        <p:tav tm="0">
                                          <p:val>
                                            <p:fltVal val="0"/>
                                          </p:val>
                                        </p:tav>
                                        <p:tav tm="100000">
                                          <p:val>
                                            <p:strVal val="#ppt_w"/>
                                          </p:val>
                                        </p:tav>
                                      </p:tavLst>
                                    </p:anim>
                                    <p:anim calcmode="lin" valueType="num">
                                      <p:cBhvr>
                                        <p:cTn id="310" dur="1000" fill="hold"/>
                                        <p:tgtEl>
                                          <p:spTgt spid="80"/>
                                        </p:tgtEl>
                                        <p:attrNameLst>
                                          <p:attrName>ppt_h</p:attrName>
                                        </p:attrNameLst>
                                      </p:cBhvr>
                                      <p:tavLst>
                                        <p:tav tm="0">
                                          <p:val>
                                            <p:fltVal val="0"/>
                                          </p:val>
                                        </p:tav>
                                        <p:tav tm="100000">
                                          <p:val>
                                            <p:strVal val="#ppt_h"/>
                                          </p:val>
                                        </p:tav>
                                      </p:tavLst>
                                    </p:anim>
                                    <p:anim calcmode="lin" valueType="num">
                                      <p:cBhvr>
                                        <p:cTn id="311" dur="1000" fill="hold"/>
                                        <p:tgtEl>
                                          <p:spTgt spid="80"/>
                                        </p:tgtEl>
                                        <p:attrNameLst>
                                          <p:attrName>style.rotation</p:attrName>
                                        </p:attrNameLst>
                                      </p:cBhvr>
                                      <p:tavLst>
                                        <p:tav tm="0">
                                          <p:val>
                                            <p:fltVal val="90"/>
                                          </p:val>
                                        </p:tav>
                                        <p:tav tm="100000">
                                          <p:val>
                                            <p:fltVal val="0"/>
                                          </p:val>
                                        </p:tav>
                                      </p:tavLst>
                                    </p:anim>
                                    <p:animEffect transition="in" filter="fade">
                                      <p:cBhvr>
                                        <p:cTn id="312" dur="1000"/>
                                        <p:tgtEl>
                                          <p:spTgt spid="80"/>
                                        </p:tgtEl>
                                      </p:cBhvr>
                                    </p:animEffect>
                                  </p:childTnLst>
                                </p:cTn>
                              </p:par>
                              <p:par>
                                <p:cTn id="313" presetID="31" presetClass="entr" presetSubtype="0" fill="hold" grpId="0" nodeType="withEffect">
                                  <p:stCondLst>
                                    <p:cond delay="0"/>
                                  </p:stCondLst>
                                  <p:childTnLst>
                                    <p:set>
                                      <p:cBhvr>
                                        <p:cTn id="314" dur="1" fill="hold">
                                          <p:stCondLst>
                                            <p:cond delay="0"/>
                                          </p:stCondLst>
                                        </p:cTn>
                                        <p:tgtEl>
                                          <p:spTgt spid="82"/>
                                        </p:tgtEl>
                                        <p:attrNameLst>
                                          <p:attrName>style.visibility</p:attrName>
                                        </p:attrNameLst>
                                      </p:cBhvr>
                                      <p:to>
                                        <p:strVal val="visible"/>
                                      </p:to>
                                    </p:set>
                                    <p:anim calcmode="lin" valueType="num">
                                      <p:cBhvr>
                                        <p:cTn id="315" dur="1000" fill="hold"/>
                                        <p:tgtEl>
                                          <p:spTgt spid="82"/>
                                        </p:tgtEl>
                                        <p:attrNameLst>
                                          <p:attrName>ppt_w</p:attrName>
                                        </p:attrNameLst>
                                      </p:cBhvr>
                                      <p:tavLst>
                                        <p:tav tm="0">
                                          <p:val>
                                            <p:fltVal val="0"/>
                                          </p:val>
                                        </p:tav>
                                        <p:tav tm="100000">
                                          <p:val>
                                            <p:strVal val="#ppt_w"/>
                                          </p:val>
                                        </p:tav>
                                      </p:tavLst>
                                    </p:anim>
                                    <p:anim calcmode="lin" valueType="num">
                                      <p:cBhvr>
                                        <p:cTn id="316" dur="1000" fill="hold"/>
                                        <p:tgtEl>
                                          <p:spTgt spid="82"/>
                                        </p:tgtEl>
                                        <p:attrNameLst>
                                          <p:attrName>ppt_h</p:attrName>
                                        </p:attrNameLst>
                                      </p:cBhvr>
                                      <p:tavLst>
                                        <p:tav tm="0">
                                          <p:val>
                                            <p:fltVal val="0"/>
                                          </p:val>
                                        </p:tav>
                                        <p:tav tm="100000">
                                          <p:val>
                                            <p:strVal val="#ppt_h"/>
                                          </p:val>
                                        </p:tav>
                                      </p:tavLst>
                                    </p:anim>
                                    <p:anim calcmode="lin" valueType="num">
                                      <p:cBhvr>
                                        <p:cTn id="317" dur="1000" fill="hold"/>
                                        <p:tgtEl>
                                          <p:spTgt spid="82"/>
                                        </p:tgtEl>
                                        <p:attrNameLst>
                                          <p:attrName>style.rotation</p:attrName>
                                        </p:attrNameLst>
                                      </p:cBhvr>
                                      <p:tavLst>
                                        <p:tav tm="0">
                                          <p:val>
                                            <p:fltVal val="90"/>
                                          </p:val>
                                        </p:tav>
                                        <p:tav tm="100000">
                                          <p:val>
                                            <p:fltVal val="0"/>
                                          </p:val>
                                        </p:tav>
                                      </p:tavLst>
                                    </p:anim>
                                    <p:animEffect transition="in" filter="fade">
                                      <p:cBhvr>
                                        <p:cTn id="318" dur="1000"/>
                                        <p:tgtEl>
                                          <p:spTgt spid="82"/>
                                        </p:tgtEl>
                                      </p:cBhvr>
                                    </p:animEffec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101"/>
                                        </p:tgtEl>
                                        <p:attrNameLst>
                                          <p:attrName>style.visibility</p:attrName>
                                        </p:attrNameLst>
                                      </p:cBhvr>
                                      <p:to>
                                        <p:strVal val="visible"/>
                                      </p:to>
                                    </p:set>
                                  </p:childTnLst>
                                </p:cTn>
                              </p:par>
                              <p:par>
                                <p:cTn id="323" presetID="31" presetClass="entr" presetSubtype="0" fill="hold" grpId="0" nodeType="withEffect">
                                  <p:stCondLst>
                                    <p:cond delay="0"/>
                                  </p:stCondLst>
                                  <p:childTnLst>
                                    <p:set>
                                      <p:cBhvr>
                                        <p:cTn id="324" dur="1" fill="hold">
                                          <p:stCondLst>
                                            <p:cond delay="0"/>
                                          </p:stCondLst>
                                        </p:cTn>
                                        <p:tgtEl>
                                          <p:spTgt spid="96"/>
                                        </p:tgtEl>
                                        <p:attrNameLst>
                                          <p:attrName>style.visibility</p:attrName>
                                        </p:attrNameLst>
                                      </p:cBhvr>
                                      <p:to>
                                        <p:strVal val="visible"/>
                                      </p:to>
                                    </p:set>
                                    <p:anim calcmode="lin" valueType="num">
                                      <p:cBhvr>
                                        <p:cTn id="325" dur="1000" fill="hold"/>
                                        <p:tgtEl>
                                          <p:spTgt spid="96"/>
                                        </p:tgtEl>
                                        <p:attrNameLst>
                                          <p:attrName>ppt_w</p:attrName>
                                        </p:attrNameLst>
                                      </p:cBhvr>
                                      <p:tavLst>
                                        <p:tav tm="0">
                                          <p:val>
                                            <p:fltVal val="0"/>
                                          </p:val>
                                        </p:tav>
                                        <p:tav tm="100000">
                                          <p:val>
                                            <p:strVal val="#ppt_w"/>
                                          </p:val>
                                        </p:tav>
                                      </p:tavLst>
                                    </p:anim>
                                    <p:anim calcmode="lin" valueType="num">
                                      <p:cBhvr>
                                        <p:cTn id="326" dur="1000" fill="hold"/>
                                        <p:tgtEl>
                                          <p:spTgt spid="96"/>
                                        </p:tgtEl>
                                        <p:attrNameLst>
                                          <p:attrName>ppt_h</p:attrName>
                                        </p:attrNameLst>
                                      </p:cBhvr>
                                      <p:tavLst>
                                        <p:tav tm="0">
                                          <p:val>
                                            <p:fltVal val="0"/>
                                          </p:val>
                                        </p:tav>
                                        <p:tav tm="100000">
                                          <p:val>
                                            <p:strVal val="#ppt_h"/>
                                          </p:val>
                                        </p:tav>
                                      </p:tavLst>
                                    </p:anim>
                                    <p:anim calcmode="lin" valueType="num">
                                      <p:cBhvr>
                                        <p:cTn id="327" dur="1000" fill="hold"/>
                                        <p:tgtEl>
                                          <p:spTgt spid="96"/>
                                        </p:tgtEl>
                                        <p:attrNameLst>
                                          <p:attrName>style.rotation</p:attrName>
                                        </p:attrNameLst>
                                      </p:cBhvr>
                                      <p:tavLst>
                                        <p:tav tm="0">
                                          <p:val>
                                            <p:fltVal val="90"/>
                                          </p:val>
                                        </p:tav>
                                        <p:tav tm="100000">
                                          <p:val>
                                            <p:fltVal val="0"/>
                                          </p:val>
                                        </p:tav>
                                      </p:tavLst>
                                    </p:anim>
                                    <p:animEffect transition="in" filter="fade">
                                      <p:cBhvr>
                                        <p:cTn id="328" dur="1000"/>
                                        <p:tgtEl>
                                          <p:spTgt spid="96"/>
                                        </p:tgtEl>
                                      </p:cBhvr>
                                    </p:animEffect>
                                  </p:childTnLst>
                                </p:cTn>
                              </p:par>
                              <p:par>
                                <p:cTn id="329" presetID="31" presetClass="entr" presetSubtype="0" fill="hold" grpId="0" nodeType="withEffect">
                                  <p:stCondLst>
                                    <p:cond delay="0"/>
                                  </p:stCondLst>
                                  <p:childTnLst>
                                    <p:set>
                                      <p:cBhvr>
                                        <p:cTn id="330" dur="1" fill="hold">
                                          <p:stCondLst>
                                            <p:cond delay="0"/>
                                          </p:stCondLst>
                                        </p:cTn>
                                        <p:tgtEl>
                                          <p:spTgt spid="98"/>
                                        </p:tgtEl>
                                        <p:attrNameLst>
                                          <p:attrName>style.visibility</p:attrName>
                                        </p:attrNameLst>
                                      </p:cBhvr>
                                      <p:to>
                                        <p:strVal val="visible"/>
                                      </p:to>
                                    </p:set>
                                    <p:anim calcmode="lin" valueType="num">
                                      <p:cBhvr>
                                        <p:cTn id="331" dur="1000" fill="hold"/>
                                        <p:tgtEl>
                                          <p:spTgt spid="98"/>
                                        </p:tgtEl>
                                        <p:attrNameLst>
                                          <p:attrName>ppt_w</p:attrName>
                                        </p:attrNameLst>
                                      </p:cBhvr>
                                      <p:tavLst>
                                        <p:tav tm="0">
                                          <p:val>
                                            <p:fltVal val="0"/>
                                          </p:val>
                                        </p:tav>
                                        <p:tav tm="100000">
                                          <p:val>
                                            <p:strVal val="#ppt_w"/>
                                          </p:val>
                                        </p:tav>
                                      </p:tavLst>
                                    </p:anim>
                                    <p:anim calcmode="lin" valueType="num">
                                      <p:cBhvr>
                                        <p:cTn id="332" dur="1000" fill="hold"/>
                                        <p:tgtEl>
                                          <p:spTgt spid="98"/>
                                        </p:tgtEl>
                                        <p:attrNameLst>
                                          <p:attrName>ppt_h</p:attrName>
                                        </p:attrNameLst>
                                      </p:cBhvr>
                                      <p:tavLst>
                                        <p:tav tm="0">
                                          <p:val>
                                            <p:fltVal val="0"/>
                                          </p:val>
                                        </p:tav>
                                        <p:tav tm="100000">
                                          <p:val>
                                            <p:strVal val="#ppt_h"/>
                                          </p:val>
                                        </p:tav>
                                      </p:tavLst>
                                    </p:anim>
                                    <p:anim calcmode="lin" valueType="num">
                                      <p:cBhvr>
                                        <p:cTn id="333" dur="1000" fill="hold"/>
                                        <p:tgtEl>
                                          <p:spTgt spid="98"/>
                                        </p:tgtEl>
                                        <p:attrNameLst>
                                          <p:attrName>style.rotation</p:attrName>
                                        </p:attrNameLst>
                                      </p:cBhvr>
                                      <p:tavLst>
                                        <p:tav tm="0">
                                          <p:val>
                                            <p:fltVal val="90"/>
                                          </p:val>
                                        </p:tav>
                                        <p:tav tm="100000">
                                          <p:val>
                                            <p:fltVal val="0"/>
                                          </p:val>
                                        </p:tav>
                                      </p:tavLst>
                                    </p:anim>
                                    <p:animEffect transition="in" filter="fade">
                                      <p:cBhvr>
                                        <p:cTn id="334" dur="1000"/>
                                        <p:tgtEl>
                                          <p:spTgt spid="98"/>
                                        </p:tgtEl>
                                      </p:cBhvr>
                                    </p:animEffect>
                                  </p:childTnLst>
                                </p:cTn>
                              </p:par>
                            </p:childTnLst>
                          </p:cTn>
                        </p:par>
                      </p:childTnLst>
                    </p:cTn>
                  </p:par>
                  <p:par>
                    <p:cTn id="335" fill="hold">
                      <p:stCondLst>
                        <p:cond delay="indefinite"/>
                      </p:stCondLst>
                      <p:childTnLst>
                        <p:par>
                          <p:cTn id="336" fill="hold">
                            <p:stCondLst>
                              <p:cond delay="0"/>
                            </p:stCondLst>
                            <p:childTnLst>
                              <p:par>
                                <p:cTn id="337" presetID="31" presetClass="entr" presetSubtype="0" fill="hold" grpId="0" nodeType="clickEffect">
                                  <p:stCondLst>
                                    <p:cond delay="0"/>
                                  </p:stCondLst>
                                  <p:childTnLst>
                                    <p:set>
                                      <p:cBhvr>
                                        <p:cTn id="338" dur="1" fill="hold">
                                          <p:stCondLst>
                                            <p:cond delay="0"/>
                                          </p:stCondLst>
                                        </p:cTn>
                                        <p:tgtEl>
                                          <p:spTgt spid="152"/>
                                        </p:tgtEl>
                                        <p:attrNameLst>
                                          <p:attrName>style.visibility</p:attrName>
                                        </p:attrNameLst>
                                      </p:cBhvr>
                                      <p:to>
                                        <p:strVal val="visible"/>
                                      </p:to>
                                    </p:set>
                                    <p:anim calcmode="lin" valueType="num">
                                      <p:cBhvr>
                                        <p:cTn id="339" dur="1000" fill="hold"/>
                                        <p:tgtEl>
                                          <p:spTgt spid="152"/>
                                        </p:tgtEl>
                                        <p:attrNameLst>
                                          <p:attrName>ppt_w</p:attrName>
                                        </p:attrNameLst>
                                      </p:cBhvr>
                                      <p:tavLst>
                                        <p:tav tm="0">
                                          <p:val>
                                            <p:fltVal val="0"/>
                                          </p:val>
                                        </p:tav>
                                        <p:tav tm="100000">
                                          <p:val>
                                            <p:strVal val="#ppt_w"/>
                                          </p:val>
                                        </p:tav>
                                      </p:tavLst>
                                    </p:anim>
                                    <p:anim calcmode="lin" valueType="num">
                                      <p:cBhvr>
                                        <p:cTn id="340" dur="1000" fill="hold"/>
                                        <p:tgtEl>
                                          <p:spTgt spid="152"/>
                                        </p:tgtEl>
                                        <p:attrNameLst>
                                          <p:attrName>ppt_h</p:attrName>
                                        </p:attrNameLst>
                                      </p:cBhvr>
                                      <p:tavLst>
                                        <p:tav tm="0">
                                          <p:val>
                                            <p:fltVal val="0"/>
                                          </p:val>
                                        </p:tav>
                                        <p:tav tm="100000">
                                          <p:val>
                                            <p:strVal val="#ppt_h"/>
                                          </p:val>
                                        </p:tav>
                                      </p:tavLst>
                                    </p:anim>
                                    <p:anim calcmode="lin" valueType="num">
                                      <p:cBhvr>
                                        <p:cTn id="341" dur="1000" fill="hold"/>
                                        <p:tgtEl>
                                          <p:spTgt spid="152"/>
                                        </p:tgtEl>
                                        <p:attrNameLst>
                                          <p:attrName>style.rotation</p:attrName>
                                        </p:attrNameLst>
                                      </p:cBhvr>
                                      <p:tavLst>
                                        <p:tav tm="0">
                                          <p:val>
                                            <p:fltVal val="90"/>
                                          </p:val>
                                        </p:tav>
                                        <p:tav tm="100000">
                                          <p:val>
                                            <p:fltVal val="0"/>
                                          </p:val>
                                        </p:tav>
                                      </p:tavLst>
                                    </p:anim>
                                    <p:animEffect transition="in" filter="fade">
                                      <p:cBhvr>
                                        <p:cTn id="342" dur="1000"/>
                                        <p:tgtEl>
                                          <p:spTgt spid="152"/>
                                        </p:tgtEl>
                                      </p:cBhvr>
                                    </p:animEffect>
                                  </p:childTnLst>
                                </p:cTn>
                              </p:par>
                              <p:par>
                                <p:cTn id="343" presetID="31" presetClass="entr" presetSubtype="0" fill="hold" grpId="0" nodeType="withEffect">
                                  <p:stCondLst>
                                    <p:cond delay="0"/>
                                  </p:stCondLst>
                                  <p:childTnLst>
                                    <p:set>
                                      <p:cBhvr>
                                        <p:cTn id="344" dur="1" fill="hold">
                                          <p:stCondLst>
                                            <p:cond delay="0"/>
                                          </p:stCondLst>
                                        </p:cTn>
                                        <p:tgtEl>
                                          <p:spTgt spid="153"/>
                                        </p:tgtEl>
                                        <p:attrNameLst>
                                          <p:attrName>style.visibility</p:attrName>
                                        </p:attrNameLst>
                                      </p:cBhvr>
                                      <p:to>
                                        <p:strVal val="visible"/>
                                      </p:to>
                                    </p:set>
                                    <p:anim calcmode="lin" valueType="num">
                                      <p:cBhvr>
                                        <p:cTn id="345" dur="1000" fill="hold"/>
                                        <p:tgtEl>
                                          <p:spTgt spid="153"/>
                                        </p:tgtEl>
                                        <p:attrNameLst>
                                          <p:attrName>ppt_w</p:attrName>
                                        </p:attrNameLst>
                                      </p:cBhvr>
                                      <p:tavLst>
                                        <p:tav tm="0">
                                          <p:val>
                                            <p:fltVal val="0"/>
                                          </p:val>
                                        </p:tav>
                                        <p:tav tm="100000">
                                          <p:val>
                                            <p:strVal val="#ppt_w"/>
                                          </p:val>
                                        </p:tav>
                                      </p:tavLst>
                                    </p:anim>
                                    <p:anim calcmode="lin" valueType="num">
                                      <p:cBhvr>
                                        <p:cTn id="346" dur="1000" fill="hold"/>
                                        <p:tgtEl>
                                          <p:spTgt spid="153"/>
                                        </p:tgtEl>
                                        <p:attrNameLst>
                                          <p:attrName>ppt_h</p:attrName>
                                        </p:attrNameLst>
                                      </p:cBhvr>
                                      <p:tavLst>
                                        <p:tav tm="0">
                                          <p:val>
                                            <p:fltVal val="0"/>
                                          </p:val>
                                        </p:tav>
                                        <p:tav tm="100000">
                                          <p:val>
                                            <p:strVal val="#ppt_h"/>
                                          </p:val>
                                        </p:tav>
                                      </p:tavLst>
                                    </p:anim>
                                    <p:anim calcmode="lin" valueType="num">
                                      <p:cBhvr>
                                        <p:cTn id="347" dur="1000" fill="hold"/>
                                        <p:tgtEl>
                                          <p:spTgt spid="153"/>
                                        </p:tgtEl>
                                        <p:attrNameLst>
                                          <p:attrName>style.rotation</p:attrName>
                                        </p:attrNameLst>
                                      </p:cBhvr>
                                      <p:tavLst>
                                        <p:tav tm="0">
                                          <p:val>
                                            <p:fltVal val="90"/>
                                          </p:val>
                                        </p:tav>
                                        <p:tav tm="100000">
                                          <p:val>
                                            <p:fltVal val="0"/>
                                          </p:val>
                                        </p:tav>
                                      </p:tavLst>
                                    </p:anim>
                                    <p:animEffect transition="in" filter="fade">
                                      <p:cBhvr>
                                        <p:cTn id="348" dur="1000"/>
                                        <p:tgtEl>
                                          <p:spTgt spid="153"/>
                                        </p:tgtEl>
                                      </p:cBhvr>
                                    </p:animEffect>
                                  </p:childTnLst>
                                </p:cTn>
                              </p:par>
                              <p:par>
                                <p:cTn id="349" presetID="42" presetClass="entr" presetSubtype="0" fill="hold" grpId="0" nodeType="withEffect">
                                  <p:stCondLst>
                                    <p:cond delay="0"/>
                                  </p:stCondLst>
                                  <p:childTnLst>
                                    <p:set>
                                      <p:cBhvr>
                                        <p:cTn id="350" dur="1" fill="hold">
                                          <p:stCondLst>
                                            <p:cond delay="0"/>
                                          </p:stCondLst>
                                        </p:cTn>
                                        <p:tgtEl>
                                          <p:spTgt spid="138"/>
                                        </p:tgtEl>
                                        <p:attrNameLst>
                                          <p:attrName>style.visibility</p:attrName>
                                        </p:attrNameLst>
                                      </p:cBhvr>
                                      <p:to>
                                        <p:strVal val="visible"/>
                                      </p:to>
                                    </p:set>
                                    <p:animEffect transition="in" filter="fade">
                                      <p:cBhvr>
                                        <p:cTn id="351" dur="1000"/>
                                        <p:tgtEl>
                                          <p:spTgt spid="138"/>
                                        </p:tgtEl>
                                      </p:cBhvr>
                                    </p:animEffect>
                                    <p:anim calcmode="lin" valueType="num">
                                      <p:cBhvr>
                                        <p:cTn id="352" dur="1000" fill="hold"/>
                                        <p:tgtEl>
                                          <p:spTgt spid="138"/>
                                        </p:tgtEl>
                                        <p:attrNameLst>
                                          <p:attrName>ppt_x</p:attrName>
                                        </p:attrNameLst>
                                      </p:cBhvr>
                                      <p:tavLst>
                                        <p:tav tm="0">
                                          <p:val>
                                            <p:strVal val="#ppt_x"/>
                                          </p:val>
                                        </p:tav>
                                        <p:tav tm="100000">
                                          <p:val>
                                            <p:strVal val="#ppt_x"/>
                                          </p:val>
                                        </p:tav>
                                      </p:tavLst>
                                    </p:anim>
                                    <p:anim calcmode="lin" valueType="num">
                                      <p:cBhvr>
                                        <p:cTn id="353" dur="1000" fill="hold"/>
                                        <p:tgtEl>
                                          <p:spTgt spid="138"/>
                                        </p:tgtEl>
                                        <p:attrNameLst>
                                          <p:attrName>ppt_y</p:attrName>
                                        </p:attrNameLst>
                                      </p:cBhvr>
                                      <p:tavLst>
                                        <p:tav tm="0">
                                          <p:val>
                                            <p:strVal val="#ppt_y+.1"/>
                                          </p:val>
                                        </p:tav>
                                        <p:tav tm="100000">
                                          <p:val>
                                            <p:strVal val="#ppt_y"/>
                                          </p:val>
                                        </p:tav>
                                      </p:tavLst>
                                    </p:anim>
                                  </p:childTnLst>
                                </p:cTn>
                              </p:par>
                              <p:par>
                                <p:cTn id="354" presetID="42" presetClass="entr" presetSubtype="0" fill="hold" nodeType="withEffect">
                                  <p:stCondLst>
                                    <p:cond delay="0"/>
                                  </p:stCondLst>
                                  <p:childTnLst>
                                    <p:set>
                                      <p:cBhvr>
                                        <p:cTn id="355" dur="1" fill="hold">
                                          <p:stCondLst>
                                            <p:cond delay="0"/>
                                          </p:stCondLst>
                                        </p:cTn>
                                        <p:tgtEl>
                                          <p:spTgt spid="138">
                                            <p:txEl>
                                              <p:pRg st="0" end="0"/>
                                            </p:txEl>
                                          </p:spTgt>
                                        </p:tgtEl>
                                        <p:attrNameLst>
                                          <p:attrName>style.visibility</p:attrName>
                                        </p:attrNameLst>
                                      </p:cBhvr>
                                      <p:to>
                                        <p:strVal val="visible"/>
                                      </p:to>
                                    </p:set>
                                    <p:animEffect transition="in" filter="fade">
                                      <p:cBhvr>
                                        <p:cTn id="356" dur="1000"/>
                                        <p:tgtEl>
                                          <p:spTgt spid="138">
                                            <p:txEl>
                                              <p:pRg st="0" end="0"/>
                                            </p:txEl>
                                          </p:spTgt>
                                        </p:tgtEl>
                                      </p:cBhvr>
                                    </p:animEffect>
                                    <p:anim calcmode="lin" valueType="num">
                                      <p:cBhvr>
                                        <p:cTn id="357" dur="1000" fill="hold"/>
                                        <p:tgtEl>
                                          <p:spTgt spid="138">
                                            <p:txEl>
                                              <p:pRg st="0" end="0"/>
                                            </p:txEl>
                                          </p:spTgt>
                                        </p:tgtEl>
                                        <p:attrNameLst>
                                          <p:attrName>ppt_x</p:attrName>
                                        </p:attrNameLst>
                                      </p:cBhvr>
                                      <p:tavLst>
                                        <p:tav tm="0">
                                          <p:val>
                                            <p:strVal val="#ppt_x"/>
                                          </p:val>
                                        </p:tav>
                                        <p:tav tm="100000">
                                          <p:val>
                                            <p:strVal val="#ppt_x"/>
                                          </p:val>
                                        </p:tav>
                                      </p:tavLst>
                                    </p:anim>
                                    <p:anim calcmode="lin" valueType="num">
                                      <p:cBhvr>
                                        <p:cTn id="358" dur="1000" fill="hold"/>
                                        <p:tgtEl>
                                          <p:spTgt spid="1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9" fill="hold">
                      <p:stCondLst>
                        <p:cond delay="indefinite"/>
                      </p:stCondLst>
                      <p:childTnLst>
                        <p:par>
                          <p:cTn id="360" fill="hold">
                            <p:stCondLst>
                              <p:cond delay="0"/>
                            </p:stCondLst>
                            <p:childTnLst>
                              <p:par>
                                <p:cTn id="361" presetID="1" presetClass="entr" presetSubtype="0" fill="hold" nodeType="clickEffect">
                                  <p:stCondLst>
                                    <p:cond delay="0"/>
                                  </p:stCondLst>
                                  <p:childTnLst>
                                    <p:set>
                                      <p:cBhvr>
                                        <p:cTn id="362" dur="1" fill="hold">
                                          <p:stCondLst>
                                            <p:cond delay="0"/>
                                          </p:stCondLst>
                                        </p:cTn>
                                        <p:tgtEl>
                                          <p:spTgt spid="127"/>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31" presetClass="entr" presetSubtype="0" fill="hold" grpId="0" nodeType="clickEffect">
                                  <p:stCondLst>
                                    <p:cond delay="0"/>
                                  </p:stCondLst>
                                  <p:childTnLst>
                                    <p:set>
                                      <p:cBhvr>
                                        <p:cTn id="366" dur="1" fill="hold">
                                          <p:stCondLst>
                                            <p:cond delay="0"/>
                                          </p:stCondLst>
                                        </p:cTn>
                                        <p:tgtEl>
                                          <p:spTgt spid="126"/>
                                        </p:tgtEl>
                                        <p:attrNameLst>
                                          <p:attrName>style.visibility</p:attrName>
                                        </p:attrNameLst>
                                      </p:cBhvr>
                                      <p:to>
                                        <p:strVal val="visible"/>
                                      </p:to>
                                    </p:set>
                                    <p:anim calcmode="lin" valueType="num">
                                      <p:cBhvr>
                                        <p:cTn id="367" dur="1000" fill="hold"/>
                                        <p:tgtEl>
                                          <p:spTgt spid="126"/>
                                        </p:tgtEl>
                                        <p:attrNameLst>
                                          <p:attrName>ppt_w</p:attrName>
                                        </p:attrNameLst>
                                      </p:cBhvr>
                                      <p:tavLst>
                                        <p:tav tm="0">
                                          <p:val>
                                            <p:fltVal val="0"/>
                                          </p:val>
                                        </p:tav>
                                        <p:tav tm="100000">
                                          <p:val>
                                            <p:strVal val="#ppt_w"/>
                                          </p:val>
                                        </p:tav>
                                      </p:tavLst>
                                    </p:anim>
                                    <p:anim calcmode="lin" valueType="num">
                                      <p:cBhvr>
                                        <p:cTn id="368" dur="1000" fill="hold"/>
                                        <p:tgtEl>
                                          <p:spTgt spid="126"/>
                                        </p:tgtEl>
                                        <p:attrNameLst>
                                          <p:attrName>ppt_h</p:attrName>
                                        </p:attrNameLst>
                                      </p:cBhvr>
                                      <p:tavLst>
                                        <p:tav tm="0">
                                          <p:val>
                                            <p:fltVal val="0"/>
                                          </p:val>
                                        </p:tav>
                                        <p:tav tm="100000">
                                          <p:val>
                                            <p:strVal val="#ppt_h"/>
                                          </p:val>
                                        </p:tav>
                                      </p:tavLst>
                                    </p:anim>
                                    <p:anim calcmode="lin" valueType="num">
                                      <p:cBhvr>
                                        <p:cTn id="369" dur="1000" fill="hold"/>
                                        <p:tgtEl>
                                          <p:spTgt spid="126"/>
                                        </p:tgtEl>
                                        <p:attrNameLst>
                                          <p:attrName>style.rotation</p:attrName>
                                        </p:attrNameLst>
                                      </p:cBhvr>
                                      <p:tavLst>
                                        <p:tav tm="0">
                                          <p:val>
                                            <p:fltVal val="90"/>
                                          </p:val>
                                        </p:tav>
                                        <p:tav tm="100000">
                                          <p:val>
                                            <p:fltVal val="0"/>
                                          </p:val>
                                        </p:tav>
                                      </p:tavLst>
                                    </p:anim>
                                    <p:animEffect transition="in" filter="fade">
                                      <p:cBhvr>
                                        <p:cTn id="370" dur="1000"/>
                                        <p:tgtEl>
                                          <p:spTgt spid="126"/>
                                        </p:tgtEl>
                                      </p:cBhvr>
                                    </p:animEffect>
                                  </p:childTnLst>
                                </p:cTn>
                              </p:par>
                              <p:par>
                                <p:cTn id="371" presetID="31" presetClass="entr" presetSubtype="0" fill="hold" grpId="0" nodeType="withEffect">
                                  <p:stCondLst>
                                    <p:cond delay="0"/>
                                  </p:stCondLst>
                                  <p:childTnLst>
                                    <p:set>
                                      <p:cBhvr>
                                        <p:cTn id="372" dur="1" fill="hold">
                                          <p:stCondLst>
                                            <p:cond delay="0"/>
                                          </p:stCondLst>
                                        </p:cTn>
                                        <p:tgtEl>
                                          <p:spTgt spid="140"/>
                                        </p:tgtEl>
                                        <p:attrNameLst>
                                          <p:attrName>style.visibility</p:attrName>
                                        </p:attrNameLst>
                                      </p:cBhvr>
                                      <p:to>
                                        <p:strVal val="visible"/>
                                      </p:to>
                                    </p:set>
                                    <p:anim calcmode="lin" valueType="num">
                                      <p:cBhvr>
                                        <p:cTn id="373" dur="1000" fill="hold"/>
                                        <p:tgtEl>
                                          <p:spTgt spid="140"/>
                                        </p:tgtEl>
                                        <p:attrNameLst>
                                          <p:attrName>ppt_w</p:attrName>
                                        </p:attrNameLst>
                                      </p:cBhvr>
                                      <p:tavLst>
                                        <p:tav tm="0">
                                          <p:val>
                                            <p:fltVal val="0"/>
                                          </p:val>
                                        </p:tav>
                                        <p:tav tm="100000">
                                          <p:val>
                                            <p:strVal val="#ppt_w"/>
                                          </p:val>
                                        </p:tav>
                                      </p:tavLst>
                                    </p:anim>
                                    <p:anim calcmode="lin" valueType="num">
                                      <p:cBhvr>
                                        <p:cTn id="374" dur="1000" fill="hold"/>
                                        <p:tgtEl>
                                          <p:spTgt spid="140"/>
                                        </p:tgtEl>
                                        <p:attrNameLst>
                                          <p:attrName>ppt_h</p:attrName>
                                        </p:attrNameLst>
                                      </p:cBhvr>
                                      <p:tavLst>
                                        <p:tav tm="0">
                                          <p:val>
                                            <p:fltVal val="0"/>
                                          </p:val>
                                        </p:tav>
                                        <p:tav tm="100000">
                                          <p:val>
                                            <p:strVal val="#ppt_h"/>
                                          </p:val>
                                        </p:tav>
                                      </p:tavLst>
                                    </p:anim>
                                    <p:anim calcmode="lin" valueType="num">
                                      <p:cBhvr>
                                        <p:cTn id="375" dur="1000" fill="hold"/>
                                        <p:tgtEl>
                                          <p:spTgt spid="140"/>
                                        </p:tgtEl>
                                        <p:attrNameLst>
                                          <p:attrName>style.rotation</p:attrName>
                                        </p:attrNameLst>
                                      </p:cBhvr>
                                      <p:tavLst>
                                        <p:tav tm="0">
                                          <p:val>
                                            <p:fltVal val="90"/>
                                          </p:val>
                                        </p:tav>
                                        <p:tav tm="100000">
                                          <p:val>
                                            <p:fltVal val="0"/>
                                          </p:val>
                                        </p:tav>
                                      </p:tavLst>
                                    </p:anim>
                                    <p:animEffect transition="in" filter="fade">
                                      <p:cBhvr>
                                        <p:cTn id="376" dur="1000"/>
                                        <p:tgtEl>
                                          <p:spTgt spid="140"/>
                                        </p:tgtEl>
                                      </p:cBhvr>
                                    </p:animEffect>
                                  </p:childTnLst>
                                </p:cTn>
                              </p:par>
                              <p:par>
                                <p:cTn id="377" presetID="31" presetClass="entr" presetSubtype="0" fill="hold" grpId="0" nodeType="withEffect">
                                  <p:stCondLst>
                                    <p:cond delay="0"/>
                                  </p:stCondLst>
                                  <p:childTnLst>
                                    <p:set>
                                      <p:cBhvr>
                                        <p:cTn id="378" dur="1" fill="hold">
                                          <p:stCondLst>
                                            <p:cond delay="0"/>
                                          </p:stCondLst>
                                        </p:cTn>
                                        <p:tgtEl>
                                          <p:spTgt spid="128"/>
                                        </p:tgtEl>
                                        <p:attrNameLst>
                                          <p:attrName>style.visibility</p:attrName>
                                        </p:attrNameLst>
                                      </p:cBhvr>
                                      <p:to>
                                        <p:strVal val="visible"/>
                                      </p:to>
                                    </p:set>
                                    <p:anim calcmode="lin" valueType="num">
                                      <p:cBhvr>
                                        <p:cTn id="379" dur="1000" fill="hold"/>
                                        <p:tgtEl>
                                          <p:spTgt spid="128"/>
                                        </p:tgtEl>
                                        <p:attrNameLst>
                                          <p:attrName>ppt_w</p:attrName>
                                        </p:attrNameLst>
                                      </p:cBhvr>
                                      <p:tavLst>
                                        <p:tav tm="0">
                                          <p:val>
                                            <p:fltVal val="0"/>
                                          </p:val>
                                        </p:tav>
                                        <p:tav tm="100000">
                                          <p:val>
                                            <p:strVal val="#ppt_w"/>
                                          </p:val>
                                        </p:tav>
                                      </p:tavLst>
                                    </p:anim>
                                    <p:anim calcmode="lin" valueType="num">
                                      <p:cBhvr>
                                        <p:cTn id="380" dur="1000" fill="hold"/>
                                        <p:tgtEl>
                                          <p:spTgt spid="128"/>
                                        </p:tgtEl>
                                        <p:attrNameLst>
                                          <p:attrName>ppt_h</p:attrName>
                                        </p:attrNameLst>
                                      </p:cBhvr>
                                      <p:tavLst>
                                        <p:tav tm="0">
                                          <p:val>
                                            <p:fltVal val="0"/>
                                          </p:val>
                                        </p:tav>
                                        <p:tav tm="100000">
                                          <p:val>
                                            <p:strVal val="#ppt_h"/>
                                          </p:val>
                                        </p:tav>
                                      </p:tavLst>
                                    </p:anim>
                                    <p:anim calcmode="lin" valueType="num">
                                      <p:cBhvr>
                                        <p:cTn id="381" dur="1000" fill="hold"/>
                                        <p:tgtEl>
                                          <p:spTgt spid="128"/>
                                        </p:tgtEl>
                                        <p:attrNameLst>
                                          <p:attrName>style.rotation</p:attrName>
                                        </p:attrNameLst>
                                      </p:cBhvr>
                                      <p:tavLst>
                                        <p:tav tm="0">
                                          <p:val>
                                            <p:fltVal val="90"/>
                                          </p:val>
                                        </p:tav>
                                        <p:tav tm="100000">
                                          <p:val>
                                            <p:fltVal val="0"/>
                                          </p:val>
                                        </p:tav>
                                      </p:tavLst>
                                    </p:anim>
                                    <p:animEffect transition="in" filter="fade">
                                      <p:cBhvr>
                                        <p:cTn id="382" dur="1000"/>
                                        <p:tgtEl>
                                          <p:spTgt spid="128"/>
                                        </p:tgtEl>
                                      </p:cBhvr>
                                    </p:animEffect>
                                  </p:childTnLst>
                                </p:cTn>
                              </p:par>
                              <p:par>
                                <p:cTn id="383" presetID="31" presetClass="entr" presetSubtype="0" fill="hold" grpId="0" nodeType="withEffect">
                                  <p:stCondLst>
                                    <p:cond delay="0"/>
                                  </p:stCondLst>
                                  <p:childTnLst>
                                    <p:set>
                                      <p:cBhvr>
                                        <p:cTn id="384" dur="1" fill="hold">
                                          <p:stCondLst>
                                            <p:cond delay="0"/>
                                          </p:stCondLst>
                                        </p:cTn>
                                        <p:tgtEl>
                                          <p:spTgt spid="139"/>
                                        </p:tgtEl>
                                        <p:attrNameLst>
                                          <p:attrName>style.visibility</p:attrName>
                                        </p:attrNameLst>
                                      </p:cBhvr>
                                      <p:to>
                                        <p:strVal val="visible"/>
                                      </p:to>
                                    </p:set>
                                    <p:anim calcmode="lin" valueType="num">
                                      <p:cBhvr>
                                        <p:cTn id="385" dur="1000" fill="hold"/>
                                        <p:tgtEl>
                                          <p:spTgt spid="139"/>
                                        </p:tgtEl>
                                        <p:attrNameLst>
                                          <p:attrName>ppt_w</p:attrName>
                                        </p:attrNameLst>
                                      </p:cBhvr>
                                      <p:tavLst>
                                        <p:tav tm="0">
                                          <p:val>
                                            <p:fltVal val="0"/>
                                          </p:val>
                                        </p:tav>
                                        <p:tav tm="100000">
                                          <p:val>
                                            <p:strVal val="#ppt_w"/>
                                          </p:val>
                                        </p:tav>
                                      </p:tavLst>
                                    </p:anim>
                                    <p:anim calcmode="lin" valueType="num">
                                      <p:cBhvr>
                                        <p:cTn id="386" dur="1000" fill="hold"/>
                                        <p:tgtEl>
                                          <p:spTgt spid="139"/>
                                        </p:tgtEl>
                                        <p:attrNameLst>
                                          <p:attrName>ppt_h</p:attrName>
                                        </p:attrNameLst>
                                      </p:cBhvr>
                                      <p:tavLst>
                                        <p:tav tm="0">
                                          <p:val>
                                            <p:fltVal val="0"/>
                                          </p:val>
                                        </p:tav>
                                        <p:tav tm="100000">
                                          <p:val>
                                            <p:strVal val="#ppt_h"/>
                                          </p:val>
                                        </p:tav>
                                      </p:tavLst>
                                    </p:anim>
                                    <p:anim calcmode="lin" valueType="num">
                                      <p:cBhvr>
                                        <p:cTn id="387" dur="1000" fill="hold"/>
                                        <p:tgtEl>
                                          <p:spTgt spid="139"/>
                                        </p:tgtEl>
                                        <p:attrNameLst>
                                          <p:attrName>style.rotation</p:attrName>
                                        </p:attrNameLst>
                                      </p:cBhvr>
                                      <p:tavLst>
                                        <p:tav tm="0">
                                          <p:val>
                                            <p:fltVal val="90"/>
                                          </p:val>
                                        </p:tav>
                                        <p:tav tm="100000">
                                          <p:val>
                                            <p:fltVal val="0"/>
                                          </p:val>
                                        </p:tav>
                                      </p:tavLst>
                                    </p:anim>
                                    <p:animEffect transition="in" filter="fade">
                                      <p:cBhvr>
                                        <p:cTn id="388" dur="1000"/>
                                        <p:tgtEl>
                                          <p:spTgt spid="139"/>
                                        </p:tgtEl>
                                      </p:cBhvr>
                                    </p:animEffect>
                                  </p:childTnLst>
                                </p:cTn>
                              </p:par>
                              <p:par>
                                <p:cTn id="389" presetID="1" presetClass="entr" presetSubtype="0" fill="hold" nodeType="withEffect">
                                  <p:stCondLst>
                                    <p:cond delay="0"/>
                                  </p:stCondLst>
                                  <p:childTnLst>
                                    <p:set>
                                      <p:cBhvr>
                                        <p:cTn id="390" dur="1" fill="hold">
                                          <p:stCondLst>
                                            <p:cond delay="0"/>
                                          </p:stCondLst>
                                        </p:cTn>
                                        <p:tgtEl>
                                          <p:spTgt spid="129"/>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26" presetClass="emph" presetSubtype="0" fill="hold" grpId="1" nodeType="clickEffect">
                                  <p:stCondLst>
                                    <p:cond delay="1000"/>
                                  </p:stCondLst>
                                  <p:childTnLst>
                                    <p:animEffect transition="out" filter="fade">
                                      <p:cBhvr>
                                        <p:cTn id="394" dur="500" tmFilter="0, 0; .2, .5; .8, .5; 1, 0"/>
                                        <p:tgtEl>
                                          <p:spTgt spid="126"/>
                                        </p:tgtEl>
                                      </p:cBhvr>
                                    </p:animEffect>
                                    <p:animScale>
                                      <p:cBhvr>
                                        <p:cTn id="395" dur="250" autoRev="1" fill="hold"/>
                                        <p:tgtEl>
                                          <p:spTgt spid="126"/>
                                        </p:tgtEl>
                                      </p:cBhvr>
                                      <p:by x="105000" y="105000"/>
                                    </p:animScale>
                                  </p:childTnLst>
                                </p:cTn>
                              </p:par>
                              <p:par>
                                <p:cTn id="396" presetID="26" presetClass="emph" presetSubtype="0" fill="hold" grpId="1" nodeType="withEffect">
                                  <p:stCondLst>
                                    <p:cond delay="1000"/>
                                  </p:stCondLst>
                                  <p:childTnLst>
                                    <p:animEffect transition="out" filter="fade">
                                      <p:cBhvr>
                                        <p:cTn id="397" dur="500" tmFilter="0, 0; .2, .5; .8, .5; 1, 0"/>
                                        <p:tgtEl>
                                          <p:spTgt spid="139"/>
                                        </p:tgtEl>
                                      </p:cBhvr>
                                    </p:animEffect>
                                    <p:animScale>
                                      <p:cBhvr>
                                        <p:cTn id="398" dur="250" autoRev="1" fill="hold"/>
                                        <p:tgtEl>
                                          <p:spTgt spid="139"/>
                                        </p:tgtEl>
                                      </p:cBhvr>
                                      <p:by x="105000" y="105000"/>
                                    </p:animScale>
                                  </p:childTnLst>
                                </p:cTn>
                              </p:par>
                            </p:childTnLst>
                          </p:cTn>
                        </p:par>
                      </p:childTnLst>
                    </p:cTn>
                  </p:par>
                  <p:par>
                    <p:cTn id="399" fill="hold">
                      <p:stCondLst>
                        <p:cond delay="indefinite"/>
                      </p:stCondLst>
                      <p:childTnLst>
                        <p:par>
                          <p:cTn id="400" fill="hold">
                            <p:stCondLst>
                              <p:cond delay="0"/>
                            </p:stCondLst>
                            <p:childTnLst>
                              <p:par>
                                <p:cTn id="401" presetID="31" presetClass="exit" presetSubtype="0" fill="hold" grpId="2" nodeType="clickEffect">
                                  <p:stCondLst>
                                    <p:cond delay="0"/>
                                  </p:stCondLst>
                                  <p:childTnLst>
                                    <p:anim calcmode="lin" valueType="num">
                                      <p:cBhvr>
                                        <p:cTn id="402" dur="1000"/>
                                        <p:tgtEl>
                                          <p:spTgt spid="126"/>
                                        </p:tgtEl>
                                        <p:attrNameLst>
                                          <p:attrName>ppt_w</p:attrName>
                                        </p:attrNameLst>
                                      </p:cBhvr>
                                      <p:tavLst>
                                        <p:tav tm="0">
                                          <p:val>
                                            <p:strVal val="ppt_w"/>
                                          </p:val>
                                        </p:tav>
                                        <p:tav tm="100000">
                                          <p:val>
                                            <p:fltVal val="0"/>
                                          </p:val>
                                        </p:tav>
                                      </p:tavLst>
                                    </p:anim>
                                    <p:anim calcmode="lin" valueType="num">
                                      <p:cBhvr>
                                        <p:cTn id="403" dur="1000"/>
                                        <p:tgtEl>
                                          <p:spTgt spid="126"/>
                                        </p:tgtEl>
                                        <p:attrNameLst>
                                          <p:attrName>ppt_h</p:attrName>
                                        </p:attrNameLst>
                                      </p:cBhvr>
                                      <p:tavLst>
                                        <p:tav tm="0">
                                          <p:val>
                                            <p:strVal val="ppt_h"/>
                                          </p:val>
                                        </p:tav>
                                        <p:tav tm="100000">
                                          <p:val>
                                            <p:fltVal val="0"/>
                                          </p:val>
                                        </p:tav>
                                      </p:tavLst>
                                    </p:anim>
                                    <p:anim calcmode="lin" valueType="num">
                                      <p:cBhvr>
                                        <p:cTn id="404" dur="1000"/>
                                        <p:tgtEl>
                                          <p:spTgt spid="126"/>
                                        </p:tgtEl>
                                        <p:attrNameLst>
                                          <p:attrName>style.rotation</p:attrName>
                                        </p:attrNameLst>
                                      </p:cBhvr>
                                      <p:tavLst>
                                        <p:tav tm="0">
                                          <p:val>
                                            <p:fltVal val="0"/>
                                          </p:val>
                                        </p:tav>
                                        <p:tav tm="100000">
                                          <p:val>
                                            <p:fltVal val="90"/>
                                          </p:val>
                                        </p:tav>
                                      </p:tavLst>
                                    </p:anim>
                                    <p:animEffect transition="out" filter="fade">
                                      <p:cBhvr>
                                        <p:cTn id="405" dur="1000"/>
                                        <p:tgtEl>
                                          <p:spTgt spid="126"/>
                                        </p:tgtEl>
                                      </p:cBhvr>
                                    </p:animEffect>
                                    <p:set>
                                      <p:cBhvr>
                                        <p:cTn id="406" dur="1" fill="hold">
                                          <p:stCondLst>
                                            <p:cond delay="999"/>
                                          </p:stCondLst>
                                        </p:cTn>
                                        <p:tgtEl>
                                          <p:spTgt spid="126"/>
                                        </p:tgtEl>
                                        <p:attrNameLst>
                                          <p:attrName>style.visibility</p:attrName>
                                        </p:attrNameLst>
                                      </p:cBhvr>
                                      <p:to>
                                        <p:strVal val="hidden"/>
                                      </p:to>
                                    </p:set>
                                  </p:childTnLst>
                                </p:cTn>
                              </p:par>
                              <p:par>
                                <p:cTn id="407" presetID="31" presetClass="exit" presetSubtype="0" fill="hold" grpId="2" nodeType="withEffect">
                                  <p:stCondLst>
                                    <p:cond delay="0"/>
                                  </p:stCondLst>
                                  <p:childTnLst>
                                    <p:anim calcmode="lin" valueType="num">
                                      <p:cBhvr>
                                        <p:cTn id="408" dur="1000"/>
                                        <p:tgtEl>
                                          <p:spTgt spid="139"/>
                                        </p:tgtEl>
                                        <p:attrNameLst>
                                          <p:attrName>ppt_w</p:attrName>
                                        </p:attrNameLst>
                                      </p:cBhvr>
                                      <p:tavLst>
                                        <p:tav tm="0">
                                          <p:val>
                                            <p:strVal val="ppt_w"/>
                                          </p:val>
                                        </p:tav>
                                        <p:tav tm="100000">
                                          <p:val>
                                            <p:fltVal val="0"/>
                                          </p:val>
                                        </p:tav>
                                      </p:tavLst>
                                    </p:anim>
                                    <p:anim calcmode="lin" valueType="num">
                                      <p:cBhvr>
                                        <p:cTn id="409" dur="1000"/>
                                        <p:tgtEl>
                                          <p:spTgt spid="139"/>
                                        </p:tgtEl>
                                        <p:attrNameLst>
                                          <p:attrName>ppt_h</p:attrName>
                                        </p:attrNameLst>
                                      </p:cBhvr>
                                      <p:tavLst>
                                        <p:tav tm="0">
                                          <p:val>
                                            <p:strVal val="ppt_h"/>
                                          </p:val>
                                        </p:tav>
                                        <p:tav tm="100000">
                                          <p:val>
                                            <p:fltVal val="0"/>
                                          </p:val>
                                        </p:tav>
                                      </p:tavLst>
                                    </p:anim>
                                    <p:anim calcmode="lin" valueType="num">
                                      <p:cBhvr>
                                        <p:cTn id="410" dur="1000"/>
                                        <p:tgtEl>
                                          <p:spTgt spid="139"/>
                                        </p:tgtEl>
                                        <p:attrNameLst>
                                          <p:attrName>style.rotation</p:attrName>
                                        </p:attrNameLst>
                                      </p:cBhvr>
                                      <p:tavLst>
                                        <p:tav tm="0">
                                          <p:val>
                                            <p:fltVal val="0"/>
                                          </p:val>
                                        </p:tav>
                                        <p:tav tm="100000">
                                          <p:val>
                                            <p:fltVal val="90"/>
                                          </p:val>
                                        </p:tav>
                                      </p:tavLst>
                                    </p:anim>
                                    <p:animEffect transition="out" filter="fade">
                                      <p:cBhvr>
                                        <p:cTn id="411" dur="1000"/>
                                        <p:tgtEl>
                                          <p:spTgt spid="139"/>
                                        </p:tgtEl>
                                      </p:cBhvr>
                                    </p:animEffect>
                                    <p:set>
                                      <p:cBhvr>
                                        <p:cTn id="412" dur="1" fill="hold">
                                          <p:stCondLst>
                                            <p:cond delay="999"/>
                                          </p:stCondLst>
                                        </p:cTn>
                                        <p:tgtEl>
                                          <p:spTgt spid="139"/>
                                        </p:tgtEl>
                                        <p:attrNameLst>
                                          <p:attrName>style.visibility</p:attrName>
                                        </p:attrNameLst>
                                      </p:cBhvr>
                                      <p:to>
                                        <p:strVal val="hidden"/>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131"/>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31" presetClass="entr" presetSubtype="0" fill="hold" grpId="0" nodeType="clickEffect">
                                  <p:stCondLst>
                                    <p:cond delay="0"/>
                                  </p:stCondLst>
                                  <p:childTnLst>
                                    <p:set>
                                      <p:cBhvr>
                                        <p:cTn id="420" dur="1" fill="hold">
                                          <p:stCondLst>
                                            <p:cond delay="0"/>
                                          </p:stCondLst>
                                        </p:cTn>
                                        <p:tgtEl>
                                          <p:spTgt spid="130"/>
                                        </p:tgtEl>
                                        <p:attrNameLst>
                                          <p:attrName>style.visibility</p:attrName>
                                        </p:attrNameLst>
                                      </p:cBhvr>
                                      <p:to>
                                        <p:strVal val="visible"/>
                                      </p:to>
                                    </p:set>
                                    <p:anim calcmode="lin" valueType="num">
                                      <p:cBhvr>
                                        <p:cTn id="421" dur="1000" fill="hold"/>
                                        <p:tgtEl>
                                          <p:spTgt spid="130"/>
                                        </p:tgtEl>
                                        <p:attrNameLst>
                                          <p:attrName>ppt_w</p:attrName>
                                        </p:attrNameLst>
                                      </p:cBhvr>
                                      <p:tavLst>
                                        <p:tav tm="0">
                                          <p:val>
                                            <p:fltVal val="0"/>
                                          </p:val>
                                        </p:tav>
                                        <p:tav tm="100000">
                                          <p:val>
                                            <p:strVal val="#ppt_w"/>
                                          </p:val>
                                        </p:tav>
                                      </p:tavLst>
                                    </p:anim>
                                    <p:anim calcmode="lin" valueType="num">
                                      <p:cBhvr>
                                        <p:cTn id="422" dur="1000" fill="hold"/>
                                        <p:tgtEl>
                                          <p:spTgt spid="130"/>
                                        </p:tgtEl>
                                        <p:attrNameLst>
                                          <p:attrName>ppt_h</p:attrName>
                                        </p:attrNameLst>
                                      </p:cBhvr>
                                      <p:tavLst>
                                        <p:tav tm="0">
                                          <p:val>
                                            <p:fltVal val="0"/>
                                          </p:val>
                                        </p:tav>
                                        <p:tav tm="100000">
                                          <p:val>
                                            <p:strVal val="#ppt_h"/>
                                          </p:val>
                                        </p:tav>
                                      </p:tavLst>
                                    </p:anim>
                                    <p:anim calcmode="lin" valueType="num">
                                      <p:cBhvr>
                                        <p:cTn id="423" dur="1000" fill="hold"/>
                                        <p:tgtEl>
                                          <p:spTgt spid="130"/>
                                        </p:tgtEl>
                                        <p:attrNameLst>
                                          <p:attrName>style.rotation</p:attrName>
                                        </p:attrNameLst>
                                      </p:cBhvr>
                                      <p:tavLst>
                                        <p:tav tm="0">
                                          <p:val>
                                            <p:fltVal val="90"/>
                                          </p:val>
                                        </p:tav>
                                        <p:tav tm="100000">
                                          <p:val>
                                            <p:fltVal val="0"/>
                                          </p:val>
                                        </p:tav>
                                      </p:tavLst>
                                    </p:anim>
                                    <p:animEffect transition="in" filter="fade">
                                      <p:cBhvr>
                                        <p:cTn id="424" dur="1000"/>
                                        <p:tgtEl>
                                          <p:spTgt spid="130"/>
                                        </p:tgtEl>
                                      </p:cBhvr>
                                    </p:animEffect>
                                  </p:childTnLst>
                                </p:cTn>
                              </p:par>
                              <p:par>
                                <p:cTn id="425" presetID="31" presetClass="entr" presetSubtype="0" fill="hold" grpId="0" nodeType="withEffect">
                                  <p:stCondLst>
                                    <p:cond delay="0"/>
                                  </p:stCondLst>
                                  <p:childTnLst>
                                    <p:set>
                                      <p:cBhvr>
                                        <p:cTn id="426" dur="1" fill="hold">
                                          <p:stCondLst>
                                            <p:cond delay="0"/>
                                          </p:stCondLst>
                                        </p:cTn>
                                        <p:tgtEl>
                                          <p:spTgt spid="143"/>
                                        </p:tgtEl>
                                        <p:attrNameLst>
                                          <p:attrName>style.visibility</p:attrName>
                                        </p:attrNameLst>
                                      </p:cBhvr>
                                      <p:to>
                                        <p:strVal val="visible"/>
                                      </p:to>
                                    </p:set>
                                    <p:anim calcmode="lin" valueType="num">
                                      <p:cBhvr>
                                        <p:cTn id="427" dur="1000" fill="hold"/>
                                        <p:tgtEl>
                                          <p:spTgt spid="143"/>
                                        </p:tgtEl>
                                        <p:attrNameLst>
                                          <p:attrName>ppt_w</p:attrName>
                                        </p:attrNameLst>
                                      </p:cBhvr>
                                      <p:tavLst>
                                        <p:tav tm="0">
                                          <p:val>
                                            <p:fltVal val="0"/>
                                          </p:val>
                                        </p:tav>
                                        <p:tav tm="100000">
                                          <p:val>
                                            <p:strVal val="#ppt_w"/>
                                          </p:val>
                                        </p:tav>
                                      </p:tavLst>
                                    </p:anim>
                                    <p:anim calcmode="lin" valueType="num">
                                      <p:cBhvr>
                                        <p:cTn id="428" dur="1000" fill="hold"/>
                                        <p:tgtEl>
                                          <p:spTgt spid="143"/>
                                        </p:tgtEl>
                                        <p:attrNameLst>
                                          <p:attrName>ppt_h</p:attrName>
                                        </p:attrNameLst>
                                      </p:cBhvr>
                                      <p:tavLst>
                                        <p:tav tm="0">
                                          <p:val>
                                            <p:fltVal val="0"/>
                                          </p:val>
                                        </p:tav>
                                        <p:tav tm="100000">
                                          <p:val>
                                            <p:strVal val="#ppt_h"/>
                                          </p:val>
                                        </p:tav>
                                      </p:tavLst>
                                    </p:anim>
                                    <p:anim calcmode="lin" valueType="num">
                                      <p:cBhvr>
                                        <p:cTn id="429" dur="1000" fill="hold"/>
                                        <p:tgtEl>
                                          <p:spTgt spid="143"/>
                                        </p:tgtEl>
                                        <p:attrNameLst>
                                          <p:attrName>style.rotation</p:attrName>
                                        </p:attrNameLst>
                                      </p:cBhvr>
                                      <p:tavLst>
                                        <p:tav tm="0">
                                          <p:val>
                                            <p:fltVal val="90"/>
                                          </p:val>
                                        </p:tav>
                                        <p:tav tm="100000">
                                          <p:val>
                                            <p:fltVal val="0"/>
                                          </p:val>
                                        </p:tav>
                                      </p:tavLst>
                                    </p:anim>
                                    <p:animEffect transition="in" filter="fade">
                                      <p:cBhvr>
                                        <p:cTn id="430" dur="1000"/>
                                        <p:tgtEl>
                                          <p:spTgt spid="143"/>
                                        </p:tgtEl>
                                      </p:cBhvr>
                                    </p:animEffect>
                                  </p:childTnLst>
                                </p:cTn>
                              </p:par>
                              <p:par>
                                <p:cTn id="431" presetID="1" presetClass="entr" presetSubtype="0" fill="hold" nodeType="withEffect">
                                  <p:stCondLst>
                                    <p:cond delay="0"/>
                                  </p:stCondLst>
                                  <p:childTnLst>
                                    <p:set>
                                      <p:cBhvr>
                                        <p:cTn id="432" dur="1" fill="hold">
                                          <p:stCondLst>
                                            <p:cond delay="0"/>
                                          </p:stCondLst>
                                        </p:cTn>
                                        <p:tgtEl>
                                          <p:spTgt spid="133"/>
                                        </p:tgtEl>
                                        <p:attrNameLst>
                                          <p:attrName>style.visibility</p:attrName>
                                        </p:attrNameLst>
                                      </p:cBhvr>
                                      <p:to>
                                        <p:strVal val="visible"/>
                                      </p:to>
                                    </p:set>
                                  </p:childTnLst>
                                </p:cTn>
                              </p:par>
                              <p:par>
                                <p:cTn id="433" presetID="31" presetClass="entr" presetSubtype="0" fill="hold" grpId="0" nodeType="withEffect">
                                  <p:stCondLst>
                                    <p:cond delay="0"/>
                                  </p:stCondLst>
                                  <p:childTnLst>
                                    <p:set>
                                      <p:cBhvr>
                                        <p:cTn id="434" dur="1" fill="hold">
                                          <p:stCondLst>
                                            <p:cond delay="0"/>
                                          </p:stCondLst>
                                        </p:cTn>
                                        <p:tgtEl>
                                          <p:spTgt spid="132"/>
                                        </p:tgtEl>
                                        <p:attrNameLst>
                                          <p:attrName>style.visibility</p:attrName>
                                        </p:attrNameLst>
                                      </p:cBhvr>
                                      <p:to>
                                        <p:strVal val="visible"/>
                                      </p:to>
                                    </p:set>
                                    <p:anim calcmode="lin" valueType="num">
                                      <p:cBhvr>
                                        <p:cTn id="435" dur="1000" fill="hold"/>
                                        <p:tgtEl>
                                          <p:spTgt spid="132"/>
                                        </p:tgtEl>
                                        <p:attrNameLst>
                                          <p:attrName>ppt_w</p:attrName>
                                        </p:attrNameLst>
                                      </p:cBhvr>
                                      <p:tavLst>
                                        <p:tav tm="0">
                                          <p:val>
                                            <p:fltVal val="0"/>
                                          </p:val>
                                        </p:tav>
                                        <p:tav tm="100000">
                                          <p:val>
                                            <p:strVal val="#ppt_w"/>
                                          </p:val>
                                        </p:tav>
                                      </p:tavLst>
                                    </p:anim>
                                    <p:anim calcmode="lin" valueType="num">
                                      <p:cBhvr>
                                        <p:cTn id="436" dur="1000" fill="hold"/>
                                        <p:tgtEl>
                                          <p:spTgt spid="132"/>
                                        </p:tgtEl>
                                        <p:attrNameLst>
                                          <p:attrName>ppt_h</p:attrName>
                                        </p:attrNameLst>
                                      </p:cBhvr>
                                      <p:tavLst>
                                        <p:tav tm="0">
                                          <p:val>
                                            <p:fltVal val="0"/>
                                          </p:val>
                                        </p:tav>
                                        <p:tav tm="100000">
                                          <p:val>
                                            <p:strVal val="#ppt_h"/>
                                          </p:val>
                                        </p:tav>
                                      </p:tavLst>
                                    </p:anim>
                                    <p:anim calcmode="lin" valueType="num">
                                      <p:cBhvr>
                                        <p:cTn id="437" dur="1000" fill="hold"/>
                                        <p:tgtEl>
                                          <p:spTgt spid="132"/>
                                        </p:tgtEl>
                                        <p:attrNameLst>
                                          <p:attrName>style.rotation</p:attrName>
                                        </p:attrNameLst>
                                      </p:cBhvr>
                                      <p:tavLst>
                                        <p:tav tm="0">
                                          <p:val>
                                            <p:fltVal val="90"/>
                                          </p:val>
                                        </p:tav>
                                        <p:tav tm="100000">
                                          <p:val>
                                            <p:fltVal val="0"/>
                                          </p:val>
                                        </p:tav>
                                      </p:tavLst>
                                    </p:anim>
                                    <p:animEffect transition="in" filter="fade">
                                      <p:cBhvr>
                                        <p:cTn id="438" dur="1000"/>
                                        <p:tgtEl>
                                          <p:spTgt spid="132"/>
                                        </p:tgtEl>
                                      </p:cBhvr>
                                    </p:animEffect>
                                  </p:childTnLst>
                                </p:cTn>
                              </p:par>
                              <p:par>
                                <p:cTn id="439" presetID="31" presetClass="entr" presetSubtype="0" fill="hold" grpId="0" nodeType="withEffect">
                                  <p:stCondLst>
                                    <p:cond delay="0"/>
                                  </p:stCondLst>
                                  <p:childTnLst>
                                    <p:set>
                                      <p:cBhvr>
                                        <p:cTn id="440" dur="1" fill="hold">
                                          <p:stCondLst>
                                            <p:cond delay="0"/>
                                          </p:stCondLst>
                                        </p:cTn>
                                        <p:tgtEl>
                                          <p:spTgt spid="144"/>
                                        </p:tgtEl>
                                        <p:attrNameLst>
                                          <p:attrName>style.visibility</p:attrName>
                                        </p:attrNameLst>
                                      </p:cBhvr>
                                      <p:to>
                                        <p:strVal val="visible"/>
                                      </p:to>
                                    </p:set>
                                    <p:anim calcmode="lin" valueType="num">
                                      <p:cBhvr>
                                        <p:cTn id="441" dur="1000" fill="hold"/>
                                        <p:tgtEl>
                                          <p:spTgt spid="144"/>
                                        </p:tgtEl>
                                        <p:attrNameLst>
                                          <p:attrName>ppt_w</p:attrName>
                                        </p:attrNameLst>
                                      </p:cBhvr>
                                      <p:tavLst>
                                        <p:tav tm="0">
                                          <p:val>
                                            <p:fltVal val="0"/>
                                          </p:val>
                                        </p:tav>
                                        <p:tav tm="100000">
                                          <p:val>
                                            <p:strVal val="#ppt_w"/>
                                          </p:val>
                                        </p:tav>
                                      </p:tavLst>
                                    </p:anim>
                                    <p:anim calcmode="lin" valueType="num">
                                      <p:cBhvr>
                                        <p:cTn id="442" dur="1000" fill="hold"/>
                                        <p:tgtEl>
                                          <p:spTgt spid="144"/>
                                        </p:tgtEl>
                                        <p:attrNameLst>
                                          <p:attrName>ppt_h</p:attrName>
                                        </p:attrNameLst>
                                      </p:cBhvr>
                                      <p:tavLst>
                                        <p:tav tm="0">
                                          <p:val>
                                            <p:fltVal val="0"/>
                                          </p:val>
                                        </p:tav>
                                        <p:tav tm="100000">
                                          <p:val>
                                            <p:strVal val="#ppt_h"/>
                                          </p:val>
                                        </p:tav>
                                      </p:tavLst>
                                    </p:anim>
                                    <p:anim calcmode="lin" valueType="num">
                                      <p:cBhvr>
                                        <p:cTn id="443" dur="1000" fill="hold"/>
                                        <p:tgtEl>
                                          <p:spTgt spid="144"/>
                                        </p:tgtEl>
                                        <p:attrNameLst>
                                          <p:attrName>style.rotation</p:attrName>
                                        </p:attrNameLst>
                                      </p:cBhvr>
                                      <p:tavLst>
                                        <p:tav tm="0">
                                          <p:val>
                                            <p:fltVal val="90"/>
                                          </p:val>
                                        </p:tav>
                                        <p:tav tm="100000">
                                          <p:val>
                                            <p:fltVal val="0"/>
                                          </p:val>
                                        </p:tav>
                                      </p:tavLst>
                                    </p:anim>
                                    <p:animEffect transition="in" filter="fade">
                                      <p:cBhvr>
                                        <p:cTn id="444" dur="1000"/>
                                        <p:tgtEl>
                                          <p:spTgt spid="144"/>
                                        </p:tgtEl>
                                      </p:cBhvr>
                                    </p:animEffect>
                                  </p:childTnLst>
                                </p:cTn>
                              </p:par>
                            </p:childTnLst>
                          </p:cTn>
                        </p:par>
                      </p:childTnLst>
                    </p:cTn>
                  </p:par>
                  <p:par>
                    <p:cTn id="445" fill="hold">
                      <p:stCondLst>
                        <p:cond delay="indefinite"/>
                      </p:stCondLst>
                      <p:childTnLst>
                        <p:par>
                          <p:cTn id="446" fill="hold">
                            <p:stCondLst>
                              <p:cond delay="0"/>
                            </p:stCondLst>
                            <p:childTnLst>
                              <p:par>
                                <p:cTn id="447" presetID="26" presetClass="emph" presetSubtype="0" fill="hold" grpId="1" nodeType="clickEffect">
                                  <p:stCondLst>
                                    <p:cond delay="1000"/>
                                  </p:stCondLst>
                                  <p:childTnLst>
                                    <p:animEffect transition="out" filter="fade">
                                      <p:cBhvr>
                                        <p:cTn id="448" dur="500" tmFilter="0, 0; .2, .5; .8, .5; 1, 0"/>
                                        <p:tgtEl>
                                          <p:spTgt spid="132"/>
                                        </p:tgtEl>
                                      </p:cBhvr>
                                    </p:animEffect>
                                    <p:animScale>
                                      <p:cBhvr>
                                        <p:cTn id="449" dur="250" autoRev="1" fill="hold"/>
                                        <p:tgtEl>
                                          <p:spTgt spid="132"/>
                                        </p:tgtEl>
                                      </p:cBhvr>
                                      <p:by x="105000" y="105000"/>
                                    </p:animScale>
                                  </p:childTnLst>
                                </p:cTn>
                              </p:par>
                              <p:par>
                                <p:cTn id="450" presetID="26" presetClass="emph" presetSubtype="0" fill="hold" grpId="1" nodeType="withEffect">
                                  <p:stCondLst>
                                    <p:cond delay="1000"/>
                                  </p:stCondLst>
                                  <p:childTnLst>
                                    <p:animEffect transition="out" filter="fade">
                                      <p:cBhvr>
                                        <p:cTn id="451" dur="500" tmFilter="0, 0; .2, .5; .8, .5; 1, 0"/>
                                        <p:tgtEl>
                                          <p:spTgt spid="144"/>
                                        </p:tgtEl>
                                      </p:cBhvr>
                                    </p:animEffect>
                                    <p:animScale>
                                      <p:cBhvr>
                                        <p:cTn id="452" dur="250" autoRev="1" fill="hold"/>
                                        <p:tgtEl>
                                          <p:spTgt spid="144"/>
                                        </p:tgtEl>
                                      </p:cBhvr>
                                      <p:by x="105000" y="105000"/>
                                    </p:animScale>
                                  </p:childTnLst>
                                </p:cTn>
                              </p:par>
                            </p:childTnLst>
                          </p:cTn>
                        </p:par>
                      </p:childTnLst>
                    </p:cTn>
                  </p:par>
                  <p:par>
                    <p:cTn id="453" fill="hold">
                      <p:stCondLst>
                        <p:cond delay="indefinite"/>
                      </p:stCondLst>
                      <p:childTnLst>
                        <p:par>
                          <p:cTn id="454" fill="hold">
                            <p:stCondLst>
                              <p:cond delay="0"/>
                            </p:stCondLst>
                            <p:childTnLst>
                              <p:par>
                                <p:cTn id="455" presetID="31" presetClass="exit" presetSubtype="0" fill="hold" nodeType="clickEffect">
                                  <p:stCondLst>
                                    <p:cond delay="0"/>
                                  </p:stCondLst>
                                  <p:childTnLst>
                                    <p:anim calcmode="lin" valueType="num">
                                      <p:cBhvr>
                                        <p:cTn id="456" dur="1000"/>
                                        <p:tgtEl>
                                          <p:spTgt spid="133"/>
                                        </p:tgtEl>
                                        <p:attrNameLst>
                                          <p:attrName>ppt_w</p:attrName>
                                        </p:attrNameLst>
                                      </p:cBhvr>
                                      <p:tavLst>
                                        <p:tav tm="0">
                                          <p:val>
                                            <p:strVal val="ppt_w"/>
                                          </p:val>
                                        </p:tav>
                                        <p:tav tm="100000">
                                          <p:val>
                                            <p:fltVal val="0"/>
                                          </p:val>
                                        </p:tav>
                                      </p:tavLst>
                                    </p:anim>
                                    <p:anim calcmode="lin" valueType="num">
                                      <p:cBhvr>
                                        <p:cTn id="457" dur="1000"/>
                                        <p:tgtEl>
                                          <p:spTgt spid="133"/>
                                        </p:tgtEl>
                                        <p:attrNameLst>
                                          <p:attrName>ppt_h</p:attrName>
                                        </p:attrNameLst>
                                      </p:cBhvr>
                                      <p:tavLst>
                                        <p:tav tm="0">
                                          <p:val>
                                            <p:strVal val="ppt_h"/>
                                          </p:val>
                                        </p:tav>
                                        <p:tav tm="100000">
                                          <p:val>
                                            <p:fltVal val="0"/>
                                          </p:val>
                                        </p:tav>
                                      </p:tavLst>
                                    </p:anim>
                                    <p:anim calcmode="lin" valueType="num">
                                      <p:cBhvr>
                                        <p:cTn id="458" dur="1000"/>
                                        <p:tgtEl>
                                          <p:spTgt spid="133"/>
                                        </p:tgtEl>
                                        <p:attrNameLst>
                                          <p:attrName>style.rotation</p:attrName>
                                        </p:attrNameLst>
                                      </p:cBhvr>
                                      <p:tavLst>
                                        <p:tav tm="0">
                                          <p:val>
                                            <p:fltVal val="0"/>
                                          </p:val>
                                        </p:tav>
                                        <p:tav tm="100000">
                                          <p:val>
                                            <p:fltVal val="90"/>
                                          </p:val>
                                        </p:tav>
                                      </p:tavLst>
                                    </p:anim>
                                    <p:animEffect transition="out" filter="fade">
                                      <p:cBhvr>
                                        <p:cTn id="459" dur="1000"/>
                                        <p:tgtEl>
                                          <p:spTgt spid="133"/>
                                        </p:tgtEl>
                                      </p:cBhvr>
                                    </p:animEffect>
                                    <p:set>
                                      <p:cBhvr>
                                        <p:cTn id="460" dur="1" fill="hold">
                                          <p:stCondLst>
                                            <p:cond delay="999"/>
                                          </p:stCondLst>
                                        </p:cTn>
                                        <p:tgtEl>
                                          <p:spTgt spid="133"/>
                                        </p:tgtEl>
                                        <p:attrNameLst>
                                          <p:attrName>style.visibility</p:attrName>
                                        </p:attrNameLst>
                                      </p:cBhvr>
                                      <p:to>
                                        <p:strVal val="hidden"/>
                                      </p:to>
                                    </p:set>
                                  </p:childTnLst>
                                </p:cTn>
                              </p:par>
                              <p:par>
                                <p:cTn id="461" presetID="31" presetClass="exit" presetSubtype="0" fill="hold" grpId="2" nodeType="withEffect">
                                  <p:stCondLst>
                                    <p:cond delay="0"/>
                                  </p:stCondLst>
                                  <p:childTnLst>
                                    <p:anim calcmode="lin" valueType="num">
                                      <p:cBhvr>
                                        <p:cTn id="462" dur="1000"/>
                                        <p:tgtEl>
                                          <p:spTgt spid="132"/>
                                        </p:tgtEl>
                                        <p:attrNameLst>
                                          <p:attrName>ppt_w</p:attrName>
                                        </p:attrNameLst>
                                      </p:cBhvr>
                                      <p:tavLst>
                                        <p:tav tm="0">
                                          <p:val>
                                            <p:strVal val="ppt_w"/>
                                          </p:val>
                                        </p:tav>
                                        <p:tav tm="100000">
                                          <p:val>
                                            <p:fltVal val="0"/>
                                          </p:val>
                                        </p:tav>
                                      </p:tavLst>
                                    </p:anim>
                                    <p:anim calcmode="lin" valueType="num">
                                      <p:cBhvr>
                                        <p:cTn id="463" dur="1000"/>
                                        <p:tgtEl>
                                          <p:spTgt spid="132"/>
                                        </p:tgtEl>
                                        <p:attrNameLst>
                                          <p:attrName>ppt_h</p:attrName>
                                        </p:attrNameLst>
                                      </p:cBhvr>
                                      <p:tavLst>
                                        <p:tav tm="0">
                                          <p:val>
                                            <p:strVal val="ppt_h"/>
                                          </p:val>
                                        </p:tav>
                                        <p:tav tm="100000">
                                          <p:val>
                                            <p:fltVal val="0"/>
                                          </p:val>
                                        </p:tav>
                                      </p:tavLst>
                                    </p:anim>
                                    <p:anim calcmode="lin" valueType="num">
                                      <p:cBhvr>
                                        <p:cTn id="464" dur="1000"/>
                                        <p:tgtEl>
                                          <p:spTgt spid="132"/>
                                        </p:tgtEl>
                                        <p:attrNameLst>
                                          <p:attrName>style.rotation</p:attrName>
                                        </p:attrNameLst>
                                      </p:cBhvr>
                                      <p:tavLst>
                                        <p:tav tm="0">
                                          <p:val>
                                            <p:fltVal val="0"/>
                                          </p:val>
                                        </p:tav>
                                        <p:tav tm="100000">
                                          <p:val>
                                            <p:fltVal val="90"/>
                                          </p:val>
                                        </p:tav>
                                      </p:tavLst>
                                    </p:anim>
                                    <p:animEffect transition="out" filter="fade">
                                      <p:cBhvr>
                                        <p:cTn id="465" dur="1000"/>
                                        <p:tgtEl>
                                          <p:spTgt spid="132"/>
                                        </p:tgtEl>
                                      </p:cBhvr>
                                    </p:animEffect>
                                    <p:set>
                                      <p:cBhvr>
                                        <p:cTn id="466" dur="1" fill="hold">
                                          <p:stCondLst>
                                            <p:cond delay="999"/>
                                          </p:stCondLst>
                                        </p:cTn>
                                        <p:tgtEl>
                                          <p:spTgt spid="132"/>
                                        </p:tgtEl>
                                        <p:attrNameLst>
                                          <p:attrName>style.visibility</p:attrName>
                                        </p:attrNameLst>
                                      </p:cBhvr>
                                      <p:to>
                                        <p:strVal val="hidden"/>
                                      </p:to>
                                    </p:set>
                                  </p:childTnLst>
                                </p:cTn>
                              </p:par>
                              <p:par>
                                <p:cTn id="467" presetID="31" presetClass="exit" presetSubtype="0" fill="hold" grpId="2" nodeType="withEffect">
                                  <p:stCondLst>
                                    <p:cond delay="0"/>
                                  </p:stCondLst>
                                  <p:childTnLst>
                                    <p:anim calcmode="lin" valueType="num">
                                      <p:cBhvr>
                                        <p:cTn id="468" dur="1000"/>
                                        <p:tgtEl>
                                          <p:spTgt spid="144"/>
                                        </p:tgtEl>
                                        <p:attrNameLst>
                                          <p:attrName>ppt_w</p:attrName>
                                        </p:attrNameLst>
                                      </p:cBhvr>
                                      <p:tavLst>
                                        <p:tav tm="0">
                                          <p:val>
                                            <p:strVal val="ppt_w"/>
                                          </p:val>
                                        </p:tav>
                                        <p:tav tm="100000">
                                          <p:val>
                                            <p:fltVal val="0"/>
                                          </p:val>
                                        </p:tav>
                                      </p:tavLst>
                                    </p:anim>
                                    <p:anim calcmode="lin" valueType="num">
                                      <p:cBhvr>
                                        <p:cTn id="469" dur="1000"/>
                                        <p:tgtEl>
                                          <p:spTgt spid="144"/>
                                        </p:tgtEl>
                                        <p:attrNameLst>
                                          <p:attrName>ppt_h</p:attrName>
                                        </p:attrNameLst>
                                      </p:cBhvr>
                                      <p:tavLst>
                                        <p:tav tm="0">
                                          <p:val>
                                            <p:strVal val="ppt_h"/>
                                          </p:val>
                                        </p:tav>
                                        <p:tav tm="100000">
                                          <p:val>
                                            <p:fltVal val="0"/>
                                          </p:val>
                                        </p:tav>
                                      </p:tavLst>
                                    </p:anim>
                                    <p:anim calcmode="lin" valueType="num">
                                      <p:cBhvr>
                                        <p:cTn id="470" dur="1000"/>
                                        <p:tgtEl>
                                          <p:spTgt spid="144"/>
                                        </p:tgtEl>
                                        <p:attrNameLst>
                                          <p:attrName>style.rotation</p:attrName>
                                        </p:attrNameLst>
                                      </p:cBhvr>
                                      <p:tavLst>
                                        <p:tav tm="0">
                                          <p:val>
                                            <p:fltVal val="0"/>
                                          </p:val>
                                        </p:tav>
                                        <p:tav tm="100000">
                                          <p:val>
                                            <p:fltVal val="90"/>
                                          </p:val>
                                        </p:tav>
                                      </p:tavLst>
                                    </p:anim>
                                    <p:animEffect transition="out" filter="fade">
                                      <p:cBhvr>
                                        <p:cTn id="471" dur="1000"/>
                                        <p:tgtEl>
                                          <p:spTgt spid="144"/>
                                        </p:tgtEl>
                                      </p:cBhvr>
                                    </p:animEffect>
                                    <p:set>
                                      <p:cBhvr>
                                        <p:cTn id="472" dur="1" fill="hold">
                                          <p:stCondLst>
                                            <p:cond delay="999"/>
                                          </p:stCondLst>
                                        </p:cTn>
                                        <p:tgtEl>
                                          <p:spTgt spid="144"/>
                                        </p:tgtEl>
                                        <p:attrNameLst>
                                          <p:attrName>style.visibility</p:attrName>
                                        </p:attrNameLst>
                                      </p:cBhvr>
                                      <p:to>
                                        <p:strVal val="hidden"/>
                                      </p:to>
                                    </p:set>
                                  </p:childTnLst>
                                </p:cTn>
                              </p:par>
                            </p:childTnLst>
                          </p:cTn>
                        </p:par>
                      </p:childTnLst>
                    </p:cTn>
                  </p:par>
                  <p:par>
                    <p:cTn id="473" fill="hold">
                      <p:stCondLst>
                        <p:cond delay="indefinite"/>
                      </p:stCondLst>
                      <p:childTnLst>
                        <p:par>
                          <p:cTn id="474" fill="hold">
                            <p:stCondLst>
                              <p:cond delay="0"/>
                            </p:stCondLst>
                            <p:childTnLst>
                              <p:par>
                                <p:cTn id="475" presetID="1" presetClass="entr" presetSubtype="0" fill="hold" nodeType="clickEffect">
                                  <p:stCondLst>
                                    <p:cond delay="0"/>
                                  </p:stCondLst>
                                  <p:childTnLst>
                                    <p:set>
                                      <p:cBhvr>
                                        <p:cTn id="476" dur="1" fill="hold">
                                          <p:stCondLst>
                                            <p:cond delay="0"/>
                                          </p:stCondLst>
                                        </p:cTn>
                                        <p:tgtEl>
                                          <p:spTgt spid="135"/>
                                        </p:tgtEl>
                                        <p:attrNameLst>
                                          <p:attrName>style.visibility</p:attrName>
                                        </p:attrNameLst>
                                      </p:cBhvr>
                                      <p:to>
                                        <p:strVal val="visible"/>
                                      </p:to>
                                    </p:set>
                                  </p:childTnLst>
                                </p:cTn>
                              </p:par>
                              <p:par>
                                <p:cTn id="477" presetID="31" presetClass="entr" presetSubtype="0" fill="hold" grpId="0" nodeType="withEffect">
                                  <p:stCondLst>
                                    <p:cond delay="0"/>
                                  </p:stCondLst>
                                  <p:childTnLst>
                                    <p:set>
                                      <p:cBhvr>
                                        <p:cTn id="478" dur="1" fill="hold">
                                          <p:stCondLst>
                                            <p:cond delay="0"/>
                                          </p:stCondLst>
                                        </p:cTn>
                                        <p:tgtEl>
                                          <p:spTgt spid="134"/>
                                        </p:tgtEl>
                                        <p:attrNameLst>
                                          <p:attrName>style.visibility</p:attrName>
                                        </p:attrNameLst>
                                      </p:cBhvr>
                                      <p:to>
                                        <p:strVal val="visible"/>
                                      </p:to>
                                    </p:set>
                                    <p:anim calcmode="lin" valueType="num">
                                      <p:cBhvr>
                                        <p:cTn id="479" dur="1000" fill="hold"/>
                                        <p:tgtEl>
                                          <p:spTgt spid="134"/>
                                        </p:tgtEl>
                                        <p:attrNameLst>
                                          <p:attrName>ppt_w</p:attrName>
                                        </p:attrNameLst>
                                      </p:cBhvr>
                                      <p:tavLst>
                                        <p:tav tm="0">
                                          <p:val>
                                            <p:fltVal val="0"/>
                                          </p:val>
                                        </p:tav>
                                        <p:tav tm="100000">
                                          <p:val>
                                            <p:strVal val="#ppt_w"/>
                                          </p:val>
                                        </p:tav>
                                      </p:tavLst>
                                    </p:anim>
                                    <p:anim calcmode="lin" valueType="num">
                                      <p:cBhvr>
                                        <p:cTn id="480" dur="1000" fill="hold"/>
                                        <p:tgtEl>
                                          <p:spTgt spid="134"/>
                                        </p:tgtEl>
                                        <p:attrNameLst>
                                          <p:attrName>ppt_h</p:attrName>
                                        </p:attrNameLst>
                                      </p:cBhvr>
                                      <p:tavLst>
                                        <p:tav tm="0">
                                          <p:val>
                                            <p:fltVal val="0"/>
                                          </p:val>
                                        </p:tav>
                                        <p:tav tm="100000">
                                          <p:val>
                                            <p:strVal val="#ppt_h"/>
                                          </p:val>
                                        </p:tav>
                                      </p:tavLst>
                                    </p:anim>
                                    <p:anim calcmode="lin" valueType="num">
                                      <p:cBhvr>
                                        <p:cTn id="481" dur="1000" fill="hold"/>
                                        <p:tgtEl>
                                          <p:spTgt spid="134"/>
                                        </p:tgtEl>
                                        <p:attrNameLst>
                                          <p:attrName>style.rotation</p:attrName>
                                        </p:attrNameLst>
                                      </p:cBhvr>
                                      <p:tavLst>
                                        <p:tav tm="0">
                                          <p:val>
                                            <p:fltVal val="90"/>
                                          </p:val>
                                        </p:tav>
                                        <p:tav tm="100000">
                                          <p:val>
                                            <p:fltVal val="0"/>
                                          </p:val>
                                        </p:tav>
                                      </p:tavLst>
                                    </p:anim>
                                    <p:animEffect transition="in" filter="fade">
                                      <p:cBhvr>
                                        <p:cTn id="482" dur="1000"/>
                                        <p:tgtEl>
                                          <p:spTgt spid="134"/>
                                        </p:tgtEl>
                                      </p:cBhvr>
                                    </p:animEffect>
                                  </p:childTnLst>
                                </p:cTn>
                              </p:par>
                              <p:par>
                                <p:cTn id="483" presetID="31" presetClass="entr" presetSubtype="0" fill="hold" grpId="0" nodeType="withEffect">
                                  <p:stCondLst>
                                    <p:cond delay="0"/>
                                  </p:stCondLst>
                                  <p:childTnLst>
                                    <p:set>
                                      <p:cBhvr>
                                        <p:cTn id="484" dur="1" fill="hold">
                                          <p:stCondLst>
                                            <p:cond delay="0"/>
                                          </p:stCondLst>
                                        </p:cTn>
                                        <p:tgtEl>
                                          <p:spTgt spid="141"/>
                                        </p:tgtEl>
                                        <p:attrNameLst>
                                          <p:attrName>style.visibility</p:attrName>
                                        </p:attrNameLst>
                                      </p:cBhvr>
                                      <p:to>
                                        <p:strVal val="visible"/>
                                      </p:to>
                                    </p:set>
                                    <p:anim calcmode="lin" valueType="num">
                                      <p:cBhvr>
                                        <p:cTn id="485" dur="1000" fill="hold"/>
                                        <p:tgtEl>
                                          <p:spTgt spid="141"/>
                                        </p:tgtEl>
                                        <p:attrNameLst>
                                          <p:attrName>ppt_w</p:attrName>
                                        </p:attrNameLst>
                                      </p:cBhvr>
                                      <p:tavLst>
                                        <p:tav tm="0">
                                          <p:val>
                                            <p:fltVal val="0"/>
                                          </p:val>
                                        </p:tav>
                                        <p:tav tm="100000">
                                          <p:val>
                                            <p:strVal val="#ppt_w"/>
                                          </p:val>
                                        </p:tav>
                                      </p:tavLst>
                                    </p:anim>
                                    <p:anim calcmode="lin" valueType="num">
                                      <p:cBhvr>
                                        <p:cTn id="486" dur="1000" fill="hold"/>
                                        <p:tgtEl>
                                          <p:spTgt spid="141"/>
                                        </p:tgtEl>
                                        <p:attrNameLst>
                                          <p:attrName>ppt_h</p:attrName>
                                        </p:attrNameLst>
                                      </p:cBhvr>
                                      <p:tavLst>
                                        <p:tav tm="0">
                                          <p:val>
                                            <p:fltVal val="0"/>
                                          </p:val>
                                        </p:tav>
                                        <p:tav tm="100000">
                                          <p:val>
                                            <p:strVal val="#ppt_h"/>
                                          </p:val>
                                        </p:tav>
                                      </p:tavLst>
                                    </p:anim>
                                    <p:anim calcmode="lin" valueType="num">
                                      <p:cBhvr>
                                        <p:cTn id="487" dur="1000" fill="hold"/>
                                        <p:tgtEl>
                                          <p:spTgt spid="141"/>
                                        </p:tgtEl>
                                        <p:attrNameLst>
                                          <p:attrName>style.rotation</p:attrName>
                                        </p:attrNameLst>
                                      </p:cBhvr>
                                      <p:tavLst>
                                        <p:tav tm="0">
                                          <p:val>
                                            <p:fltVal val="90"/>
                                          </p:val>
                                        </p:tav>
                                        <p:tav tm="100000">
                                          <p:val>
                                            <p:fltVal val="0"/>
                                          </p:val>
                                        </p:tav>
                                      </p:tavLst>
                                    </p:anim>
                                    <p:animEffect transition="in" filter="fade">
                                      <p:cBhvr>
                                        <p:cTn id="488" dur="1000"/>
                                        <p:tgtEl>
                                          <p:spTgt spid="141"/>
                                        </p:tgtEl>
                                      </p:cBhvr>
                                    </p:animEffect>
                                  </p:childTnLst>
                                </p:cTn>
                              </p:par>
                              <p:par>
                                <p:cTn id="489" presetID="1" presetClass="entr" presetSubtype="0" fill="hold" nodeType="withEffect">
                                  <p:stCondLst>
                                    <p:cond delay="0"/>
                                  </p:stCondLst>
                                  <p:childTnLst>
                                    <p:set>
                                      <p:cBhvr>
                                        <p:cTn id="490" dur="1" fill="hold">
                                          <p:stCondLst>
                                            <p:cond delay="0"/>
                                          </p:stCondLst>
                                        </p:cTn>
                                        <p:tgtEl>
                                          <p:spTgt spid="137"/>
                                        </p:tgtEl>
                                        <p:attrNameLst>
                                          <p:attrName>style.visibility</p:attrName>
                                        </p:attrNameLst>
                                      </p:cBhvr>
                                      <p:to>
                                        <p:strVal val="visible"/>
                                      </p:to>
                                    </p:set>
                                  </p:childTnLst>
                                </p:cTn>
                              </p:par>
                              <p:par>
                                <p:cTn id="491" presetID="31" presetClass="entr" presetSubtype="0" fill="hold" grpId="0" nodeType="withEffect">
                                  <p:stCondLst>
                                    <p:cond delay="0"/>
                                  </p:stCondLst>
                                  <p:childTnLst>
                                    <p:set>
                                      <p:cBhvr>
                                        <p:cTn id="492" dur="1" fill="hold">
                                          <p:stCondLst>
                                            <p:cond delay="0"/>
                                          </p:stCondLst>
                                        </p:cTn>
                                        <p:tgtEl>
                                          <p:spTgt spid="136"/>
                                        </p:tgtEl>
                                        <p:attrNameLst>
                                          <p:attrName>style.visibility</p:attrName>
                                        </p:attrNameLst>
                                      </p:cBhvr>
                                      <p:to>
                                        <p:strVal val="visible"/>
                                      </p:to>
                                    </p:set>
                                    <p:anim calcmode="lin" valueType="num">
                                      <p:cBhvr>
                                        <p:cTn id="493" dur="1000" fill="hold"/>
                                        <p:tgtEl>
                                          <p:spTgt spid="136"/>
                                        </p:tgtEl>
                                        <p:attrNameLst>
                                          <p:attrName>ppt_w</p:attrName>
                                        </p:attrNameLst>
                                      </p:cBhvr>
                                      <p:tavLst>
                                        <p:tav tm="0">
                                          <p:val>
                                            <p:fltVal val="0"/>
                                          </p:val>
                                        </p:tav>
                                        <p:tav tm="100000">
                                          <p:val>
                                            <p:strVal val="#ppt_w"/>
                                          </p:val>
                                        </p:tav>
                                      </p:tavLst>
                                    </p:anim>
                                    <p:anim calcmode="lin" valueType="num">
                                      <p:cBhvr>
                                        <p:cTn id="494" dur="1000" fill="hold"/>
                                        <p:tgtEl>
                                          <p:spTgt spid="136"/>
                                        </p:tgtEl>
                                        <p:attrNameLst>
                                          <p:attrName>ppt_h</p:attrName>
                                        </p:attrNameLst>
                                      </p:cBhvr>
                                      <p:tavLst>
                                        <p:tav tm="0">
                                          <p:val>
                                            <p:fltVal val="0"/>
                                          </p:val>
                                        </p:tav>
                                        <p:tav tm="100000">
                                          <p:val>
                                            <p:strVal val="#ppt_h"/>
                                          </p:val>
                                        </p:tav>
                                      </p:tavLst>
                                    </p:anim>
                                    <p:anim calcmode="lin" valueType="num">
                                      <p:cBhvr>
                                        <p:cTn id="495" dur="1000" fill="hold"/>
                                        <p:tgtEl>
                                          <p:spTgt spid="136"/>
                                        </p:tgtEl>
                                        <p:attrNameLst>
                                          <p:attrName>style.rotation</p:attrName>
                                        </p:attrNameLst>
                                      </p:cBhvr>
                                      <p:tavLst>
                                        <p:tav tm="0">
                                          <p:val>
                                            <p:fltVal val="90"/>
                                          </p:val>
                                        </p:tav>
                                        <p:tav tm="100000">
                                          <p:val>
                                            <p:fltVal val="0"/>
                                          </p:val>
                                        </p:tav>
                                      </p:tavLst>
                                    </p:anim>
                                    <p:animEffect transition="in" filter="fade">
                                      <p:cBhvr>
                                        <p:cTn id="496" dur="1000"/>
                                        <p:tgtEl>
                                          <p:spTgt spid="136"/>
                                        </p:tgtEl>
                                      </p:cBhvr>
                                    </p:animEffect>
                                  </p:childTnLst>
                                </p:cTn>
                              </p:par>
                              <p:par>
                                <p:cTn id="497" presetID="31" presetClass="entr" presetSubtype="0" fill="hold" grpId="0" nodeType="withEffect">
                                  <p:stCondLst>
                                    <p:cond delay="0"/>
                                  </p:stCondLst>
                                  <p:childTnLst>
                                    <p:set>
                                      <p:cBhvr>
                                        <p:cTn id="498" dur="1" fill="hold">
                                          <p:stCondLst>
                                            <p:cond delay="0"/>
                                          </p:stCondLst>
                                        </p:cTn>
                                        <p:tgtEl>
                                          <p:spTgt spid="142"/>
                                        </p:tgtEl>
                                        <p:attrNameLst>
                                          <p:attrName>style.visibility</p:attrName>
                                        </p:attrNameLst>
                                      </p:cBhvr>
                                      <p:to>
                                        <p:strVal val="visible"/>
                                      </p:to>
                                    </p:set>
                                    <p:anim calcmode="lin" valueType="num">
                                      <p:cBhvr>
                                        <p:cTn id="499" dur="1000" fill="hold"/>
                                        <p:tgtEl>
                                          <p:spTgt spid="142"/>
                                        </p:tgtEl>
                                        <p:attrNameLst>
                                          <p:attrName>ppt_w</p:attrName>
                                        </p:attrNameLst>
                                      </p:cBhvr>
                                      <p:tavLst>
                                        <p:tav tm="0">
                                          <p:val>
                                            <p:fltVal val="0"/>
                                          </p:val>
                                        </p:tav>
                                        <p:tav tm="100000">
                                          <p:val>
                                            <p:strVal val="#ppt_w"/>
                                          </p:val>
                                        </p:tav>
                                      </p:tavLst>
                                    </p:anim>
                                    <p:anim calcmode="lin" valueType="num">
                                      <p:cBhvr>
                                        <p:cTn id="500" dur="1000" fill="hold"/>
                                        <p:tgtEl>
                                          <p:spTgt spid="142"/>
                                        </p:tgtEl>
                                        <p:attrNameLst>
                                          <p:attrName>ppt_h</p:attrName>
                                        </p:attrNameLst>
                                      </p:cBhvr>
                                      <p:tavLst>
                                        <p:tav tm="0">
                                          <p:val>
                                            <p:fltVal val="0"/>
                                          </p:val>
                                        </p:tav>
                                        <p:tav tm="100000">
                                          <p:val>
                                            <p:strVal val="#ppt_h"/>
                                          </p:val>
                                        </p:tav>
                                      </p:tavLst>
                                    </p:anim>
                                    <p:anim calcmode="lin" valueType="num">
                                      <p:cBhvr>
                                        <p:cTn id="501" dur="1000" fill="hold"/>
                                        <p:tgtEl>
                                          <p:spTgt spid="142"/>
                                        </p:tgtEl>
                                        <p:attrNameLst>
                                          <p:attrName>style.rotation</p:attrName>
                                        </p:attrNameLst>
                                      </p:cBhvr>
                                      <p:tavLst>
                                        <p:tav tm="0">
                                          <p:val>
                                            <p:fltVal val="90"/>
                                          </p:val>
                                        </p:tav>
                                        <p:tav tm="100000">
                                          <p:val>
                                            <p:fltVal val="0"/>
                                          </p:val>
                                        </p:tav>
                                      </p:tavLst>
                                    </p:anim>
                                    <p:animEffect transition="in" filter="fade">
                                      <p:cBhvr>
                                        <p:cTn id="502" dur="1000"/>
                                        <p:tgtEl>
                                          <p:spTgt spid="142"/>
                                        </p:tgtEl>
                                      </p:cBhvr>
                                    </p:animEffect>
                                  </p:childTnLst>
                                </p:cTn>
                              </p:par>
                            </p:childTnLst>
                          </p:cTn>
                        </p:par>
                      </p:childTnLst>
                    </p:cTn>
                  </p:par>
                  <p:par>
                    <p:cTn id="503" fill="hold">
                      <p:stCondLst>
                        <p:cond delay="indefinite"/>
                      </p:stCondLst>
                      <p:childTnLst>
                        <p:par>
                          <p:cTn id="504" fill="hold">
                            <p:stCondLst>
                              <p:cond delay="0"/>
                            </p:stCondLst>
                            <p:childTnLst>
                              <p:par>
                                <p:cTn id="505" presetID="26" presetClass="emph" presetSubtype="0" fill="hold" grpId="2" nodeType="clickEffect">
                                  <p:stCondLst>
                                    <p:cond delay="1000"/>
                                  </p:stCondLst>
                                  <p:childTnLst>
                                    <p:animEffect transition="out" filter="fade">
                                      <p:cBhvr>
                                        <p:cTn id="506" dur="500" tmFilter="0, 0; .2, .5; .8, .5; 1, 0"/>
                                        <p:tgtEl>
                                          <p:spTgt spid="141"/>
                                        </p:tgtEl>
                                      </p:cBhvr>
                                    </p:animEffect>
                                    <p:animScale>
                                      <p:cBhvr>
                                        <p:cTn id="507" dur="250" autoRev="1" fill="hold"/>
                                        <p:tgtEl>
                                          <p:spTgt spid="141"/>
                                        </p:tgtEl>
                                      </p:cBhvr>
                                      <p:by x="105000" y="105000"/>
                                    </p:animScale>
                                  </p:childTnLst>
                                </p:cTn>
                              </p:par>
                              <p:par>
                                <p:cTn id="508" presetID="26" presetClass="emph" presetSubtype="0" fill="hold" grpId="2" nodeType="withEffect">
                                  <p:stCondLst>
                                    <p:cond delay="0"/>
                                  </p:stCondLst>
                                  <p:childTnLst>
                                    <p:animEffect transition="out" filter="fade">
                                      <p:cBhvr>
                                        <p:cTn id="509" dur="500" tmFilter="0, 0; .2, .5; .8, .5; 1, 0"/>
                                        <p:tgtEl>
                                          <p:spTgt spid="136"/>
                                        </p:tgtEl>
                                      </p:cBhvr>
                                    </p:animEffect>
                                    <p:animScale>
                                      <p:cBhvr>
                                        <p:cTn id="510" dur="250" autoRev="1" fill="hold"/>
                                        <p:tgtEl>
                                          <p:spTgt spid="136"/>
                                        </p:tgtEl>
                                      </p:cBhvr>
                                      <p:by x="105000" y="105000"/>
                                    </p:animScale>
                                  </p:childTnLst>
                                </p:cTn>
                              </p:par>
                            </p:childTnLst>
                          </p:cTn>
                        </p:par>
                      </p:childTnLst>
                    </p:cTn>
                  </p:par>
                  <p:par>
                    <p:cTn id="511" fill="hold">
                      <p:stCondLst>
                        <p:cond delay="indefinite"/>
                      </p:stCondLst>
                      <p:childTnLst>
                        <p:par>
                          <p:cTn id="512" fill="hold">
                            <p:stCondLst>
                              <p:cond delay="0"/>
                            </p:stCondLst>
                            <p:childTnLst>
                              <p:par>
                                <p:cTn id="513" presetID="31" presetClass="exit" presetSubtype="0" fill="hold" nodeType="clickEffect">
                                  <p:stCondLst>
                                    <p:cond delay="500"/>
                                  </p:stCondLst>
                                  <p:childTnLst>
                                    <p:anim calcmode="lin" valueType="num">
                                      <p:cBhvr>
                                        <p:cTn id="514" dur="1000"/>
                                        <p:tgtEl>
                                          <p:spTgt spid="137"/>
                                        </p:tgtEl>
                                        <p:attrNameLst>
                                          <p:attrName>ppt_w</p:attrName>
                                        </p:attrNameLst>
                                      </p:cBhvr>
                                      <p:tavLst>
                                        <p:tav tm="0">
                                          <p:val>
                                            <p:strVal val="ppt_w"/>
                                          </p:val>
                                        </p:tav>
                                        <p:tav tm="100000">
                                          <p:val>
                                            <p:fltVal val="0"/>
                                          </p:val>
                                        </p:tav>
                                      </p:tavLst>
                                    </p:anim>
                                    <p:anim calcmode="lin" valueType="num">
                                      <p:cBhvr>
                                        <p:cTn id="515" dur="1000"/>
                                        <p:tgtEl>
                                          <p:spTgt spid="137"/>
                                        </p:tgtEl>
                                        <p:attrNameLst>
                                          <p:attrName>ppt_h</p:attrName>
                                        </p:attrNameLst>
                                      </p:cBhvr>
                                      <p:tavLst>
                                        <p:tav tm="0">
                                          <p:val>
                                            <p:strVal val="ppt_h"/>
                                          </p:val>
                                        </p:tav>
                                        <p:tav tm="100000">
                                          <p:val>
                                            <p:fltVal val="0"/>
                                          </p:val>
                                        </p:tav>
                                      </p:tavLst>
                                    </p:anim>
                                    <p:anim calcmode="lin" valueType="num">
                                      <p:cBhvr>
                                        <p:cTn id="516" dur="1000"/>
                                        <p:tgtEl>
                                          <p:spTgt spid="137"/>
                                        </p:tgtEl>
                                        <p:attrNameLst>
                                          <p:attrName>style.rotation</p:attrName>
                                        </p:attrNameLst>
                                      </p:cBhvr>
                                      <p:tavLst>
                                        <p:tav tm="0">
                                          <p:val>
                                            <p:fltVal val="0"/>
                                          </p:val>
                                        </p:tav>
                                        <p:tav tm="100000">
                                          <p:val>
                                            <p:fltVal val="90"/>
                                          </p:val>
                                        </p:tav>
                                      </p:tavLst>
                                    </p:anim>
                                    <p:animEffect transition="out" filter="fade">
                                      <p:cBhvr>
                                        <p:cTn id="517" dur="1000"/>
                                        <p:tgtEl>
                                          <p:spTgt spid="137"/>
                                        </p:tgtEl>
                                      </p:cBhvr>
                                    </p:animEffect>
                                    <p:set>
                                      <p:cBhvr>
                                        <p:cTn id="518" dur="1" fill="hold">
                                          <p:stCondLst>
                                            <p:cond delay="999"/>
                                          </p:stCondLst>
                                        </p:cTn>
                                        <p:tgtEl>
                                          <p:spTgt spid="137"/>
                                        </p:tgtEl>
                                        <p:attrNameLst>
                                          <p:attrName>style.visibility</p:attrName>
                                        </p:attrNameLst>
                                      </p:cBhvr>
                                      <p:to>
                                        <p:strVal val="hidden"/>
                                      </p:to>
                                    </p:set>
                                  </p:childTnLst>
                                </p:cTn>
                              </p:par>
                              <p:par>
                                <p:cTn id="519" presetID="31" presetClass="exit" presetSubtype="0" fill="hold" grpId="1" nodeType="withEffect">
                                  <p:stCondLst>
                                    <p:cond delay="0"/>
                                  </p:stCondLst>
                                  <p:childTnLst>
                                    <p:anim calcmode="lin" valueType="num">
                                      <p:cBhvr>
                                        <p:cTn id="520" dur="1000"/>
                                        <p:tgtEl>
                                          <p:spTgt spid="136"/>
                                        </p:tgtEl>
                                        <p:attrNameLst>
                                          <p:attrName>ppt_w</p:attrName>
                                        </p:attrNameLst>
                                      </p:cBhvr>
                                      <p:tavLst>
                                        <p:tav tm="0">
                                          <p:val>
                                            <p:strVal val="ppt_w"/>
                                          </p:val>
                                        </p:tav>
                                        <p:tav tm="100000">
                                          <p:val>
                                            <p:fltVal val="0"/>
                                          </p:val>
                                        </p:tav>
                                      </p:tavLst>
                                    </p:anim>
                                    <p:anim calcmode="lin" valueType="num">
                                      <p:cBhvr>
                                        <p:cTn id="521" dur="1000"/>
                                        <p:tgtEl>
                                          <p:spTgt spid="136"/>
                                        </p:tgtEl>
                                        <p:attrNameLst>
                                          <p:attrName>ppt_h</p:attrName>
                                        </p:attrNameLst>
                                      </p:cBhvr>
                                      <p:tavLst>
                                        <p:tav tm="0">
                                          <p:val>
                                            <p:strVal val="ppt_h"/>
                                          </p:val>
                                        </p:tav>
                                        <p:tav tm="100000">
                                          <p:val>
                                            <p:fltVal val="0"/>
                                          </p:val>
                                        </p:tav>
                                      </p:tavLst>
                                    </p:anim>
                                    <p:anim calcmode="lin" valueType="num">
                                      <p:cBhvr>
                                        <p:cTn id="522" dur="1000"/>
                                        <p:tgtEl>
                                          <p:spTgt spid="136"/>
                                        </p:tgtEl>
                                        <p:attrNameLst>
                                          <p:attrName>style.rotation</p:attrName>
                                        </p:attrNameLst>
                                      </p:cBhvr>
                                      <p:tavLst>
                                        <p:tav tm="0">
                                          <p:val>
                                            <p:fltVal val="0"/>
                                          </p:val>
                                        </p:tav>
                                        <p:tav tm="100000">
                                          <p:val>
                                            <p:fltVal val="90"/>
                                          </p:val>
                                        </p:tav>
                                      </p:tavLst>
                                    </p:anim>
                                    <p:animEffect transition="out" filter="fade">
                                      <p:cBhvr>
                                        <p:cTn id="523" dur="1000"/>
                                        <p:tgtEl>
                                          <p:spTgt spid="136"/>
                                        </p:tgtEl>
                                      </p:cBhvr>
                                    </p:animEffect>
                                    <p:set>
                                      <p:cBhvr>
                                        <p:cTn id="524" dur="1" fill="hold">
                                          <p:stCondLst>
                                            <p:cond delay="999"/>
                                          </p:stCondLst>
                                        </p:cTn>
                                        <p:tgtEl>
                                          <p:spTgt spid="136"/>
                                        </p:tgtEl>
                                        <p:attrNameLst>
                                          <p:attrName>style.visibility</p:attrName>
                                        </p:attrNameLst>
                                      </p:cBhvr>
                                      <p:to>
                                        <p:strVal val="hidden"/>
                                      </p:to>
                                    </p:set>
                                  </p:childTnLst>
                                </p:cTn>
                              </p:par>
                              <p:par>
                                <p:cTn id="525" presetID="31" presetClass="exit" presetSubtype="0" fill="hold" grpId="1" nodeType="withEffect">
                                  <p:stCondLst>
                                    <p:cond delay="0"/>
                                  </p:stCondLst>
                                  <p:childTnLst>
                                    <p:anim calcmode="lin" valueType="num">
                                      <p:cBhvr>
                                        <p:cTn id="526" dur="1000"/>
                                        <p:tgtEl>
                                          <p:spTgt spid="141"/>
                                        </p:tgtEl>
                                        <p:attrNameLst>
                                          <p:attrName>ppt_w</p:attrName>
                                        </p:attrNameLst>
                                      </p:cBhvr>
                                      <p:tavLst>
                                        <p:tav tm="0">
                                          <p:val>
                                            <p:strVal val="ppt_w"/>
                                          </p:val>
                                        </p:tav>
                                        <p:tav tm="100000">
                                          <p:val>
                                            <p:fltVal val="0"/>
                                          </p:val>
                                        </p:tav>
                                      </p:tavLst>
                                    </p:anim>
                                    <p:anim calcmode="lin" valueType="num">
                                      <p:cBhvr>
                                        <p:cTn id="527" dur="1000"/>
                                        <p:tgtEl>
                                          <p:spTgt spid="141"/>
                                        </p:tgtEl>
                                        <p:attrNameLst>
                                          <p:attrName>ppt_h</p:attrName>
                                        </p:attrNameLst>
                                      </p:cBhvr>
                                      <p:tavLst>
                                        <p:tav tm="0">
                                          <p:val>
                                            <p:strVal val="ppt_h"/>
                                          </p:val>
                                        </p:tav>
                                        <p:tav tm="100000">
                                          <p:val>
                                            <p:fltVal val="0"/>
                                          </p:val>
                                        </p:tav>
                                      </p:tavLst>
                                    </p:anim>
                                    <p:anim calcmode="lin" valueType="num">
                                      <p:cBhvr>
                                        <p:cTn id="528" dur="1000"/>
                                        <p:tgtEl>
                                          <p:spTgt spid="141"/>
                                        </p:tgtEl>
                                        <p:attrNameLst>
                                          <p:attrName>style.rotation</p:attrName>
                                        </p:attrNameLst>
                                      </p:cBhvr>
                                      <p:tavLst>
                                        <p:tav tm="0">
                                          <p:val>
                                            <p:fltVal val="0"/>
                                          </p:val>
                                        </p:tav>
                                        <p:tav tm="100000">
                                          <p:val>
                                            <p:fltVal val="90"/>
                                          </p:val>
                                        </p:tav>
                                      </p:tavLst>
                                    </p:anim>
                                    <p:animEffect transition="out" filter="fade">
                                      <p:cBhvr>
                                        <p:cTn id="529" dur="1000"/>
                                        <p:tgtEl>
                                          <p:spTgt spid="141"/>
                                        </p:tgtEl>
                                      </p:cBhvr>
                                    </p:animEffect>
                                    <p:set>
                                      <p:cBhvr>
                                        <p:cTn id="530" dur="1" fill="hold">
                                          <p:stCondLst>
                                            <p:cond delay="999"/>
                                          </p:stCondLst>
                                        </p:cTn>
                                        <p:tgtEl>
                                          <p:spTgt spid="141"/>
                                        </p:tgtEl>
                                        <p:attrNameLst>
                                          <p:attrName>style.visibility</p:attrName>
                                        </p:attrNameLst>
                                      </p:cBhvr>
                                      <p:to>
                                        <p:strVal val="hidden"/>
                                      </p:to>
                                    </p:set>
                                  </p:childTnLst>
                                </p:cTn>
                              </p:par>
                            </p:childTnLst>
                          </p:cTn>
                        </p:par>
                      </p:childTnLst>
                    </p:cTn>
                  </p:par>
                  <p:par>
                    <p:cTn id="531" fill="hold">
                      <p:stCondLst>
                        <p:cond delay="indefinite"/>
                      </p:stCondLst>
                      <p:childTnLst>
                        <p:par>
                          <p:cTn id="532" fill="hold">
                            <p:stCondLst>
                              <p:cond delay="0"/>
                            </p:stCondLst>
                            <p:childTnLst>
                              <p:par>
                                <p:cTn id="533" presetID="1" presetClass="entr" presetSubtype="0" fill="hold" nodeType="clickEffect">
                                  <p:stCondLst>
                                    <p:cond delay="0"/>
                                  </p:stCondLst>
                                  <p:childTnLst>
                                    <p:set>
                                      <p:cBhvr>
                                        <p:cTn id="534" dur="1" fill="hold">
                                          <p:stCondLst>
                                            <p:cond delay="0"/>
                                          </p:stCondLst>
                                        </p:cTn>
                                        <p:tgtEl>
                                          <p:spTgt spid="146"/>
                                        </p:tgtEl>
                                        <p:attrNameLst>
                                          <p:attrName>style.visibility</p:attrName>
                                        </p:attrNameLst>
                                      </p:cBhvr>
                                      <p:to>
                                        <p:strVal val="visible"/>
                                      </p:to>
                                    </p:set>
                                  </p:childTnLst>
                                </p:cTn>
                              </p:par>
                              <p:par>
                                <p:cTn id="535" presetID="31" presetClass="entr" presetSubtype="0" fill="hold" grpId="0" nodeType="withEffect">
                                  <p:stCondLst>
                                    <p:cond delay="0"/>
                                  </p:stCondLst>
                                  <p:childTnLst>
                                    <p:set>
                                      <p:cBhvr>
                                        <p:cTn id="536" dur="1" fill="hold">
                                          <p:stCondLst>
                                            <p:cond delay="0"/>
                                          </p:stCondLst>
                                        </p:cTn>
                                        <p:tgtEl>
                                          <p:spTgt spid="145"/>
                                        </p:tgtEl>
                                        <p:attrNameLst>
                                          <p:attrName>style.visibility</p:attrName>
                                        </p:attrNameLst>
                                      </p:cBhvr>
                                      <p:to>
                                        <p:strVal val="visible"/>
                                      </p:to>
                                    </p:set>
                                    <p:anim calcmode="lin" valueType="num">
                                      <p:cBhvr>
                                        <p:cTn id="537" dur="1000" fill="hold"/>
                                        <p:tgtEl>
                                          <p:spTgt spid="145"/>
                                        </p:tgtEl>
                                        <p:attrNameLst>
                                          <p:attrName>ppt_w</p:attrName>
                                        </p:attrNameLst>
                                      </p:cBhvr>
                                      <p:tavLst>
                                        <p:tav tm="0">
                                          <p:val>
                                            <p:fltVal val="0"/>
                                          </p:val>
                                        </p:tav>
                                        <p:tav tm="100000">
                                          <p:val>
                                            <p:strVal val="#ppt_w"/>
                                          </p:val>
                                        </p:tav>
                                      </p:tavLst>
                                    </p:anim>
                                    <p:anim calcmode="lin" valueType="num">
                                      <p:cBhvr>
                                        <p:cTn id="538" dur="1000" fill="hold"/>
                                        <p:tgtEl>
                                          <p:spTgt spid="145"/>
                                        </p:tgtEl>
                                        <p:attrNameLst>
                                          <p:attrName>ppt_h</p:attrName>
                                        </p:attrNameLst>
                                      </p:cBhvr>
                                      <p:tavLst>
                                        <p:tav tm="0">
                                          <p:val>
                                            <p:fltVal val="0"/>
                                          </p:val>
                                        </p:tav>
                                        <p:tav tm="100000">
                                          <p:val>
                                            <p:strVal val="#ppt_h"/>
                                          </p:val>
                                        </p:tav>
                                      </p:tavLst>
                                    </p:anim>
                                    <p:anim calcmode="lin" valueType="num">
                                      <p:cBhvr>
                                        <p:cTn id="539" dur="1000" fill="hold"/>
                                        <p:tgtEl>
                                          <p:spTgt spid="145"/>
                                        </p:tgtEl>
                                        <p:attrNameLst>
                                          <p:attrName>style.rotation</p:attrName>
                                        </p:attrNameLst>
                                      </p:cBhvr>
                                      <p:tavLst>
                                        <p:tav tm="0">
                                          <p:val>
                                            <p:fltVal val="90"/>
                                          </p:val>
                                        </p:tav>
                                        <p:tav tm="100000">
                                          <p:val>
                                            <p:fltVal val="0"/>
                                          </p:val>
                                        </p:tav>
                                      </p:tavLst>
                                    </p:anim>
                                    <p:animEffect transition="in" filter="fade">
                                      <p:cBhvr>
                                        <p:cTn id="540" dur="1000"/>
                                        <p:tgtEl>
                                          <p:spTgt spid="145"/>
                                        </p:tgtEl>
                                      </p:cBhvr>
                                    </p:animEffect>
                                  </p:childTnLst>
                                </p:cTn>
                              </p:par>
                              <p:par>
                                <p:cTn id="541" presetID="31" presetClass="entr" presetSubtype="0" fill="hold" grpId="0" nodeType="withEffect">
                                  <p:stCondLst>
                                    <p:cond delay="0"/>
                                  </p:stCondLst>
                                  <p:childTnLst>
                                    <p:set>
                                      <p:cBhvr>
                                        <p:cTn id="542" dur="1" fill="hold">
                                          <p:stCondLst>
                                            <p:cond delay="0"/>
                                          </p:stCondLst>
                                        </p:cTn>
                                        <p:tgtEl>
                                          <p:spTgt spid="147"/>
                                        </p:tgtEl>
                                        <p:attrNameLst>
                                          <p:attrName>style.visibility</p:attrName>
                                        </p:attrNameLst>
                                      </p:cBhvr>
                                      <p:to>
                                        <p:strVal val="visible"/>
                                      </p:to>
                                    </p:set>
                                    <p:anim calcmode="lin" valueType="num">
                                      <p:cBhvr>
                                        <p:cTn id="543" dur="1000" fill="hold"/>
                                        <p:tgtEl>
                                          <p:spTgt spid="147"/>
                                        </p:tgtEl>
                                        <p:attrNameLst>
                                          <p:attrName>ppt_w</p:attrName>
                                        </p:attrNameLst>
                                      </p:cBhvr>
                                      <p:tavLst>
                                        <p:tav tm="0">
                                          <p:val>
                                            <p:fltVal val="0"/>
                                          </p:val>
                                        </p:tav>
                                        <p:tav tm="100000">
                                          <p:val>
                                            <p:strVal val="#ppt_w"/>
                                          </p:val>
                                        </p:tav>
                                      </p:tavLst>
                                    </p:anim>
                                    <p:anim calcmode="lin" valueType="num">
                                      <p:cBhvr>
                                        <p:cTn id="544" dur="1000" fill="hold"/>
                                        <p:tgtEl>
                                          <p:spTgt spid="147"/>
                                        </p:tgtEl>
                                        <p:attrNameLst>
                                          <p:attrName>ppt_h</p:attrName>
                                        </p:attrNameLst>
                                      </p:cBhvr>
                                      <p:tavLst>
                                        <p:tav tm="0">
                                          <p:val>
                                            <p:fltVal val="0"/>
                                          </p:val>
                                        </p:tav>
                                        <p:tav tm="100000">
                                          <p:val>
                                            <p:strVal val="#ppt_h"/>
                                          </p:val>
                                        </p:tav>
                                      </p:tavLst>
                                    </p:anim>
                                    <p:anim calcmode="lin" valueType="num">
                                      <p:cBhvr>
                                        <p:cTn id="545" dur="1000" fill="hold"/>
                                        <p:tgtEl>
                                          <p:spTgt spid="147"/>
                                        </p:tgtEl>
                                        <p:attrNameLst>
                                          <p:attrName>style.rotation</p:attrName>
                                        </p:attrNameLst>
                                      </p:cBhvr>
                                      <p:tavLst>
                                        <p:tav tm="0">
                                          <p:val>
                                            <p:fltVal val="90"/>
                                          </p:val>
                                        </p:tav>
                                        <p:tav tm="100000">
                                          <p:val>
                                            <p:fltVal val="0"/>
                                          </p:val>
                                        </p:tav>
                                      </p:tavLst>
                                    </p:anim>
                                    <p:animEffect transition="in" filter="fade">
                                      <p:cBhvr>
                                        <p:cTn id="546" dur="1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animBg="1"/>
      <p:bldP spid="34" grpId="0" animBg="1"/>
      <p:bldP spid="38" grpId="0" animBg="1"/>
      <p:bldP spid="40" grpId="0" animBg="1"/>
      <p:bldP spid="42" grpId="0" animBg="1"/>
      <p:bldP spid="45" grpId="0" animBg="1"/>
      <p:bldP spid="47" grpId="0" animBg="1"/>
      <p:bldP spid="58" grpId="0" animBg="1"/>
      <p:bldP spid="62" grpId="0" animBg="1"/>
      <p:bldP spid="62" grpId="1" animBg="1"/>
      <p:bldP spid="62" grpId="2" animBg="1"/>
      <p:bldP spid="64" grpId="0"/>
      <p:bldP spid="65" grpId="0"/>
      <p:bldP spid="66" grpId="0"/>
      <p:bldP spid="67" grpId="0"/>
      <p:bldP spid="68" grpId="0"/>
      <p:bldP spid="69" grpId="0"/>
      <p:bldP spid="70" grpId="0"/>
      <p:bldP spid="71" grpId="0"/>
      <p:bldP spid="72" grpId="0"/>
      <p:bldP spid="73" grpId="0"/>
      <p:bldP spid="74" grpId="0"/>
      <p:bldP spid="74" grpId="1"/>
      <p:bldP spid="74" grpId="2"/>
      <p:bldP spid="75" grpId="0"/>
      <p:bldP spid="76" grpId="0"/>
      <p:bldP spid="77" grpId="0"/>
      <p:bldP spid="80" grpId="0" animBg="1"/>
      <p:bldP spid="82" grpId="0"/>
      <p:bldP spid="96" grpId="0" animBg="1"/>
      <p:bldP spid="98" grpId="0"/>
      <p:bldP spid="126" grpId="0" animBg="1"/>
      <p:bldP spid="126" grpId="1" animBg="1"/>
      <p:bldP spid="126" grpId="2" animBg="1"/>
      <p:bldP spid="128" grpId="0" animBg="1"/>
      <p:bldP spid="130" grpId="0" animBg="1"/>
      <p:bldP spid="132" grpId="0" animBg="1"/>
      <p:bldP spid="132" grpId="1" animBg="1"/>
      <p:bldP spid="132" grpId="2" animBg="1"/>
      <p:bldP spid="134" grpId="0" animBg="1"/>
      <p:bldP spid="136" grpId="0" animBg="1"/>
      <p:bldP spid="136" grpId="1" animBg="1"/>
      <p:bldP spid="136" grpId="2" animBg="1"/>
      <p:bldP spid="138" grpId="0"/>
      <p:bldP spid="139" grpId="0"/>
      <p:bldP spid="139" grpId="1"/>
      <p:bldP spid="139" grpId="2"/>
      <p:bldP spid="140" grpId="0"/>
      <p:bldP spid="141" grpId="0"/>
      <p:bldP spid="141" grpId="1"/>
      <p:bldP spid="141" grpId="2"/>
      <p:bldP spid="142" grpId="0"/>
      <p:bldP spid="143" grpId="0"/>
      <p:bldP spid="144" grpId="0"/>
      <p:bldP spid="144" grpId="1"/>
      <p:bldP spid="144" grpId="2"/>
      <p:bldP spid="145" grpId="0" animBg="1"/>
      <p:bldP spid="147" grpId="0"/>
      <p:bldP spid="148" grpId="0"/>
      <p:bldP spid="149" grpId="0" animBg="1"/>
      <p:bldP spid="150" grpId="0"/>
      <p:bldP spid="150" grpId="1"/>
      <p:bldP spid="150" grpId="2"/>
      <p:bldP spid="151" grpId="0" animBg="1"/>
      <p:bldP spid="151" grpId="1" animBg="1"/>
      <p:bldP spid="151" grpId="2" animBg="1"/>
      <p:bldP spid="152" grpId="0"/>
      <p:bldP spid="153" grpId="0" animBg="1"/>
      <p:bldP spid="154" grpId="0"/>
      <p:bldP spid="15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Blockchain</a:t>
            </a:r>
            <a:r>
              <a:rPr lang="en-US" altLang="zh-TW" dirty="0"/>
              <a:t> Forks</a:t>
            </a:r>
            <a:br>
              <a:rPr lang="en-US" altLang="zh-TW" dirty="0"/>
            </a:br>
            <a:endParaRPr lang="zh-TW" altLang="en-US" dirty="0"/>
          </a:p>
        </p:txBody>
      </p:sp>
      <p:sp>
        <p:nvSpPr>
          <p:cNvPr id="3" name="內容版面配置區 2"/>
          <p:cNvSpPr>
            <a:spLocks noGrp="1"/>
          </p:cNvSpPr>
          <p:nvPr>
            <p:ph idx="1"/>
          </p:nvPr>
        </p:nvSpPr>
        <p:spPr/>
        <p:txBody>
          <a:bodyPr>
            <a:normAutofit lnSpcReduction="10000"/>
          </a:bodyPr>
          <a:lstStyle/>
          <a:p>
            <a:pPr>
              <a:lnSpc>
                <a:spcPct val="200000"/>
              </a:lnSpc>
              <a:buClr>
                <a:schemeClr val="tx1">
                  <a:lumMod val="75000"/>
                  <a:lumOff val="25000"/>
                </a:schemeClr>
              </a:buClr>
              <a:buFont typeface="Wingdings" panose="05000000000000000000" pitchFamily="2" charset="2"/>
              <a:buChar char="u"/>
            </a:pPr>
            <a:r>
              <a:rPr lang="en-US" altLang="zh-TW" dirty="0"/>
              <a:t> Nature fork : </a:t>
            </a:r>
            <a:r>
              <a:rPr lang="zh-TW" altLang="en-US" dirty="0"/>
              <a:t>因兩礦工同時計算出答案而產稱的分叉，在下個</a:t>
            </a:r>
            <a:r>
              <a:rPr lang="en-US" altLang="zh-TW" dirty="0"/>
              <a:t>block</a:t>
            </a:r>
            <a:r>
              <a:rPr lang="zh-TW" altLang="en-US" dirty="0"/>
              <a:t>計算完畢後就會因較快 </a:t>
            </a:r>
            <a:r>
              <a:rPr lang="en-US" altLang="zh-TW" dirty="0"/>
              <a:t>block </a:t>
            </a:r>
            <a:r>
              <a:rPr lang="zh-TW" altLang="en-US" dirty="0"/>
              <a:t>計算出結果所產生的</a:t>
            </a:r>
            <a:r>
              <a:rPr lang="en-US" altLang="zh-TW" dirty="0"/>
              <a:t>chain</a:t>
            </a:r>
            <a:r>
              <a:rPr lang="zh-TW" altLang="en-US" dirty="0"/>
              <a:t>較長而導致其成為主鏈。</a:t>
            </a:r>
            <a:endParaRPr lang="en-US" altLang="zh-TW" dirty="0"/>
          </a:p>
          <a:p>
            <a:pPr>
              <a:lnSpc>
                <a:spcPct val="200000"/>
              </a:lnSpc>
              <a:buClr>
                <a:schemeClr val="tx1">
                  <a:lumMod val="75000"/>
                  <a:lumOff val="25000"/>
                </a:schemeClr>
              </a:buClr>
              <a:buFont typeface="Wingdings" panose="05000000000000000000" pitchFamily="2" charset="2"/>
              <a:buChar char="u"/>
            </a:pPr>
            <a:r>
              <a:rPr lang="en-US" altLang="zh-TW" dirty="0"/>
              <a:t> Soft fork : </a:t>
            </a:r>
            <a:r>
              <a:rPr lang="zh-TW" altLang="en-US" dirty="0"/>
              <a:t>因 </a:t>
            </a:r>
            <a:r>
              <a:rPr lang="en-US" altLang="zh-TW" dirty="0"/>
              <a:t>protocol </a:t>
            </a:r>
            <a:r>
              <a:rPr lang="zh-TW" altLang="en-US" dirty="0"/>
              <a:t>升級引起，但改動是 </a:t>
            </a:r>
            <a:r>
              <a:rPr lang="en-US" altLang="zh-TW" dirty="0"/>
              <a:t>backward-compatible </a:t>
            </a:r>
            <a:r>
              <a:rPr lang="zh-TW" altLang="en-US" dirty="0"/>
              <a:t>的因此舊版本尚未更新的 </a:t>
            </a:r>
            <a:r>
              <a:rPr lang="en-US" altLang="zh-TW" dirty="0"/>
              <a:t>node </a:t>
            </a:r>
            <a:r>
              <a:rPr lang="zh-TW" altLang="en-US" dirty="0"/>
              <a:t>依然可以處理交易，並添加新 </a:t>
            </a:r>
            <a:r>
              <a:rPr lang="en-US" altLang="zh-TW" dirty="0"/>
              <a:t>block </a:t>
            </a:r>
            <a:r>
              <a:rPr lang="zh-TW" altLang="en-US" dirty="0"/>
              <a:t>到鏈上，只要執行的動作沒有違反新 </a:t>
            </a:r>
            <a:r>
              <a:rPr lang="en-US" altLang="zh-TW" dirty="0"/>
              <a:t>protocol</a:t>
            </a:r>
            <a:r>
              <a:rPr lang="zh-TW" altLang="en-US" dirty="0"/>
              <a:t>。</a:t>
            </a:r>
            <a:endParaRPr lang="en-US" altLang="zh-TW" dirty="0"/>
          </a:p>
          <a:p>
            <a:pPr>
              <a:lnSpc>
                <a:spcPct val="200000"/>
              </a:lnSpc>
              <a:buClr>
                <a:schemeClr val="tx1">
                  <a:lumMod val="75000"/>
                  <a:lumOff val="25000"/>
                </a:schemeClr>
              </a:buClr>
              <a:buFont typeface="Wingdings" panose="05000000000000000000" pitchFamily="2" charset="2"/>
              <a:buChar char="u"/>
            </a:pPr>
            <a:r>
              <a:rPr lang="en-US" altLang="zh-TW" dirty="0"/>
              <a:t> Hard fork : </a:t>
            </a:r>
            <a:r>
              <a:rPr lang="zh-TW" altLang="en-US" dirty="0"/>
              <a:t>因 </a:t>
            </a:r>
            <a:r>
              <a:rPr lang="en-US" altLang="zh-TW" dirty="0"/>
              <a:t>protocol </a:t>
            </a:r>
            <a:r>
              <a:rPr lang="zh-TW" altLang="en-US" dirty="0"/>
              <a:t>升級引起，但改動是 </a:t>
            </a:r>
            <a:r>
              <a:rPr lang="en-US" altLang="zh-TW" dirty="0"/>
              <a:t>Incompatible with the previous</a:t>
            </a:r>
            <a:r>
              <a:rPr lang="zh-TW" altLang="en-US" dirty="0"/>
              <a:t> </a:t>
            </a:r>
            <a:r>
              <a:rPr lang="en-US" altLang="zh-TW" dirty="0"/>
              <a:t>version</a:t>
            </a:r>
            <a:r>
              <a:rPr lang="zh-TW" altLang="en-US" dirty="0"/>
              <a:t>，因此 </a:t>
            </a:r>
            <a:r>
              <a:rPr lang="en-US" altLang="zh-TW" dirty="0"/>
              <a:t>node </a:t>
            </a:r>
            <a:r>
              <a:rPr lang="zh-TW" altLang="en-US" dirty="0"/>
              <a:t>若不升級則無法處理以及添加新 </a:t>
            </a:r>
            <a:r>
              <a:rPr lang="en-US" altLang="zh-TW" dirty="0"/>
              <a:t>block </a:t>
            </a:r>
            <a:r>
              <a:rPr lang="zh-TW" altLang="en-US" dirty="0"/>
              <a:t>到鏈上。</a:t>
            </a:r>
            <a:endParaRPr lang="en-US" altLang="zh-TW" dirty="0"/>
          </a:p>
          <a:p>
            <a:pPr marL="0" indent="0">
              <a:lnSpc>
                <a:spcPct val="150000"/>
              </a:lnSpc>
              <a:buClr>
                <a:schemeClr val="tx1">
                  <a:lumMod val="75000"/>
                  <a:lumOff val="25000"/>
                </a:schemeClr>
              </a:buClr>
              <a:buNone/>
            </a:pPr>
            <a:endParaRPr lang="en-US" altLang="zh-TW" dirty="0"/>
          </a:p>
          <a:p>
            <a:pPr marL="0" indent="0">
              <a:lnSpc>
                <a:spcPct val="150000"/>
              </a:lnSpc>
              <a:buClr>
                <a:schemeClr val="tx1">
                  <a:lumMod val="75000"/>
                  <a:lumOff val="25000"/>
                </a:schemeClr>
              </a:buClr>
              <a:buNone/>
            </a:pPr>
            <a:endParaRPr lang="zh-TW" altLang="en-US" dirty="0"/>
          </a:p>
        </p:txBody>
      </p:sp>
    </p:spTree>
    <p:extLst>
      <p:ext uri="{BB962C8B-B14F-4D97-AF65-F5344CB8AC3E}">
        <p14:creationId xmlns:p14="http://schemas.microsoft.com/office/powerpoint/2010/main" val="252579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Zero-Knowledge Proofs</a:t>
            </a:r>
            <a:endParaRPr lang="zh-TW" altLang="en-US" dirty="0"/>
          </a:p>
        </p:txBody>
      </p:sp>
      <mc:AlternateContent xmlns:mc="http://schemas.openxmlformats.org/markup-compatibility/2006" xmlns:a14="http://schemas.microsoft.com/office/drawing/2010/main">
        <mc:Choice Requires="a14">
          <p:sp>
            <p:nvSpPr>
              <p:cNvPr id="5" name="五邊形 4"/>
              <p:cNvSpPr/>
              <p:nvPr/>
            </p:nvSpPr>
            <p:spPr>
              <a:xfrm>
                <a:off x="1515428" y="3362325"/>
                <a:ext cx="1381126" cy="685800"/>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TW"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oMath>
                </a14:m>
                <a:r>
                  <a:rPr lang="en-US" altLang="zh-TW" dirty="0">
                    <a:ln w="0"/>
                    <a:solidFill>
                      <a:schemeClr val="tx1"/>
                    </a:solidFill>
                    <a:effectLst>
                      <a:outerShdw blurRad="38100" dist="19050" dir="2700000" algn="tl" rotWithShape="0">
                        <a:schemeClr val="dk1">
                          <a:alpha val="40000"/>
                        </a:schemeClr>
                      </a:outerShdw>
                    </a:effectLst>
                  </a:rPr>
                  <a:t>(</a:t>
                </a:r>
                <a14:m>
                  <m:oMath xmlns:m="http://schemas.openxmlformats.org/officeDocument/2006/math">
                    <m:r>
                      <a:rPr lang="zh-TW" alt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𝜆</m:t>
                    </m:r>
                  </m:oMath>
                </a14:m>
                <a:r>
                  <a:rPr lang="en-US" altLang="zh-TW" dirty="0">
                    <a:ln w="0"/>
                    <a:solidFill>
                      <a:schemeClr val="tx1"/>
                    </a:solidFill>
                    <a:effectLst>
                      <a:outerShdw blurRad="38100" dist="19050" dir="2700000" algn="tl" rotWithShape="0">
                        <a:schemeClr val="dk1">
                          <a:alpha val="40000"/>
                        </a:schemeClr>
                      </a:outerShdw>
                    </a:effectLst>
                  </a:rPr>
                  <a:t>)</a:t>
                </a:r>
                <a:endParaRPr lang="zh-TW" alt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5" name="五邊形 4"/>
              <p:cNvSpPr>
                <a:spLocks noRot="1" noChangeAspect="1" noMove="1" noResize="1" noEditPoints="1" noAdjustHandles="1" noChangeArrowheads="1" noChangeShapeType="1" noTextEdit="1"/>
              </p:cNvSpPr>
              <p:nvPr/>
            </p:nvSpPr>
            <p:spPr>
              <a:xfrm>
                <a:off x="1515428" y="3362325"/>
                <a:ext cx="1381126" cy="685800"/>
              </a:xfrm>
              <a:prstGeom prst="homePlate">
                <a:avLst/>
              </a:prstGeom>
              <a:blipFill>
                <a:blip r:embed="rId2"/>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五邊形 5"/>
              <p:cNvSpPr/>
              <p:nvPr/>
            </p:nvSpPr>
            <p:spPr>
              <a:xfrm>
                <a:off x="6994170" y="2525627"/>
                <a:ext cx="1381126" cy="685800"/>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TW"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oMath>
                </a14:m>
                <a:r>
                  <a:rPr lang="en-US" altLang="zh-TW" dirty="0">
                    <a:ln w="0"/>
                    <a:solidFill>
                      <a:schemeClr val="tx1"/>
                    </a:solidFill>
                    <a:effectLst>
                      <a:outerShdw blurRad="38100" dist="19050" dir="2700000" algn="tl" rotWithShape="0">
                        <a:schemeClr val="dk1">
                          <a:alpha val="40000"/>
                        </a:schemeClr>
                      </a:outerShdw>
                    </a:effectLst>
                  </a:rPr>
                  <a:t>(</a:t>
                </a:r>
                <a14:m>
                  <m:oMath xmlns:m="http://schemas.openxmlformats.org/officeDocument/2006/math">
                    <m:r>
                      <a:rPr lang="en-US" altLang="zh-TW"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𝑝𝑘</m:t>
                    </m:r>
                    <m:r>
                      <a:rPr lang="en-US" altLang="zh-TW"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altLang="zh-TW"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𝑤</m:t>
                    </m:r>
                    <m:r>
                      <a:rPr lang="en-US" altLang="zh-TW"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altLang="zh-TW"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oMath>
                </a14:m>
                <a:r>
                  <a:rPr lang="en-US" altLang="zh-TW" dirty="0">
                    <a:ln w="0"/>
                    <a:solidFill>
                      <a:schemeClr val="tx1"/>
                    </a:solidFill>
                    <a:effectLst>
                      <a:outerShdw blurRad="38100" dist="19050" dir="2700000" algn="tl" rotWithShape="0">
                        <a:schemeClr val="dk1">
                          <a:alpha val="40000"/>
                        </a:schemeClr>
                      </a:outerShdw>
                    </a:effectLst>
                  </a:rPr>
                  <a:t>)</a:t>
                </a:r>
                <a:endParaRPr lang="zh-TW" altLang="en-US" dirty="0">
                  <a:ln w="0"/>
                  <a:solidFill>
                    <a:schemeClr val="tx1"/>
                  </a:solidFill>
                  <a:effectLst>
                    <a:outerShdw blurRad="38100" dist="19050" dir="2700000" algn="tl" rotWithShape="0">
                      <a:schemeClr val="dk1">
                        <a:alpha val="40000"/>
                      </a:schemeClr>
                    </a:outerShdw>
                  </a:effectLst>
                </a:endParaRPr>
              </a:p>
            </p:txBody>
          </p:sp>
        </mc:Choice>
        <mc:Fallback xmlns="">
          <p:sp>
            <p:nvSpPr>
              <p:cNvPr id="6" name="五邊形 5"/>
              <p:cNvSpPr>
                <a:spLocks noRot="1" noChangeAspect="1" noMove="1" noResize="1" noEditPoints="1" noAdjustHandles="1" noChangeArrowheads="1" noChangeShapeType="1" noTextEdit="1"/>
              </p:cNvSpPr>
              <p:nvPr/>
            </p:nvSpPr>
            <p:spPr>
              <a:xfrm>
                <a:off x="6994170" y="2525627"/>
                <a:ext cx="1381126" cy="685800"/>
              </a:xfrm>
              <a:prstGeom prst="homePlate">
                <a:avLst/>
              </a:prstGeom>
              <a:blipFill>
                <a:blip r:embed="rId3"/>
                <a:stretch>
                  <a:fillRect l="-1304"/>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五邊形 6"/>
              <p:cNvSpPr/>
              <p:nvPr/>
            </p:nvSpPr>
            <p:spPr>
              <a:xfrm>
                <a:off x="6994170" y="4825811"/>
                <a:ext cx="1381126" cy="685800"/>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TW" sz="12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oMath>
                </a14:m>
                <a:r>
                  <a:rPr lang="en-US" altLang="zh-TW" sz="1200" dirty="0">
                    <a:ln w="0"/>
                    <a:solidFill>
                      <a:schemeClr val="tx1"/>
                    </a:solidFill>
                    <a:effectLst>
                      <a:outerShdw blurRad="38100" dist="19050" dir="2700000" algn="tl" rotWithShape="0">
                        <a:schemeClr val="dk1">
                          <a:alpha val="40000"/>
                        </a:schemeClr>
                      </a:outerShdw>
                    </a:effectLst>
                  </a:rPr>
                  <a:t>(</a:t>
                </a:r>
                <a14:m>
                  <m:oMath xmlns:m="http://schemas.openxmlformats.org/officeDocument/2006/math">
                    <m:r>
                      <a:rPr lang="en-US" altLang="zh-TW" sz="12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𝑣𝑘</m:t>
                    </m:r>
                    <m:r>
                      <a:rPr lang="en-US" altLang="zh-TW" sz="12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altLang="zh-TW" sz="12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𝑝𝑟𝑜𝑜𝑓</m:t>
                    </m:r>
                    <m:r>
                      <a:rPr lang="en-US" altLang="zh-TW" sz="12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altLang="zh-TW" sz="12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oMath>
                </a14:m>
                <a:r>
                  <a:rPr lang="en-US" altLang="zh-TW" sz="1200" dirty="0">
                    <a:ln w="0"/>
                    <a:solidFill>
                      <a:schemeClr val="tx1"/>
                    </a:solidFill>
                    <a:effectLst>
                      <a:outerShdw blurRad="38100" dist="19050" dir="2700000" algn="tl" rotWithShape="0">
                        <a:schemeClr val="dk1">
                          <a:alpha val="40000"/>
                        </a:schemeClr>
                      </a:outerShdw>
                    </a:effectLst>
                  </a:rPr>
                  <a:t>)</a:t>
                </a:r>
                <a:endParaRPr lang="zh-TW" altLang="en-US" sz="1200" dirty="0">
                  <a:ln w="0"/>
                  <a:solidFill>
                    <a:schemeClr val="tx1"/>
                  </a:solidFill>
                  <a:effectLst>
                    <a:outerShdw blurRad="38100" dist="19050" dir="2700000" algn="tl" rotWithShape="0">
                      <a:schemeClr val="dk1">
                        <a:alpha val="40000"/>
                      </a:schemeClr>
                    </a:outerShdw>
                  </a:effectLst>
                </a:endParaRPr>
              </a:p>
            </p:txBody>
          </p:sp>
        </mc:Choice>
        <mc:Fallback xmlns="">
          <p:sp>
            <p:nvSpPr>
              <p:cNvPr id="7" name="五邊形 6"/>
              <p:cNvSpPr>
                <a:spLocks noRot="1" noChangeAspect="1" noMove="1" noResize="1" noEditPoints="1" noAdjustHandles="1" noChangeArrowheads="1" noChangeShapeType="1" noTextEdit="1"/>
              </p:cNvSpPr>
              <p:nvPr/>
            </p:nvSpPr>
            <p:spPr>
              <a:xfrm>
                <a:off x="6994170" y="4825811"/>
                <a:ext cx="1381126" cy="685800"/>
              </a:xfrm>
              <a:prstGeom prst="homePlate">
                <a:avLst/>
              </a:prstGeom>
              <a:blipFill>
                <a:blip r:embed="rId4"/>
                <a:stretch>
                  <a:fillRect/>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14376" y="3520559"/>
                <a:ext cx="61722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𝜆</m:t>
                      </m:r>
                    </m:oMath>
                  </m:oMathPara>
                </a14:m>
                <a:endParaRPr lang="zh-TW" altLang="en-US" dirty="0"/>
              </a:p>
            </p:txBody>
          </p:sp>
        </mc:Choice>
        <mc:Fallback xmlns="">
          <p:sp>
            <p:nvSpPr>
              <p:cNvPr id="8" name="矩形 7"/>
              <p:cNvSpPr>
                <a:spLocks noRot="1" noChangeAspect="1" noMove="1" noResize="1" noEditPoints="1" noAdjustHandles="1" noChangeArrowheads="1" noChangeShapeType="1" noTextEdit="1"/>
              </p:cNvSpPr>
              <p:nvPr/>
            </p:nvSpPr>
            <p:spPr>
              <a:xfrm>
                <a:off x="714376" y="3520559"/>
                <a:ext cx="617220" cy="369332"/>
              </a:xfrm>
              <a:prstGeom prst="rect">
                <a:avLst/>
              </a:prstGeom>
              <a:blipFill>
                <a:blip r:embed="rId5"/>
                <a:stretch>
                  <a:fillRect/>
                </a:stretch>
              </a:blipFill>
            </p:spPr>
            <p:txBody>
              <a:bodyPr/>
              <a:lstStyle/>
              <a:p>
                <a:r>
                  <a:rPr lang="zh-TW" altLang="en-US">
                    <a:noFill/>
                  </a:rPr>
                  <a:t> </a:t>
                </a:r>
              </a:p>
            </p:txBody>
          </p:sp>
        </mc:Fallback>
      </mc:AlternateContent>
      <p:pic>
        <p:nvPicPr>
          <p:cNvPr id="10" name="圖片 9"/>
          <p:cNvPicPr>
            <a:picLocks noChangeAspect="1"/>
          </p:cNvPicPr>
          <p:nvPr/>
        </p:nvPicPr>
        <p:blipFill rotWithShape="1">
          <a:blip r:embed="rId6" cstate="print">
            <a:extLst>
              <a:ext uri="{28A0092B-C50C-407E-A947-70E740481C1C}">
                <a14:useLocalDpi xmlns:a14="http://schemas.microsoft.com/office/drawing/2010/main" val="0"/>
              </a:ext>
            </a:extLst>
          </a:blip>
          <a:srcRect l="73500" t="34042" r="6833" b="36170"/>
          <a:stretch/>
        </p:blipFill>
        <p:spPr>
          <a:xfrm rot="2565079">
            <a:off x="3677666" y="2761964"/>
            <a:ext cx="430962" cy="613573"/>
          </a:xfrm>
          <a:prstGeom prst="rect">
            <a:avLst/>
          </a:prstGeom>
        </p:spPr>
      </p:pic>
      <p:pic>
        <p:nvPicPr>
          <p:cNvPr id="11" name="圖片 10"/>
          <p:cNvPicPr>
            <a:picLocks noChangeAspect="1"/>
          </p:cNvPicPr>
          <p:nvPr/>
        </p:nvPicPr>
        <p:blipFill rotWithShape="1">
          <a:blip r:embed="rId6">
            <a:extLst>
              <a:ext uri="{28A0092B-C50C-407E-A947-70E740481C1C}">
                <a14:useLocalDpi xmlns:a14="http://schemas.microsoft.com/office/drawing/2010/main" val="0"/>
              </a:ext>
            </a:extLst>
          </a:blip>
          <a:srcRect l="42333" t="68794" r="41333" b="1596"/>
          <a:stretch/>
        </p:blipFill>
        <p:spPr>
          <a:xfrm rot="2708419">
            <a:off x="3686558" y="4079008"/>
            <a:ext cx="413177" cy="704087"/>
          </a:xfrm>
          <a:prstGeom prst="rect">
            <a:avLst/>
          </a:prstGeom>
        </p:spPr>
      </p:pic>
      <p:cxnSp>
        <p:nvCxnSpPr>
          <p:cNvPr id="13" name="直線單箭頭接點 12"/>
          <p:cNvCxnSpPr/>
          <p:nvPr/>
        </p:nvCxnSpPr>
        <p:spPr>
          <a:xfrm>
            <a:off x="1239680" y="3705225"/>
            <a:ext cx="18383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肘形接點 17"/>
          <p:cNvCxnSpPr>
            <a:stCxn id="5" idx="3"/>
          </p:cNvCxnSpPr>
          <p:nvPr/>
        </p:nvCxnSpPr>
        <p:spPr>
          <a:xfrm flipV="1">
            <a:off x="2896554" y="3126656"/>
            <a:ext cx="659604" cy="578569"/>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接點 20"/>
          <p:cNvCxnSpPr/>
          <p:nvPr/>
        </p:nvCxnSpPr>
        <p:spPr>
          <a:xfrm rot="16200000" flipH="1">
            <a:off x="3100072" y="3841034"/>
            <a:ext cx="643082" cy="390514"/>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6" name="圖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61095" y="2469863"/>
            <a:ext cx="514426" cy="670009"/>
          </a:xfrm>
          <a:prstGeom prst="rect">
            <a:avLst/>
          </a:prstGeom>
        </p:spPr>
      </p:pic>
      <p:pic>
        <p:nvPicPr>
          <p:cNvPr id="29" name="圖片 28"/>
          <p:cNvPicPr>
            <a:picLocks noChangeAspect="1"/>
          </p:cNvPicPr>
          <p:nvPr/>
        </p:nvPicPr>
        <p:blipFill rotWithShape="1">
          <a:blip r:embed="rId6" cstate="print">
            <a:extLst>
              <a:ext uri="{28A0092B-C50C-407E-A947-70E740481C1C}">
                <a14:useLocalDpi xmlns:a14="http://schemas.microsoft.com/office/drawing/2010/main" val="0"/>
              </a:ext>
            </a:extLst>
          </a:blip>
          <a:srcRect l="73500" t="34042" r="6833" b="36170"/>
          <a:stretch/>
        </p:blipFill>
        <p:spPr>
          <a:xfrm rot="2565079">
            <a:off x="5702828" y="2019682"/>
            <a:ext cx="430962" cy="613573"/>
          </a:xfrm>
          <a:prstGeom prst="rect">
            <a:avLst/>
          </a:prstGeom>
        </p:spPr>
      </p:pic>
      <mc:AlternateContent xmlns:mc="http://schemas.openxmlformats.org/markup-compatibility/2006" xmlns:a14="http://schemas.microsoft.com/office/drawing/2010/main">
        <mc:Choice Requires="a14">
          <p:sp>
            <p:nvSpPr>
              <p:cNvPr id="27" name="矩形 26"/>
              <p:cNvSpPr/>
              <p:nvPr/>
            </p:nvSpPr>
            <p:spPr>
              <a:xfrm>
                <a:off x="5664039" y="2683861"/>
                <a:ext cx="51768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28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𝑤</m:t>
                      </m:r>
                    </m:oMath>
                  </m:oMathPara>
                </a14:m>
                <a:endParaRPr lang="zh-TW" altLang="en-US" sz="2800" dirty="0"/>
              </a:p>
            </p:txBody>
          </p:sp>
        </mc:Choice>
        <mc:Fallback xmlns="">
          <p:sp>
            <p:nvSpPr>
              <p:cNvPr id="27" name="矩形 26"/>
              <p:cNvSpPr>
                <a:spLocks noRot="1" noChangeAspect="1" noMove="1" noResize="1" noEditPoints="1" noAdjustHandles="1" noChangeArrowheads="1" noChangeShapeType="1" noTextEdit="1"/>
              </p:cNvSpPr>
              <p:nvPr/>
            </p:nvSpPr>
            <p:spPr>
              <a:xfrm>
                <a:off x="5664039" y="2683861"/>
                <a:ext cx="517685" cy="52322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5642575" y="3207081"/>
                <a:ext cx="50808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32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oMath>
                  </m:oMathPara>
                </a14:m>
                <a:endParaRPr lang="zh-TW" altLang="en-US" sz="3200" dirty="0"/>
              </a:p>
            </p:txBody>
          </p:sp>
        </mc:Choice>
        <mc:Fallback xmlns="">
          <p:sp>
            <p:nvSpPr>
              <p:cNvPr id="28" name="矩形 27"/>
              <p:cNvSpPr>
                <a:spLocks noRot="1" noChangeAspect="1" noMove="1" noResize="1" noEditPoints="1" noAdjustHandles="1" noChangeArrowheads="1" noChangeShapeType="1" noTextEdit="1"/>
              </p:cNvSpPr>
              <p:nvPr/>
            </p:nvSpPr>
            <p:spPr>
              <a:xfrm>
                <a:off x="5642575" y="3207081"/>
                <a:ext cx="508088" cy="584775"/>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5615222" y="5863373"/>
                <a:ext cx="508088"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32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oMath>
                  </m:oMathPara>
                </a14:m>
                <a:endParaRPr lang="zh-TW" altLang="en-US" sz="3200" dirty="0"/>
              </a:p>
            </p:txBody>
          </p:sp>
        </mc:Choice>
        <mc:Fallback xmlns="">
          <p:sp>
            <p:nvSpPr>
              <p:cNvPr id="32" name="矩形 31"/>
              <p:cNvSpPr>
                <a:spLocks noRot="1" noChangeAspect="1" noMove="1" noResize="1" noEditPoints="1" noAdjustHandles="1" noChangeArrowheads="1" noChangeShapeType="1" noTextEdit="1"/>
              </p:cNvSpPr>
              <p:nvPr/>
            </p:nvSpPr>
            <p:spPr>
              <a:xfrm>
                <a:off x="5615222" y="5863373"/>
                <a:ext cx="508088" cy="584775"/>
              </a:xfrm>
              <a:prstGeom prst="rect">
                <a:avLst/>
              </a:prstGeom>
              <a:blipFill>
                <a:blip r:embed="rId10"/>
                <a:stretch>
                  <a:fillRect/>
                </a:stretch>
              </a:blipFill>
            </p:spPr>
            <p:txBody>
              <a:bodyPr/>
              <a:lstStyle/>
              <a:p>
                <a:r>
                  <a:rPr lang="zh-TW" altLang="en-US">
                    <a:noFill/>
                  </a:rPr>
                  <a:t> </a:t>
                </a:r>
              </a:p>
            </p:txBody>
          </p:sp>
        </mc:Fallback>
      </mc:AlternateContent>
      <p:pic>
        <p:nvPicPr>
          <p:cNvPr id="33" name="圖片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15222" y="4954200"/>
            <a:ext cx="514426" cy="670009"/>
          </a:xfrm>
          <a:prstGeom prst="rect">
            <a:avLst/>
          </a:prstGeom>
        </p:spPr>
      </p:pic>
      <p:pic>
        <p:nvPicPr>
          <p:cNvPr id="34" name="圖片 33"/>
          <p:cNvPicPr>
            <a:picLocks noChangeAspect="1"/>
          </p:cNvPicPr>
          <p:nvPr/>
        </p:nvPicPr>
        <p:blipFill rotWithShape="1">
          <a:blip r:embed="rId6">
            <a:extLst>
              <a:ext uri="{28A0092B-C50C-407E-A947-70E740481C1C}">
                <a14:useLocalDpi xmlns:a14="http://schemas.microsoft.com/office/drawing/2010/main" val="0"/>
              </a:ext>
            </a:extLst>
          </a:blip>
          <a:srcRect l="42333" t="68794" r="41333" b="1596"/>
          <a:stretch/>
        </p:blipFill>
        <p:spPr>
          <a:xfrm rot="2708419">
            <a:off x="5662678" y="4079008"/>
            <a:ext cx="413177" cy="704087"/>
          </a:xfrm>
          <a:prstGeom prst="rect">
            <a:avLst/>
          </a:prstGeom>
        </p:spPr>
      </p:pic>
      <mc:AlternateContent xmlns:mc="http://schemas.openxmlformats.org/markup-compatibility/2006" xmlns:a14="http://schemas.microsoft.com/office/drawing/2010/main">
        <mc:Choice Requires="a14">
          <p:sp>
            <p:nvSpPr>
              <p:cNvPr id="31" name="矩形 30"/>
              <p:cNvSpPr/>
              <p:nvPr/>
            </p:nvSpPr>
            <p:spPr>
              <a:xfrm>
                <a:off x="3987849" y="2912253"/>
                <a:ext cx="4991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𝑝𝑘</m:t>
                      </m:r>
                    </m:oMath>
                  </m:oMathPara>
                </a14:m>
                <a:endParaRPr lang="zh-TW"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3987849" y="2912253"/>
                <a:ext cx="499176" cy="369332"/>
              </a:xfrm>
              <a:prstGeom prst="rect">
                <a:avLst/>
              </a:prstGeom>
              <a:blipFill>
                <a:blip r:embed="rId11"/>
                <a:stretch>
                  <a:fillRect r="-2439" b="-2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3991056" y="4456479"/>
                <a:ext cx="4959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dirty="0">
                          <a:ln w="0"/>
                          <a:effectLst>
                            <a:outerShdw blurRad="38100" dist="19050" dir="2700000" algn="tl" rotWithShape="0">
                              <a:schemeClr val="dk1">
                                <a:alpha val="40000"/>
                              </a:schemeClr>
                            </a:outerShdw>
                          </a:effectLst>
                          <a:latin typeface="Cambria Math" panose="02040503050406030204" pitchFamily="18" charset="0"/>
                        </a:rPr>
                        <m:t>𝑣𝑘</m:t>
                      </m:r>
                    </m:oMath>
                  </m:oMathPara>
                </a14:m>
                <a:endParaRPr lang="zh-TW"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3991056" y="4456479"/>
                <a:ext cx="495969" cy="369332"/>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5932136" y="4436401"/>
                <a:ext cx="4959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dirty="0">
                          <a:ln w="0"/>
                          <a:effectLst>
                            <a:outerShdw blurRad="38100" dist="19050" dir="2700000" algn="tl" rotWithShape="0">
                              <a:schemeClr val="dk1">
                                <a:alpha val="40000"/>
                              </a:schemeClr>
                            </a:outerShdw>
                          </a:effectLst>
                          <a:latin typeface="Cambria Math" panose="02040503050406030204" pitchFamily="18" charset="0"/>
                        </a:rPr>
                        <m:t>𝑣𝑘</m:t>
                      </m:r>
                    </m:oMath>
                  </m:oMathPara>
                </a14:m>
                <a:endParaRPr lang="zh-TW"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5932136" y="4436401"/>
                <a:ext cx="495969" cy="369332"/>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矩形 39"/>
              <p:cNvSpPr/>
              <p:nvPr/>
            </p:nvSpPr>
            <p:spPr>
              <a:xfrm>
                <a:off x="5932136" y="2296135"/>
                <a:ext cx="4991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𝑝𝑘</m:t>
                      </m:r>
                    </m:oMath>
                  </m:oMathPara>
                </a14:m>
                <a:endParaRPr lang="zh-TW"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5932136" y="2296135"/>
                <a:ext cx="499176" cy="369332"/>
              </a:xfrm>
              <a:prstGeom prst="rect">
                <a:avLst/>
              </a:prstGeom>
              <a:blipFill>
                <a:blip r:embed="rId14"/>
                <a:stretch>
                  <a:fillRect r="-2439" b="-2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5892611" y="5608854"/>
                <a:ext cx="516103"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400" i="1" dirty="0">
                          <a:ln w="0"/>
                          <a:effectLst>
                            <a:outerShdw blurRad="38100" dist="19050" dir="2700000" algn="tl" rotWithShape="0">
                              <a:schemeClr val="dk1">
                                <a:alpha val="40000"/>
                              </a:schemeClr>
                            </a:outerShdw>
                          </a:effectLst>
                          <a:latin typeface="Cambria Math" panose="02040503050406030204" pitchFamily="18" charset="0"/>
                        </a:rPr>
                        <m:t>𝑝𝑟𝑜𝑜𝑓</m:t>
                      </m:r>
                    </m:oMath>
                  </m:oMathPara>
                </a14:m>
                <a:endParaRPr lang="zh-TW" altLang="en-US" sz="1400" dirty="0"/>
              </a:p>
            </p:txBody>
          </p:sp>
        </mc:Choice>
        <mc:Fallback xmlns="">
          <p:sp>
            <p:nvSpPr>
              <p:cNvPr id="38" name="矩形 37"/>
              <p:cNvSpPr>
                <a:spLocks noRot="1" noChangeAspect="1" noMove="1" noResize="1" noEditPoints="1" noAdjustHandles="1" noChangeArrowheads="1" noChangeShapeType="1" noTextEdit="1"/>
              </p:cNvSpPr>
              <p:nvPr/>
            </p:nvSpPr>
            <p:spPr>
              <a:xfrm>
                <a:off x="5892611" y="5608854"/>
                <a:ext cx="516103" cy="307777"/>
              </a:xfrm>
              <a:prstGeom prst="rect">
                <a:avLst/>
              </a:prstGeom>
              <a:blipFill>
                <a:blip r:embed="rId15"/>
                <a:stretch>
                  <a:fillRect r="-27381" b="-117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矩形 42"/>
              <p:cNvSpPr/>
              <p:nvPr/>
            </p:nvSpPr>
            <p:spPr>
              <a:xfrm>
                <a:off x="9318308" y="3096919"/>
                <a:ext cx="516103"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400" i="1" dirty="0">
                          <a:ln w="0"/>
                          <a:effectLst>
                            <a:outerShdw blurRad="38100" dist="19050" dir="2700000" algn="tl" rotWithShape="0">
                              <a:schemeClr val="dk1">
                                <a:alpha val="40000"/>
                              </a:schemeClr>
                            </a:outerShdw>
                          </a:effectLst>
                          <a:latin typeface="Cambria Math" panose="02040503050406030204" pitchFamily="18" charset="0"/>
                        </a:rPr>
                        <m:t>𝑝𝑟𝑜𝑜𝑓</m:t>
                      </m:r>
                    </m:oMath>
                  </m:oMathPara>
                </a14:m>
                <a:endParaRPr lang="zh-TW" altLang="en-US" sz="1400" dirty="0"/>
              </a:p>
            </p:txBody>
          </p:sp>
        </mc:Choice>
        <mc:Fallback xmlns="">
          <p:sp>
            <p:nvSpPr>
              <p:cNvPr id="43" name="矩形 42"/>
              <p:cNvSpPr>
                <a:spLocks noRot="1" noChangeAspect="1" noMove="1" noResize="1" noEditPoints="1" noAdjustHandles="1" noChangeArrowheads="1" noChangeShapeType="1" noTextEdit="1"/>
              </p:cNvSpPr>
              <p:nvPr/>
            </p:nvSpPr>
            <p:spPr>
              <a:xfrm>
                <a:off x="9318308" y="3096919"/>
                <a:ext cx="516103" cy="307777"/>
              </a:xfrm>
              <a:prstGeom prst="rect">
                <a:avLst/>
              </a:prstGeom>
              <a:blipFill>
                <a:blip r:embed="rId16"/>
                <a:stretch>
                  <a:fillRect r="-27381" b="-11765"/>
                </a:stretch>
              </a:blipFill>
            </p:spPr>
            <p:txBody>
              <a:bodyPr/>
              <a:lstStyle/>
              <a:p>
                <a:r>
                  <a:rPr lang="zh-TW" altLang="en-US">
                    <a:noFill/>
                  </a:rPr>
                  <a:t> </a:t>
                </a:r>
              </a:p>
            </p:txBody>
          </p:sp>
        </mc:Fallback>
      </mc:AlternateContent>
      <p:cxnSp>
        <p:nvCxnSpPr>
          <p:cNvPr id="42" name="肘形接點 41"/>
          <p:cNvCxnSpPr>
            <a:stCxn id="40" idx="3"/>
          </p:cNvCxnSpPr>
          <p:nvPr/>
        </p:nvCxnSpPr>
        <p:spPr>
          <a:xfrm>
            <a:off x="6431312" y="2480801"/>
            <a:ext cx="405150" cy="268517"/>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肘形接點 45"/>
          <p:cNvCxnSpPr>
            <a:stCxn id="28" idx="3"/>
          </p:cNvCxnSpPr>
          <p:nvPr/>
        </p:nvCxnSpPr>
        <p:spPr>
          <a:xfrm flipV="1">
            <a:off x="6150663" y="3135659"/>
            <a:ext cx="685799" cy="363810"/>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27" idx="3"/>
          </p:cNvCxnSpPr>
          <p:nvPr/>
        </p:nvCxnSpPr>
        <p:spPr>
          <a:xfrm flipV="1">
            <a:off x="6181724" y="2942453"/>
            <a:ext cx="654738" cy="301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a:off x="8448675" y="2868527"/>
            <a:ext cx="44800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肘形接點 56"/>
          <p:cNvCxnSpPr/>
          <p:nvPr/>
        </p:nvCxnSpPr>
        <p:spPr>
          <a:xfrm>
            <a:off x="6317513" y="4506886"/>
            <a:ext cx="594121" cy="447314"/>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6249909" y="5193161"/>
            <a:ext cx="654738" cy="301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肘形接點 60"/>
          <p:cNvCxnSpPr/>
          <p:nvPr/>
        </p:nvCxnSpPr>
        <p:spPr>
          <a:xfrm flipV="1">
            <a:off x="6061140" y="5431397"/>
            <a:ext cx="843507" cy="751788"/>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肘形接點 61"/>
          <p:cNvCxnSpPr/>
          <p:nvPr/>
        </p:nvCxnSpPr>
        <p:spPr>
          <a:xfrm>
            <a:off x="8448675" y="5193161"/>
            <a:ext cx="1126846" cy="723470"/>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49" name="肘形接點 2048"/>
          <p:cNvCxnSpPr/>
          <p:nvPr/>
        </p:nvCxnSpPr>
        <p:spPr>
          <a:xfrm flipV="1">
            <a:off x="8464819" y="4450101"/>
            <a:ext cx="1089608" cy="737660"/>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053" name="圖片 2052"/>
          <p:cNvPicPr>
            <a:picLocks noChangeAspect="1"/>
          </p:cNvPicPr>
          <p:nvPr/>
        </p:nvPicPr>
        <p:blipFill rotWithShape="1">
          <a:blip r:embed="rId17">
            <a:extLst>
              <a:ext uri="{28A0092B-C50C-407E-A947-70E740481C1C}">
                <a14:useLocalDpi xmlns:a14="http://schemas.microsoft.com/office/drawing/2010/main" val="0"/>
              </a:ext>
            </a:extLst>
          </a:blip>
          <a:srcRect l="19405" t="41517" r="50970" b="29379"/>
          <a:stretch/>
        </p:blipFill>
        <p:spPr>
          <a:xfrm rot="2245864">
            <a:off x="9579524" y="4071802"/>
            <a:ext cx="689645" cy="711655"/>
          </a:xfrm>
          <a:prstGeom prst="rect">
            <a:avLst/>
          </a:prstGeom>
        </p:spPr>
      </p:pic>
      <p:pic>
        <p:nvPicPr>
          <p:cNvPr id="2054" name="圖片 2053"/>
          <p:cNvPicPr>
            <a:picLocks noChangeAspect="1"/>
          </p:cNvPicPr>
          <p:nvPr/>
        </p:nvPicPr>
        <p:blipFill rotWithShape="1">
          <a:blip r:embed="rId17">
            <a:extLst>
              <a:ext uri="{28A0092B-C50C-407E-A947-70E740481C1C}">
                <a14:useLocalDpi xmlns:a14="http://schemas.microsoft.com/office/drawing/2010/main" val="0"/>
              </a:ext>
            </a:extLst>
          </a:blip>
          <a:srcRect l="50315" t="24797" r="24156" b="47600"/>
          <a:stretch/>
        </p:blipFill>
        <p:spPr>
          <a:xfrm rot="9633709">
            <a:off x="9618944" y="5599211"/>
            <a:ext cx="586865" cy="666563"/>
          </a:xfrm>
          <a:prstGeom prst="rect">
            <a:avLst/>
          </a:prstGeom>
        </p:spPr>
      </p:pic>
      <mc:AlternateContent xmlns:mc="http://schemas.openxmlformats.org/markup-compatibility/2006" xmlns:a14="http://schemas.microsoft.com/office/drawing/2010/main">
        <mc:Choice Requires="a14">
          <p:sp>
            <p:nvSpPr>
              <p:cNvPr id="72" name="矩形 71"/>
              <p:cNvSpPr/>
              <p:nvPr/>
            </p:nvSpPr>
            <p:spPr>
              <a:xfrm>
                <a:off x="9554427" y="3841932"/>
                <a:ext cx="516103"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𝑎𝑐𝑐𝑒𝑝</m:t>
                      </m:r>
                      <m:r>
                        <m:rPr>
                          <m:sty m:val="p"/>
                        </m:rPr>
                        <a:rPr lang="en-US" altLang="zh-TW" sz="1400" b="0" i="0" smtClean="0">
                          <a:latin typeface="Cambria Math" panose="02040503050406030204" pitchFamily="18" charset="0"/>
                        </a:rPr>
                        <m:t>t</m:t>
                      </m:r>
                    </m:oMath>
                  </m:oMathPara>
                </a14:m>
                <a:endParaRPr lang="zh-TW" altLang="en-US" sz="1400" dirty="0"/>
              </a:p>
            </p:txBody>
          </p:sp>
        </mc:Choice>
        <mc:Fallback xmlns="">
          <p:sp>
            <p:nvSpPr>
              <p:cNvPr id="72" name="矩形 71"/>
              <p:cNvSpPr>
                <a:spLocks noRot="1" noChangeAspect="1" noMove="1" noResize="1" noEditPoints="1" noAdjustHandles="1" noChangeArrowheads="1" noChangeShapeType="1" noTextEdit="1"/>
              </p:cNvSpPr>
              <p:nvPr/>
            </p:nvSpPr>
            <p:spPr>
              <a:xfrm>
                <a:off x="9554427" y="3841932"/>
                <a:ext cx="516103" cy="307777"/>
              </a:xfrm>
              <a:prstGeom prst="rect">
                <a:avLst/>
              </a:prstGeom>
              <a:blipFill>
                <a:blip r:embed="rId18"/>
                <a:stretch>
                  <a:fillRect r="-2705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矩形 72"/>
              <p:cNvSpPr/>
              <p:nvPr/>
            </p:nvSpPr>
            <p:spPr>
              <a:xfrm>
                <a:off x="9468226" y="5357722"/>
                <a:ext cx="902195"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400" i="1" dirty="0" smtClean="0">
                          <a:latin typeface="Cambria Math" panose="02040503050406030204" pitchFamily="18" charset="0"/>
                        </a:rPr>
                        <m:t>𝑟𝑒𝑗𝑒𝑐𝑡</m:t>
                      </m:r>
                    </m:oMath>
                  </m:oMathPara>
                </a14:m>
                <a:endParaRPr lang="zh-TW" altLang="en-US" sz="1400" dirty="0"/>
              </a:p>
            </p:txBody>
          </p:sp>
        </mc:Choice>
        <mc:Fallback xmlns="">
          <p:sp>
            <p:nvSpPr>
              <p:cNvPr id="73" name="矩形 72"/>
              <p:cNvSpPr>
                <a:spLocks noRot="1" noChangeAspect="1" noMove="1" noResize="1" noEditPoints="1" noAdjustHandles="1" noChangeArrowheads="1" noChangeShapeType="1" noTextEdit="1"/>
              </p:cNvSpPr>
              <p:nvPr/>
            </p:nvSpPr>
            <p:spPr>
              <a:xfrm>
                <a:off x="9468226" y="5357722"/>
                <a:ext cx="902195" cy="307777"/>
              </a:xfrm>
              <a:prstGeom prst="rect">
                <a:avLst/>
              </a:prstGeom>
              <a:blipFill>
                <a:blip r:embed="rId19"/>
                <a:stretch>
                  <a:fillRect b="-800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 name="文字方塊 2">
                <a:extLst>
                  <a:ext uri="{FF2B5EF4-FFF2-40B4-BE49-F238E27FC236}">
                    <a16:creationId xmlns:a16="http://schemas.microsoft.com/office/drawing/2014/main" id="{220036FE-DE39-4CA6-AD04-722E54ED21EB}"/>
                  </a:ext>
                </a:extLst>
              </p:cNvPr>
              <p:cNvSpPr txBox="1"/>
              <p:nvPr/>
            </p:nvSpPr>
            <p:spPr>
              <a:xfrm>
                <a:off x="9970566" y="1837719"/>
                <a:ext cx="2234738" cy="64308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TW" i="1" dirty="0" smtClean="0">
                          <a:latin typeface="Cambria Math" panose="02040503050406030204" pitchFamily="18" charset="0"/>
                        </a:rPr>
                        <m:t>𝑊</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𝑝𝑟𝑖𝑣𝑎𝑡𝑒</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𝑖𝑛𝑝𝑢𝑡</m:t>
                      </m:r>
                    </m:oMath>
                  </m:oMathPara>
                </a14:m>
                <a:endParaRPr lang="en-US" altLang="zh-TW" dirty="0"/>
              </a:p>
              <a:p>
                <a14:m>
                  <m:oMathPara xmlns:m="http://schemas.openxmlformats.org/officeDocument/2006/math">
                    <m:oMathParaPr>
                      <m:jc m:val="centerGroup"/>
                    </m:oMathParaPr>
                    <m:oMath xmlns:m="http://schemas.openxmlformats.org/officeDocument/2006/math">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𝑐𝑜𝑚𝑚𝑜𝑛</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𝑖𝑛𝑝𝑢𝑡</m:t>
                      </m:r>
                    </m:oMath>
                  </m:oMathPara>
                </a14:m>
                <a:endParaRPr lang="zh-TW" altLang="en-US" dirty="0"/>
              </a:p>
            </p:txBody>
          </p:sp>
        </mc:Choice>
        <mc:Fallback>
          <p:sp>
            <p:nvSpPr>
              <p:cNvPr id="3" name="文字方塊 2">
                <a:extLst>
                  <a:ext uri="{FF2B5EF4-FFF2-40B4-BE49-F238E27FC236}">
                    <a16:creationId xmlns:a16="http://schemas.microsoft.com/office/drawing/2014/main" id="{220036FE-DE39-4CA6-AD04-722E54ED21EB}"/>
                  </a:ext>
                </a:extLst>
              </p:cNvPr>
              <p:cNvSpPr txBox="1">
                <a:spLocks noRot="1" noChangeAspect="1" noMove="1" noResize="1" noEditPoints="1" noAdjustHandles="1" noChangeArrowheads="1" noChangeShapeType="1" noTextEdit="1"/>
              </p:cNvSpPr>
              <p:nvPr/>
            </p:nvSpPr>
            <p:spPr>
              <a:xfrm>
                <a:off x="9970566" y="1837719"/>
                <a:ext cx="2234738" cy="643082"/>
              </a:xfrm>
              <a:prstGeom prst="rect">
                <a:avLst/>
              </a:prstGeom>
              <a:blipFill>
                <a:blip r:embed="rId20"/>
                <a:stretch>
                  <a:fillRect b="-75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91100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2FA7A3-895D-4345-924D-D4CC71B1A1CC}"/>
              </a:ext>
            </a:extLst>
          </p:cNvPr>
          <p:cNvSpPr>
            <a:spLocks noGrp="1"/>
          </p:cNvSpPr>
          <p:nvPr>
            <p:ph type="title"/>
          </p:nvPr>
        </p:nvSpPr>
        <p:spPr/>
        <p:txBody>
          <a:bodyPr/>
          <a:lstStyle/>
          <a:p>
            <a:r>
              <a:rPr lang="en-US" altLang="zh-TW" dirty="0"/>
              <a:t>Zero-Knowledge Proofs</a:t>
            </a:r>
            <a:endParaRPr lang="zh-TW" altLang="en-US" dirty="0"/>
          </a:p>
        </p:txBody>
      </p:sp>
      <p:pic>
        <p:nvPicPr>
          <p:cNvPr id="2050" name="Picture 2" descr="zk-SNARKs和zk-STARKs解釋">
            <a:extLst>
              <a:ext uri="{FF2B5EF4-FFF2-40B4-BE49-F238E27FC236}">
                <a16:creationId xmlns:a16="http://schemas.microsoft.com/office/drawing/2014/main" id="{0943FE87-4135-454C-8050-348F613AC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13" y="2306744"/>
            <a:ext cx="5756269" cy="324173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zk-SNARKs和zk-STARKs解釋">
            <a:extLst>
              <a:ext uri="{FF2B5EF4-FFF2-40B4-BE49-F238E27FC236}">
                <a16:creationId xmlns:a16="http://schemas.microsoft.com/office/drawing/2014/main" id="{B7DDAB52-1496-4061-A919-002A8FB2D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306745"/>
            <a:ext cx="5756269" cy="3241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21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E07398-7747-44EB-A318-D8F09B16FA87}"/>
              </a:ext>
            </a:extLst>
          </p:cNvPr>
          <p:cNvSpPr>
            <a:spLocks noGrp="1"/>
          </p:cNvSpPr>
          <p:nvPr>
            <p:ph type="title"/>
          </p:nvPr>
        </p:nvSpPr>
        <p:spPr/>
        <p:txBody>
          <a:bodyPr/>
          <a:lstStyle/>
          <a:p>
            <a:r>
              <a:rPr lang="en-US" altLang="zh-TW" dirty="0"/>
              <a:t>Zero-Knowledge Proofs</a:t>
            </a:r>
            <a:endParaRPr lang="zh-TW" altLang="en-US" dirty="0"/>
          </a:p>
        </p:txBody>
      </p:sp>
      <p:pic>
        <p:nvPicPr>
          <p:cNvPr id="4" name="Picture 18" descr="zk-SNARKs和zk-STARKs解釋">
            <a:extLst>
              <a:ext uri="{FF2B5EF4-FFF2-40B4-BE49-F238E27FC236}">
                <a16:creationId xmlns:a16="http://schemas.microsoft.com/office/drawing/2014/main" id="{97608E1B-5CD9-4371-8797-5BAF221558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7200" y="2095500"/>
            <a:ext cx="625792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980890"/>
      </p:ext>
    </p:extLst>
  </p:cSld>
  <p:clrMapOvr>
    <a:masterClrMapping/>
  </p:clrMapOvr>
</p:sld>
</file>

<file path=ppt/theme/theme1.xml><?xml version="1.0" encoding="utf-8"?>
<a:theme xmlns:a="http://schemas.openxmlformats.org/drawingml/2006/main" name="回顧">
  <a:themeElements>
    <a:clrScheme name="灰階">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3614</TotalTime>
  <Words>1353</Words>
  <Application>Microsoft Office PowerPoint</Application>
  <PresentationFormat>寬螢幕</PresentationFormat>
  <Paragraphs>112</Paragraphs>
  <Slides>15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Arial</vt:lpstr>
      <vt:lpstr>Calibri</vt:lpstr>
      <vt:lpstr>Calibri Light</vt:lpstr>
      <vt:lpstr>Cambria Math</vt:lpstr>
      <vt:lpstr>Wingdings</vt:lpstr>
      <vt:lpstr>回顧</vt:lpstr>
      <vt:lpstr>Consensus-Based Secret Sharing in Blockchain Smart Contracts  </vt:lpstr>
      <vt:lpstr>Abstract</vt:lpstr>
      <vt:lpstr>Transparency</vt:lpstr>
      <vt:lpstr>Greatest cumulative work chain</vt:lpstr>
      <vt:lpstr>Blockchain Forks</vt:lpstr>
      <vt:lpstr>Blockchain Forks </vt:lpstr>
      <vt:lpstr>Zero-Knowledge Proofs</vt:lpstr>
      <vt:lpstr>Zero-Knowledge Proofs</vt:lpstr>
      <vt:lpstr>Zero-Knowledge Proofs</vt:lpstr>
      <vt:lpstr>Zero-Knowledge Proofs</vt:lpstr>
      <vt:lpstr>zk-SNARKs</vt:lpstr>
      <vt:lpstr>Incorporating SS Into ZKP</vt:lpstr>
      <vt:lpstr>Incorporating SS Into ZKP</vt:lpstr>
      <vt:lpstr>Evaluation of the Two Approaches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Consensus-Based Secret Sharing in Blockchain Smart Contracts  </dc:title>
  <dc:creator>Nymph Megami</dc:creator>
  <cp:lastModifiedBy>黃澤洋</cp:lastModifiedBy>
  <cp:revision>59</cp:revision>
  <dcterms:created xsi:type="dcterms:W3CDTF">2021-12-19T07:50:39Z</dcterms:created>
  <dcterms:modified xsi:type="dcterms:W3CDTF">2021-12-22T01:10:31Z</dcterms:modified>
</cp:coreProperties>
</file>