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3" autoAdjust="0"/>
    <p:restoredTop sz="94660"/>
  </p:normalViewPr>
  <p:slideViewPr>
    <p:cSldViewPr snapToGrid="0">
      <p:cViewPr varScale="1">
        <p:scale>
          <a:sx n="96" d="100"/>
          <a:sy n="96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37BB5-C5BC-170A-88CB-27C4F7134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8AA526-5453-7E39-A2EA-93257BB4A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6FAE84-C670-7C6F-7E7C-4BC4C7A7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F431E-35DA-EAE6-6A84-20091A8B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E2F8D6-B18D-EB42-82BC-8DDB7B5C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3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5E282-AACB-7A95-B347-E0E1003B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A0C9F3-A8AB-B94C-6365-3E0346BD2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E3CA33-13C2-8356-1069-7AF0210D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2F3B91-D3B8-3257-3B36-B90C06CC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F458F-BEDC-86B5-B1EA-D7B67A5E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23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3D47339-25E7-DA8C-41E8-632F11056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A72299-5E12-ADAD-5AA5-77720FBA7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5C0CB5-37E3-04B9-B428-617797AC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82543C-5048-4728-E735-4FB3C5ED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B0347-58EC-F43D-5614-DFEBF6D3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17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3E051-A128-B595-9D0D-BBEE3FB4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6C05FB-15C2-BD4D-BAD5-7E1B554B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E7816E-17A9-8148-657D-339015FB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B5D054-7B22-76CA-1B50-79D45003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603AE-FDDF-7AF1-285D-D589F924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15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FFB85-69F2-1E54-B32F-9807E2C0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17BF5C-D7C1-9357-F898-AABCCFAA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238545-1CED-B421-A7D9-82F6BDAB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891410-A2F8-7EDC-CFB4-21DAA1ED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0DE37E-8D17-CE1C-5536-4EE57DC0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46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DC824A-4D05-FD41-C11A-2980D8EA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AC0E27-BA6F-2B31-A6A0-336D7F903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A5397A-71A8-C9AC-1418-05F3BC6E0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462CF-893B-4403-2D6A-A2BDD2E8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930033-2F6B-2EE8-7958-E8E86230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1F1E2E-3355-6FBA-84CD-C87D7C8A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36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010F1-1788-ADBA-FE34-586AA2B8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124024-E869-7477-9DA5-AA6604FD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671461-D857-FA50-3ADB-09D7A4C15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E3EC44-E020-2669-7696-D72AA16ED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41B2DF-3CDE-2CCC-7F27-F902A7655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C08BC42-F385-56CE-C5C9-D68CFAAD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1CAF0D-D401-45E7-9721-C7BF935C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B63AE0-2A3A-3B7C-3AC7-7B1797C0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3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52EBC-C5AE-70D6-1CAF-BEEB9A3B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9DA242-CE04-F20D-391A-DBAFA54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FC6D7C-D30F-78AD-3014-C90D087C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A7B6FD-7975-5F6C-600F-E3EF2F1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89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FFF347-B41D-BF91-C6B3-84B5FBAD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CCC93D3-86CC-E421-F28F-34D36CF9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E1AE8F-63F0-7898-61C6-6DCBAF36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9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59C25-01A1-13E7-45CF-31E69862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DE3FF6-D3BF-BEB1-741B-69C962EE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9E16C4-4B41-7E4D-DABF-33E7B22E2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8D9BD6-366B-C760-B26D-A06C76DB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68113A-9BB9-2CE7-148E-8BE61661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D88E31-F085-17FE-0065-D7169554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56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5CF27-AC68-2515-C749-BF0A445D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31FD27C-8F61-BF70-A0B0-AE815B88A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B34156-A7F9-4227-940E-919C179AF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694AEE-C1DF-2D95-D380-4704734E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0498-66E0-49EA-ADBC-0D4A07D7E40C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712349-E7D7-07F6-B33D-3EB69424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39D8DC-D003-5A72-29A9-B8C0F14B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48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D5F245-7A3D-E0F9-7B5A-00E9D900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65AA57-4343-132C-08FB-1980BAC0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9FC829-E0F7-0F6A-0E52-61CCDAD4E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0498-66E0-49EA-ADBC-0D4A07D7E40C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5A0009-4A31-4E6B-116A-CB3EF687C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07AE9F-0865-7974-2E57-494BC867A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8D46-377C-4A2C-860F-871CC7FBA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98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D750B9-059E-96A3-B917-759151F9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482" y="365125"/>
            <a:ext cx="8163758" cy="1325563"/>
          </a:xfrm>
        </p:spPr>
        <p:txBody>
          <a:bodyPr/>
          <a:lstStyle/>
          <a:p>
            <a:r>
              <a:rPr kumimoji="1" lang="ja-JP" altLang="en-US" dirty="0"/>
              <a:t>アルゴリズム紹介　</a:t>
            </a:r>
            <a:r>
              <a:rPr kumimoji="1" lang="en-US" altLang="ja-JP" dirty="0"/>
              <a:t>(code.txt)</a:t>
            </a:r>
            <a:endParaRPr kumimoji="1" lang="ja-JP" altLang="en-US" dirty="0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57FD4ED-9423-E9F4-3843-63CDA3AB79E4}"/>
              </a:ext>
            </a:extLst>
          </p:cNvPr>
          <p:cNvSpPr/>
          <p:nvPr/>
        </p:nvSpPr>
        <p:spPr>
          <a:xfrm flipH="1">
            <a:off x="1644476" y="150473"/>
            <a:ext cx="2557133" cy="6064984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59424585-896B-21B3-3009-22EB8E1462A0}"/>
              </a:ext>
            </a:extLst>
          </p:cNvPr>
          <p:cNvSpPr/>
          <p:nvPr/>
        </p:nvSpPr>
        <p:spPr>
          <a:xfrm flipH="1">
            <a:off x="1671154" y="365124"/>
            <a:ext cx="2356981" cy="4779819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  <a:gd name="connsiteX0" fmla="*/ 180397 w 727969"/>
              <a:gd name="connsiteY0" fmla="*/ 818001 h 818001"/>
              <a:gd name="connsiteX1" fmla="*/ 0 w 727969"/>
              <a:gd name="connsiteY1" fmla="*/ 816746 h 818001"/>
              <a:gd name="connsiteX2" fmla="*/ 0 w 727969"/>
              <a:gd name="connsiteY2" fmla="*/ 0 h 818001"/>
              <a:gd name="connsiteX3" fmla="*/ 727969 w 727969"/>
              <a:gd name="connsiteY3" fmla="*/ 0 h 81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18001">
                <a:moveTo>
                  <a:pt x="180397" y="818001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1B3F229-E9FC-3387-5CFE-44B99E841581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1671155" y="3429000"/>
            <a:ext cx="15236" cy="371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B729190-4E56-1467-5202-E912C6B0377C}"/>
              </a:ext>
            </a:extLst>
          </p:cNvPr>
          <p:cNvSpPr/>
          <p:nvPr/>
        </p:nvSpPr>
        <p:spPr>
          <a:xfrm flipH="1">
            <a:off x="1686390" y="611134"/>
            <a:ext cx="1324267" cy="1744588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28AF642-7527-0241-B9FF-635132C8FE14}"/>
              </a:ext>
            </a:extLst>
          </p:cNvPr>
          <p:cNvGrpSpPr/>
          <p:nvPr/>
        </p:nvGrpSpPr>
        <p:grpSpPr>
          <a:xfrm>
            <a:off x="1144637" y="849586"/>
            <a:ext cx="1423618" cy="1038691"/>
            <a:chOff x="660191" y="3266979"/>
            <a:chExt cx="1423618" cy="1038691"/>
          </a:xfrm>
        </p:grpSpPr>
        <p:sp>
          <p:nvSpPr>
            <p:cNvPr id="9" name="フローチャート: 判断 8">
              <a:extLst>
                <a:ext uri="{FF2B5EF4-FFF2-40B4-BE49-F238E27FC236}">
                  <a16:creationId xmlns:a16="http://schemas.microsoft.com/office/drawing/2014/main" id="{D75C1F4A-F7D9-ECC0-B01B-05FEE6494B57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F1A8262-78E7-4419-5C8C-9B12BAEF0FF5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5320F350-0EB5-DD20-05EF-F4B9C4A3AF46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E72B767-E742-99C3-AC35-95CEDA8C06E4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0B1967E-3EED-ED96-BC7E-91422F92A379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479EE0B-D0BB-365D-B2A1-82E9D0324C57}"/>
              </a:ext>
            </a:extLst>
          </p:cNvPr>
          <p:cNvSpPr/>
          <p:nvPr/>
        </p:nvSpPr>
        <p:spPr>
          <a:xfrm>
            <a:off x="2219745" y="1852760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2109EEC-4CF0-2A2F-5348-1DD05536E004}"/>
              </a:ext>
            </a:extLst>
          </p:cNvPr>
          <p:cNvCxnSpPr>
            <a:cxnSpLocks/>
          </p:cNvCxnSpPr>
          <p:nvPr/>
        </p:nvCxnSpPr>
        <p:spPr>
          <a:xfrm>
            <a:off x="1671155" y="0"/>
            <a:ext cx="0" cy="849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319E51F-BD4C-287C-23CA-8C211A4D1F1A}"/>
              </a:ext>
            </a:extLst>
          </p:cNvPr>
          <p:cNvSpPr/>
          <p:nvPr/>
        </p:nvSpPr>
        <p:spPr>
          <a:xfrm>
            <a:off x="1322645" y="1888277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F72E30C-F54A-BD5B-E7BF-3C60D409AB63}"/>
              </a:ext>
            </a:extLst>
          </p:cNvPr>
          <p:cNvSpPr/>
          <p:nvPr/>
        </p:nvSpPr>
        <p:spPr>
          <a:xfrm>
            <a:off x="1337881" y="272506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525EC77-267F-E2E5-4E13-0177D2A391A4}"/>
              </a:ext>
            </a:extLst>
          </p:cNvPr>
          <p:cNvGrpSpPr/>
          <p:nvPr/>
        </p:nvGrpSpPr>
        <p:grpSpPr>
          <a:xfrm>
            <a:off x="1144637" y="3800297"/>
            <a:ext cx="1423618" cy="1038691"/>
            <a:chOff x="660191" y="3266979"/>
            <a:chExt cx="1423618" cy="1038691"/>
          </a:xfrm>
        </p:grpSpPr>
        <p:sp>
          <p:nvSpPr>
            <p:cNvPr id="19" name="フローチャート: 判断 18">
              <a:extLst>
                <a:ext uri="{FF2B5EF4-FFF2-40B4-BE49-F238E27FC236}">
                  <a16:creationId xmlns:a16="http://schemas.microsoft.com/office/drawing/2014/main" id="{0F9025EC-3568-3FCD-A230-08DE8DE79D18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lang="en-US" altLang="ja-JP" sz="2000" dirty="0"/>
                <a:t>5</a:t>
              </a:r>
              <a:endParaRPr kumimoji="1" lang="ja-JP" altLang="en-US" sz="2000" dirty="0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0A17A7D1-8515-D072-BFC9-5096565B4B8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D7F8A1D3-9505-010B-AF04-DB6836669B9D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A30C941-F9BA-4FD1-66A1-E94349ED37E0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CF519A7-2C40-005C-BB01-FAC2DF383F76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BA5BA52-C679-691F-45D4-FCD789A93216}"/>
              </a:ext>
            </a:extLst>
          </p:cNvPr>
          <p:cNvSpPr/>
          <p:nvPr/>
        </p:nvSpPr>
        <p:spPr>
          <a:xfrm>
            <a:off x="2219745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6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CBAD682-B730-F1F9-48A8-65561C378903}"/>
              </a:ext>
            </a:extLst>
          </p:cNvPr>
          <p:cNvSpPr/>
          <p:nvPr/>
        </p:nvSpPr>
        <p:spPr>
          <a:xfrm>
            <a:off x="1322645" y="483898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7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7C97F14-913B-5869-5901-4AA2E38DB9A0}"/>
              </a:ext>
            </a:extLst>
          </p:cNvPr>
          <p:cNvSpPr/>
          <p:nvPr/>
        </p:nvSpPr>
        <p:spPr>
          <a:xfrm>
            <a:off x="3122978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AFCBA2-B12B-50E2-7C47-89A8000DED4D}"/>
              </a:ext>
            </a:extLst>
          </p:cNvPr>
          <p:cNvSpPr/>
          <p:nvPr/>
        </p:nvSpPr>
        <p:spPr>
          <a:xfrm>
            <a:off x="1337676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C9C8D56-B333-FA9B-F632-4926782B6CB2}"/>
              </a:ext>
            </a:extLst>
          </p:cNvPr>
          <p:cNvSpPr/>
          <p:nvPr/>
        </p:nvSpPr>
        <p:spPr>
          <a:xfrm>
            <a:off x="2240909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10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17ED436-DD2A-2857-4B6A-E6D75D36534F}"/>
              </a:ext>
            </a:extLst>
          </p:cNvPr>
          <p:cNvSpPr/>
          <p:nvPr/>
        </p:nvSpPr>
        <p:spPr>
          <a:xfrm>
            <a:off x="3140004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A0EFCC7-7D92-3A66-6C66-ABAE549B52F9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671155" y="2592216"/>
            <a:ext cx="15236" cy="132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D0CCACD-B12B-0548-C628-B1B22C898D01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1671155" y="5542927"/>
            <a:ext cx="15031" cy="267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E0220E6-37F9-C881-250A-8B9D7F2D7584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034695" y="6161898"/>
            <a:ext cx="206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5CDA8B5-16FD-EB7F-EE71-79692725FF8E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2937928" y="6161898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A0F6431-F594-9C2E-2B5F-56411BF19B15}"/>
              </a:ext>
            </a:extLst>
          </p:cNvPr>
          <p:cNvCxnSpPr>
            <a:cxnSpLocks/>
          </p:cNvCxnSpPr>
          <p:nvPr/>
        </p:nvCxnSpPr>
        <p:spPr>
          <a:xfrm>
            <a:off x="2916764" y="5155440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EAE0B98-76F8-B523-3507-F11F81A7F2BD}"/>
              </a:ext>
            </a:extLst>
          </p:cNvPr>
          <p:cNvSpPr txBox="1"/>
          <p:nvPr/>
        </p:nvSpPr>
        <p:spPr>
          <a:xfrm>
            <a:off x="4561490" y="1565189"/>
            <a:ext cx="72342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基本は壁に右手を付けながら進む</a:t>
            </a:r>
            <a:br>
              <a:rPr kumimoji="1" lang="en-US" altLang="ja-JP" sz="2400" dirty="0"/>
            </a:br>
            <a:r>
              <a:rPr kumimoji="1" lang="ja-JP" altLang="en-US" sz="2400" dirty="0"/>
              <a:t>「右手法」で迷路を一周する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壁から離れる方向に進めるなら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マス進んで戻ってくることで、壁際の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マスを網羅的に移動できる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7EFD8728-DFEE-4A51-255E-7F688EB6A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93" t="5018" r="13239" b="24979"/>
          <a:stretch/>
        </p:blipFill>
        <p:spPr>
          <a:xfrm>
            <a:off x="4725154" y="3614648"/>
            <a:ext cx="3254772" cy="320904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025E3C-8E32-E476-05EA-0B0AF884CC7A}"/>
              </a:ext>
            </a:extLst>
          </p:cNvPr>
          <p:cNvSpPr txBox="1"/>
          <p:nvPr/>
        </p:nvSpPr>
        <p:spPr>
          <a:xfrm>
            <a:off x="7979926" y="6329201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LoadScript.exe</a:t>
            </a:r>
            <a:r>
              <a:rPr kumimoji="1" lang="ja-JP" altLang="en-US" dirty="0"/>
              <a:t>で動きを確認できます</a:t>
            </a:r>
          </a:p>
        </p:txBody>
      </p:sp>
    </p:spTree>
    <p:extLst>
      <p:ext uri="{BB962C8B-B14F-4D97-AF65-F5344CB8AC3E}">
        <p14:creationId xmlns:p14="http://schemas.microsoft.com/office/powerpoint/2010/main" val="19183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8CCDA-99C9-E70F-2FF8-43D78FE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アルゴリズム紹介　</a:t>
            </a:r>
            <a:r>
              <a:rPr kumimoji="1" lang="en-US" altLang="ja-JP" dirty="0"/>
              <a:t>(code2.txt)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ABD5C2-1AD2-8750-05DF-DFE05E538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992" y="1600580"/>
            <a:ext cx="7003414" cy="4351338"/>
          </a:xfrm>
        </p:spPr>
        <p:txBody>
          <a:bodyPr/>
          <a:lstStyle/>
          <a:p>
            <a:r>
              <a:rPr kumimoji="1" lang="ja-JP" altLang="en-US"/>
              <a:t>基本右手法</a:t>
            </a:r>
            <a:endParaRPr kumimoji="1" lang="en-US" altLang="ja-JP" dirty="0"/>
          </a:p>
          <a:p>
            <a:r>
              <a:rPr lang="ja-JP" altLang="en-US" dirty="0"/>
              <a:t>進行方向が変わった角にマーカーを置き、マーカーも壁として扱うことで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 dirty="0"/>
              <a:t>徐々に中心に移動していく</a:t>
            </a:r>
            <a:endParaRPr kumimoji="1" lang="ja-JP" altLang="en-US" dirty="0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421E077D-6AD3-D6D4-2515-C5648AAB5247}"/>
              </a:ext>
            </a:extLst>
          </p:cNvPr>
          <p:cNvSpPr/>
          <p:nvPr/>
        </p:nvSpPr>
        <p:spPr>
          <a:xfrm>
            <a:off x="2480905" y="2473133"/>
            <a:ext cx="1180730" cy="2317072"/>
          </a:xfrm>
          <a:custGeom>
            <a:avLst/>
            <a:gdLst>
              <a:gd name="connsiteX0" fmla="*/ 0 w 1180730"/>
              <a:gd name="connsiteY0" fmla="*/ 2317072 h 2317072"/>
              <a:gd name="connsiteX1" fmla="*/ 426128 w 1180730"/>
              <a:gd name="connsiteY1" fmla="*/ 2317072 h 2317072"/>
              <a:gd name="connsiteX2" fmla="*/ 426128 w 1180730"/>
              <a:gd name="connsiteY2" fmla="*/ 0 h 2317072"/>
              <a:gd name="connsiteX3" fmla="*/ 1180730 w 1180730"/>
              <a:gd name="connsiteY3" fmla="*/ 0 h 231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30" h="2317072">
                <a:moveTo>
                  <a:pt x="0" y="2317072"/>
                </a:moveTo>
                <a:lnTo>
                  <a:pt x="426128" y="2317072"/>
                </a:lnTo>
                <a:lnTo>
                  <a:pt x="426128" y="0"/>
                </a:lnTo>
                <a:lnTo>
                  <a:pt x="1180730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77A0021-6A73-DC1F-9800-4B6B4267E93D}"/>
              </a:ext>
            </a:extLst>
          </p:cNvPr>
          <p:cNvGrpSpPr/>
          <p:nvPr/>
        </p:nvGrpSpPr>
        <p:grpSpPr>
          <a:xfrm>
            <a:off x="950056" y="2773075"/>
            <a:ext cx="1423618" cy="1283971"/>
            <a:chOff x="660191" y="3266979"/>
            <a:chExt cx="1423618" cy="1283971"/>
          </a:xfrm>
        </p:grpSpPr>
        <p:sp>
          <p:nvSpPr>
            <p:cNvPr id="6" name="フローチャート: 判断 5">
              <a:extLst>
                <a:ext uri="{FF2B5EF4-FFF2-40B4-BE49-F238E27FC236}">
                  <a16:creationId xmlns:a16="http://schemas.microsoft.com/office/drawing/2014/main" id="{570457A1-C688-549D-32B7-EC77B900649B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kumimoji="1" lang="en-US" altLang="ja-JP" sz="2000" dirty="0"/>
                <a:t>2</a:t>
              </a:r>
              <a:endParaRPr kumimoji="1" lang="ja-JP" altLang="en-US" sz="2000" dirty="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1652C304-4781-A832-CC54-BF3290692AF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9ABECC64-7939-820D-0E9A-B5D07C4B887E}"/>
                </a:ext>
              </a:extLst>
            </p:cNvPr>
            <p:cNvSpPr/>
            <p:nvPr/>
          </p:nvSpPr>
          <p:spPr>
            <a:xfrm>
              <a:off x="1695635" y="3613212"/>
              <a:ext cx="363984" cy="937738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F0969B7-8D9A-A0BA-6ABE-09E3795236FE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062C514-CF45-60C1-C8A2-42E0EA80D0CC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FEB46F-2E79-80C2-D77A-A514847AEAB4}"/>
              </a:ext>
            </a:extLst>
          </p:cNvPr>
          <p:cNvSpPr/>
          <p:nvPr/>
        </p:nvSpPr>
        <p:spPr>
          <a:xfrm>
            <a:off x="2007408" y="445594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3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E0D3C6B-B1B3-94DC-2238-241661207D21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1476574" y="2419174"/>
            <a:ext cx="0" cy="3539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6BC6CCA-E796-7DEB-9796-C9EAEB1E4C2E}"/>
              </a:ext>
            </a:extLst>
          </p:cNvPr>
          <p:cNvSpPr/>
          <p:nvPr/>
        </p:nvSpPr>
        <p:spPr>
          <a:xfrm>
            <a:off x="1128064" y="1715235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右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4DE63E6-48CE-F3C2-3E4C-632DDC48DD34}"/>
              </a:ext>
            </a:extLst>
          </p:cNvPr>
          <p:cNvSpPr/>
          <p:nvPr/>
        </p:nvSpPr>
        <p:spPr>
          <a:xfrm>
            <a:off x="4196314" y="4459089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20F8FE7-4F20-625E-2C22-EBFD841B7532}"/>
              </a:ext>
            </a:extLst>
          </p:cNvPr>
          <p:cNvSpPr/>
          <p:nvPr/>
        </p:nvSpPr>
        <p:spPr>
          <a:xfrm>
            <a:off x="4196313" y="5305395"/>
            <a:ext cx="697019" cy="7039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＋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6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322720-9B2F-3AB4-BCCD-8545DFAB4D47}"/>
              </a:ext>
            </a:extLst>
          </p:cNvPr>
          <p:cNvSpPr/>
          <p:nvPr/>
        </p:nvSpPr>
        <p:spPr>
          <a:xfrm>
            <a:off x="1128064" y="5307962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7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496E9BC-16D8-4A8C-F926-5FF1CF9324C1}"/>
              </a:ext>
            </a:extLst>
          </p:cNvPr>
          <p:cNvGrpSpPr/>
          <p:nvPr/>
        </p:nvGrpSpPr>
        <p:grpSpPr>
          <a:xfrm>
            <a:off x="933590" y="3546506"/>
            <a:ext cx="1411353" cy="1761456"/>
            <a:chOff x="648266" y="3102672"/>
            <a:chExt cx="1411353" cy="1761456"/>
          </a:xfrm>
        </p:grpSpPr>
        <p:sp>
          <p:nvSpPr>
            <p:cNvPr id="18" name="フローチャート: 判断 17">
              <a:extLst>
                <a:ext uri="{FF2B5EF4-FFF2-40B4-BE49-F238E27FC236}">
                  <a16:creationId xmlns:a16="http://schemas.microsoft.com/office/drawing/2014/main" id="{875E0FD2-EE7E-60BE-1F6F-AABD77CCE571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前マ</a:t>
              </a:r>
              <a:endParaRPr kumimoji="1" lang="en-US" altLang="ja-JP" sz="1400" dirty="0"/>
            </a:p>
            <a:p>
              <a:pPr algn="ctr"/>
              <a:r>
                <a:rPr kumimoji="1" lang="en-US" altLang="ja-JP" sz="1400" dirty="0"/>
                <a:t>8</a:t>
              </a:r>
              <a:endParaRPr kumimoji="1" lang="ja-JP" altLang="en-US" sz="1400" dirty="0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89039C15-9159-FA52-AC3F-9006A93BBCEA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>
              <a:off x="1186709" y="3970918"/>
              <a:ext cx="4541" cy="8932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85957890-808A-D9AF-3C3F-2E71EC6170A8}"/>
                </a:ext>
              </a:extLst>
            </p:cNvPr>
            <p:cNvSpPr/>
            <p:nvPr/>
          </p:nvSpPr>
          <p:spPr>
            <a:xfrm>
              <a:off x="1695635" y="3613212"/>
              <a:ext cx="363984" cy="404099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8604B36E-4626-6815-17A7-F5B0D1984E0E}"/>
                </a:ext>
              </a:extLst>
            </p:cNvPr>
            <p:cNvSpPr txBox="1"/>
            <p:nvPr/>
          </p:nvSpPr>
          <p:spPr>
            <a:xfrm>
              <a:off x="1360073" y="3102672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F670EC0-3188-9A92-CF54-C8EF84F50935}"/>
                </a:ext>
              </a:extLst>
            </p:cNvPr>
            <p:cNvSpPr txBox="1"/>
            <p:nvPr/>
          </p:nvSpPr>
          <p:spPr>
            <a:xfrm>
              <a:off x="648266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D9E5941-FEC2-5474-17D2-0FF31CC534A2}"/>
              </a:ext>
            </a:extLst>
          </p:cNvPr>
          <p:cNvGrpSpPr/>
          <p:nvPr/>
        </p:nvGrpSpPr>
        <p:grpSpPr>
          <a:xfrm>
            <a:off x="3138431" y="2773075"/>
            <a:ext cx="1423618" cy="1283971"/>
            <a:chOff x="660191" y="3266979"/>
            <a:chExt cx="1423618" cy="1283971"/>
          </a:xfrm>
        </p:grpSpPr>
        <p:sp>
          <p:nvSpPr>
            <p:cNvPr id="24" name="フローチャート: 判断 23">
              <a:extLst>
                <a:ext uri="{FF2B5EF4-FFF2-40B4-BE49-F238E27FC236}">
                  <a16:creationId xmlns:a16="http://schemas.microsoft.com/office/drawing/2014/main" id="{6F5A7C28-FA9F-C398-FB55-41170D792648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kumimoji="1" lang="en-US" altLang="ja-JP" sz="2000" dirty="0"/>
                <a:t>4</a:t>
              </a:r>
              <a:endParaRPr kumimoji="1" lang="ja-JP" altLang="en-US" sz="2000" dirty="0"/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6FBBF022-8953-5ECC-025A-9371296EC8B8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F8F96D4A-FED6-9717-0198-60C2614C0680}"/>
                </a:ext>
              </a:extLst>
            </p:cNvPr>
            <p:cNvSpPr/>
            <p:nvPr/>
          </p:nvSpPr>
          <p:spPr>
            <a:xfrm>
              <a:off x="1695635" y="3613212"/>
              <a:ext cx="363984" cy="937738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763A5C0-6A70-9B71-7DEF-481302FD1E55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9238D63-853D-F3E5-3F11-91A48A0DD665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58BC296-32E6-8D6E-BCD5-33F27BBBCD9F}"/>
              </a:ext>
            </a:extLst>
          </p:cNvPr>
          <p:cNvCxnSpPr>
            <a:cxnSpLocks/>
            <a:stCxn id="4" idx="3"/>
            <a:endCxn id="24" idx="0"/>
          </p:cNvCxnSpPr>
          <p:nvPr/>
        </p:nvCxnSpPr>
        <p:spPr>
          <a:xfrm>
            <a:off x="3661635" y="2473133"/>
            <a:ext cx="3314" cy="2999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D551386-E8EA-4810-177A-64477451FAC6}"/>
              </a:ext>
            </a:extLst>
          </p:cNvPr>
          <p:cNvGrpSpPr/>
          <p:nvPr/>
        </p:nvGrpSpPr>
        <p:grpSpPr>
          <a:xfrm>
            <a:off x="3133890" y="3546506"/>
            <a:ext cx="1399428" cy="1167481"/>
            <a:chOff x="660191" y="3102672"/>
            <a:chExt cx="1399428" cy="1167481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B5EC341-BCEC-01CE-7980-09CCA2D17080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  <p:sp>
          <p:nvSpPr>
            <p:cNvPr id="32" name="フローチャート: 判断 31">
              <a:extLst>
                <a:ext uri="{FF2B5EF4-FFF2-40B4-BE49-F238E27FC236}">
                  <a16:creationId xmlns:a16="http://schemas.microsoft.com/office/drawing/2014/main" id="{BAD4D13D-ABE3-A3DC-0378-FAD2D68208BE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前マ</a:t>
              </a:r>
              <a:endParaRPr kumimoji="1" lang="en-US" altLang="ja-JP" sz="1400" dirty="0"/>
            </a:p>
            <a:p>
              <a:pPr algn="ctr"/>
              <a:r>
                <a:rPr lang="en-US" altLang="ja-JP" sz="1400" dirty="0"/>
                <a:t>9</a:t>
              </a:r>
              <a:endParaRPr kumimoji="1" lang="ja-JP" altLang="en-US" sz="1400" dirty="0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1C3635E0-29D3-10ED-9A0E-9970CB4FAE0D}"/>
                </a:ext>
              </a:extLst>
            </p:cNvPr>
            <p:cNvSpPr/>
            <p:nvPr/>
          </p:nvSpPr>
          <p:spPr>
            <a:xfrm>
              <a:off x="1695635" y="3613212"/>
              <a:ext cx="363984" cy="404099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42CF847E-CB7E-FDCA-4CAE-4AAE68E1DB8E}"/>
                </a:ext>
              </a:extLst>
            </p:cNvPr>
            <p:cNvSpPr txBox="1"/>
            <p:nvPr/>
          </p:nvSpPr>
          <p:spPr>
            <a:xfrm>
              <a:off x="1360073" y="3102672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880F883-E1F8-2458-4BC4-E96939359B7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4544823" y="5163028"/>
            <a:ext cx="1" cy="142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C678FB17-BBEB-B1AC-ED9E-3DC2CBB3B9BE}"/>
              </a:ext>
            </a:extLst>
          </p:cNvPr>
          <p:cNvSpPr/>
          <p:nvPr/>
        </p:nvSpPr>
        <p:spPr>
          <a:xfrm rot="5400000">
            <a:off x="2233441" y="4025722"/>
            <a:ext cx="1038691" cy="1855407"/>
          </a:xfrm>
          <a:custGeom>
            <a:avLst/>
            <a:gdLst>
              <a:gd name="connsiteX0" fmla="*/ 0 w 363984"/>
              <a:gd name="connsiteY0" fmla="*/ 0 h 683580"/>
              <a:gd name="connsiteX1" fmla="*/ 363984 w 363984"/>
              <a:gd name="connsiteY1" fmla="*/ 0 h 683580"/>
              <a:gd name="connsiteX2" fmla="*/ 363984 w 363984"/>
              <a:gd name="connsiteY2" fmla="*/ 683580 h 68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683580">
                <a:moveTo>
                  <a:pt x="0" y="0"/>
                </a:moveTo>
                <a:lnTo>
                  <a:pt x="363984" y="0"/>
                </a:lnTo>
                <a:lnTo>
                  <a:pt x="363984" y="683580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DB3EB7D-0611-C071-B940-4E33FE8698E8}"/>
              </a:ext>
            </a:extLst>
          </p:cNvPr>
          <p:cNvCxnSpPr>
            <a:cxnSpLocks/>
            <a:stCxn id="15" idx="2"/>
            <a:endCxn id="16" idx="3"/>
          </p:cNvCxnSpPr>
          <p:nvPr/>
        </p:nvCxnSpPr>
        <p:spPr>
          <a:xfrm flipH="1">
            <a:off x="1825083" y="5657365"/>
            <a:ext cx="2371230" cy="2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2796A418-92A1-DB00-3093-95E729578A89}"/>
              </a:ext>
            </a:extLst>
          </p:cNvPr>
          <p:cNvSpPr/>
          <p:nvPr/>
        </p:nvSpPr>
        <p:spPr>
          <a:xfrm>
            <a:off x="572816" y="2061819"/>
            <a:ext cx="541105" cy="3595546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  <a:gd name="connsiteX0" fmla="*/ 291219 w 306846"/>
              <a:gd name="connsiteY0" fmla="*/ 823944 h 823944"/>
              <a:gd name="connsiteX1" fmla="*/ 0 w 306846"/>
              <a:gd name="connsiteY1" fmla="*/ 816746 h 823944"/>
              <a:gd name="connsiteX2" fmla="*/ 0 w 306846"/>
              <a:gd name="connsiteY2" fmla="*/ 0 h 823944"/>
              <a:gd name="connsiteX3" fmla="*/ 306846 w 306846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46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306846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6" name="図 145">
            <a:extLst>
              <a:ext uri="{FF2B5EF4-FFF2-40B4-BE49-F238E27FC236}">
                <a16:creationId xmlns:a16="http://schemas.microsoft.com/office/drawing/2014/main" id="{A4BC9569-1C9A-4603-E21F-E753B1A99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4671" r="12520" b="25768"/>
          <a:stretch/>
        </p:blipFill>
        <p:spPr>
          <a:xfrm>
            <a:off x="5246337" y="3519882"/>
            <a:ext cx="2922904" cy="2805063"/>
          </a:xfrm>
          <a:prstGeom prst="rect">
            <a:avLst/>
          </a:prstGeom>
        </p:spPr>
      </p:pic>
      <p:pic>
        <p:nvPicPr>
          <p:cNvPr id="148" name="図 147">
            <a:extLst>
              <a:ext uri="{FF2B5EF4-FFF2-40B4-BE49-F238E27FC236}">
                <a16:creationId xmlns:a16="http://schemas.microsoft.com/office/drawing/2014/main" id="{6938F00C-265C-AD4E-88BC-EC6A5379CE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6" t="4405" r="13069" b="24836"/>
          <a:stretch/>
        </p:blipFill>
        <p:spPr>
          <a:xfrm>
            <a:off x="9078766" y="3406917"/>
            <a:ext cx="2922904" cy="2928590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1FA48EC-AAE0-3C40-B15E-FC1C8137AE34}"/>
              </a:ext>
            </a:extLst>
          </p:cNvPr>
          <p:cNvSpPr txBox="1"/>
          <p:nvPr/>
        </p:nvSpPr>
        <p:spPr>
          <a:xfrm>
            <a:off x="8030855" y="6417977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LoadScript.exe</a:t>
            </a:r>
            <a:r>
              <a:rPr kumimoji="1" lang="ja-JP" altLang="en-US" dirty="0"/>
              <a:t>で動きを確認できます</a:t>
            </a:r>
          </a:p>
        </p:txBody>
      </p:sp>
    </p:spTree>
    <p:extLst>
      <p:ext uri="{BB962C8B-B14F-4D97-AF65-F5344CB8AC3E}">
        <p14:creationId xmlns:p14="http://schemas.microsoft.com/office/powerpoint/2010/main" val="309115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155</Words>
  <Application>Microsoft Office PowerPoint</Application>
  <PresentationFormat>ワイド画面</PresentationFormat>
  <Paragraphs>61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アルゴリズム紹介　(code.txt)</vt:lpstr>
      <vt:lpstr>アルゴリズム紹介　(code2.txt)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アルゴリズム紹介　(code.txt)</dc:title>
  <dc:creator>木村 武龍</dc:creator>
  <cp:lastModifiedBy>木村 武龍</cp:lastModifiedBy>
  <cp:revision>3</cp:revision>
  <dcterms:created xsi:type="dcterms:W3CDTF">2022-12-08T20:43:41Z</dcterms:created>
  <dcterms:modified xsi:type="dcterms:W3CDTF">2022-12-09T20:06:33Z</dcterms:modified>
</cp:coreProperties>
</file>