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8DE-5100-C0E3-7E43-205918C58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2CE36-E938-3DD3-FDDD-883DA2855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D5EC-6323-7CDF-B5DF-A6B6A5B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C4C2-39A1-B3BD-11B5-800FF9FF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902D-0F70-15C3-D13E-92672651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DBC9-8B4F-0C36-9966-8C2A20FF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AC13-C9CB-C799-DA87-3BCF4C58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57E0-6989-0309-FCB1-ED94918F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2568-3243-0119-13D5-FDC2FADD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FA91-9413-5C30-224B-5B19CFA2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168C3-4697-D7BE-80D2-70B9611CF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607E-B018-60DE-D23A-114ABF3D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5EF4-D773-F071-ECD5-AE9F767C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E8DB-BE96-E9BC-1A7F-A43AD60F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6D72-5A0A-B43D-FD13-F30534D6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0A4A-D44E-46C6-15E4-E011DFDF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248B-54FF-C95C-BC48-3896A259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497E9-E178-C40E-B605-DAF8A304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4BA8-0701-2CBA-1CFF-2A6B585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AA8E-7D21-FD52-A033-6FA6D6D3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4936-1D3C-31C2-B91F-4256B14F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12C6-3142-CA76-BF2D-7B8FC602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5574-5A54-11FA-9C34-D7159A6F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0866-4FB5-5223-5727-87CEF498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6456-BB51-ADB6-F2EC-902E1B13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86C6-81C4-A1EB-58B8-F4E5D58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BCA5-E43F-459C-B1B7-FEA8E2FF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0A07-C421-B1BC-C26E-1B1B6A50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34ABB-0704-2B11-B71B-9B25E879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DB8D3-49A1-3511-9E68-5924CF7D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5741-D79D-E798-43CA-7ED36662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013-EC4D-3BEE-F31B-B1B87F4F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8352-9F5D-8F99-F084-74CEF3D6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035C8-528A-C08C-8847-98A8A9EF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4931D-620E-5746-4A07-7B0EC914C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08223-5C46-CC55-10E7-F7D82B598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2686-4BB3-0B07-A59F-6AC99926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83288-C35B-3D68-2F2B-73CFAA7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96C4-DB6E-50A9-EDB3-E4952297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D86F-5702-C5F4-A8E3-91DEFF20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2F9-CB2E-0778-C6DF-421A5D1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03A3C-097C-4D25-8AB3-6A4B385B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3CD43-E024-46DA-FCAC-E587A65A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4C8D4-3E22-38AB-5027-6D3C96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6CF9-7E0D-B245-C60F-75DC7C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7F1D4-E81D-7A56-8ACC-DDCB6755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9A07-D731-28E1-82C4-6304EC1A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FA46-C852-4974-0114-D1915AD4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31A0-E985-23E8-4795-C28946F2C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0C9CE-E361-0CA1-BDCF-129AA590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F5E24-1FA0-022B-F736-C7EAB76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D4371-9D4B-2E5B-B799-FF7B4A2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5D2F-70E1-E696-7A75-7C229883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6BCBD-9CE9-6BCD-E152-100896213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7CE32-38E2-DDA8-3FE9-994BD88CF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A9AE-3834-D596-9CE6-B9EA2D0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C44C-CDC8-2184-4C27-313B9EA1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6ACE-1C8F-A5AA-D646-4EADF6B8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58A55-A451-5A50-53AB-50D42B24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B6DF-9101-2713-6059-E9390766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23FE-F90F-0F4E-A6B6-4D815726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605-4C25-47DD-BF55-75A5B867D67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1AD1-A15D-1A22-438C-40639078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A4EE-20F8-5D0F-7174-D27116477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B3EA-2E08-45D8-978A-8FA7AAD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6B6B15C-48AC-2F8D-9E6E-6B5A503D8E1A}"/>
              </a:ext>
            </a:extLst>
          </p:cNvPr>
          <p:cNvGrpSpPr/>
          <p:nvPr/>
        </p:nvGrpSpPr>
        <p:grpSpPr>
          <a:xfrm>
            <a:off x="232598" y="591920"/>
            <a:ext cx="7293654" cy="3401239"/>
            <a:chOff x="232598" y="591920"/>
            <a:chExt cx="7293654" cy="340123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1523E2F-D93D-69B8-8419-54BC91292454}"/>
                </a:ext>
              </a:extLst>
            </p:cNvPr>
            <p:cNvGrpSpPr/>
            <p:nvPr/>
          </p:nvGrpSpPr>
          <p:grpSpPr>
            <a:xfrm>
              <a:off x="232598" y="591920"/>
              <a:ext cx="7293654" cy="3401239"/>
              <a:chOff x="232598" y="553859"/>
              <a:chExt cx="7293654" cy="60400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58C18-70FD-3590-6ED6-24BC75B5FFE6}"/>
                  </a:ext>
                </a:extLst>
              </p:cNvPr>
              <p:cNvSpPr/>
              <p:nvPr/>
            </p:nvSpPr>
            <p:spPr>
              <a:xfrm>
                <a:off x="232598" y="1368267"/>
                <a:ext cx="2256638" cy="6962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1B8D22A-CDE2-7A5D-CEBA-424CCD1787D4}"/>
                  </a:ext>
                </a:extLst>
              </p:cNvPr>
              <p:cNvSpPr/>
              <p:nvPr/>
            </p:nvSpPr>
            <p:spPr>
              <a:xfrm>
                <a:off x="1036545" y="2518955"/>
                <a:ext cx="654341" cy="46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61B3830-F8FF-B313-7A59-0E10EF2CB38A}"/>
                  </a:ext>
                </a:extLst>
              </p:cNvPr>
              <p:cNvCxnSpPr>
                <a:stCxn id="4" idx="2"/>
                <a:endCxn id="16" idx="0"/>
              </p:cNvCxnSpPr>
              <p:nvPr/>
            </p:nvCxnSpPr>
            <p:spPr>
              <a:xfrm>
                <a:off x="1360917" y="2064553"/>
                <a:ext cx="2799" cy="454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16AC80E-031D-4EC5-D93C-42814B8B40E7}"/>
                  </a:ext>
                </a:extLst>
              </p:cNvPr>
              <p:cNvCxnSpPr>
                <a:cxnSpLocks/>
                <a:stCxn id="16" idx="2"/>
                <a:endCxn id="10" idx="0"/>
              </p:cNvCxnSpPr>
              <p:nvPr/>
            </p:nvCxnSpPr>
            <p:spPr>
              <a:xfrm flipH="1">
                <a:off x="1361190" y="2983843"/>
                <a:ext cx="2526" cy="684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98200ED-D752-36A4-6B31-C1C0DBD6F3BE}"/>
                  </a:ext>
                </a:extLst>
              </p:cNvPr>
              <p:cNvGrpSpPr/>
              <p:nvPr/>
            </p:nvGrpSpPr>
            <p:grpSpPr>
              <a:xfrm>
                <a:off x="394632" y="3512890"/>
                <a:ext cx="6970902" cy="1074825"/>
                <a:chOff x="1258697" y="3538057"/>
                <a:chExt cx="9294649" cy="138647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0F2549-6B34-EA3C-B7F5-09E513D27308}"/>
                    </a:ext>
                  </a:extLst>
                </p:cNvPr>
                <p:cNvGrpSpPr/>
                <p:nvPr/>
              </p:nvGrpSpPr>
              <p:grpSpPr>
                <a:xfrm>
                  <a:off x="1258697" y="3538057"/>
                  <a:ext cx="9294649" cy="1386472"/>
                  <a:chOff x="2598489" y="3429000"/>
                  <a:chExt cx="9294649" cy="1386472"/>
                </a:xfrm>
                <a:noFill/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98968E8-1413-53EF-AED6-8BD71B14612B}"/>
                      </a:ext>
                    </a:extLst>
                  </p:cNvPr>
                  <p:cNvGrpSpPr/>
                  <p:nvPr/>
                </p:nvGrpSpPr>
                <p:grpSpPr>
                  <a:xfrm>
                    <a:off x="2598489" y="3429000"/>
                    <a:ext cx="9294649" cy="1386472"/>
                    <a:chOff x="2450984" y="3613666"/>
                    <a:chExt cx="9460099" cy="1386472"/>
                  </a:xfrm>
                  <a:grpFill/>
                </p:grpSpPr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3F84CE67-1FE2-077B-A083-9C1D50675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0985" y="3613666"/>
                      <a:ext cx="9460098" cy="138647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B403CACB-822F-21AA-882A-A69323DE7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0984" y="3645232"/>
                      <a:ext cx="853697" cy="59928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/>
                        <a:t>LSTM</a:t>
                      </a:r>
                    </a:p>
                  </p:txBody>
                </p:sp>
              </p:grp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9FCC7507-367A-0379-2265-7C6E0A2AE60C}"/>
                      </a:ext>
                    </a:extLst>
                  </p:cNvPr>
                  <p:cNvSpPr/>
                  <p:nvPr/>
                </p:nvSpPr>
                <p:spPr>
                  <a:xfrm>
                    <a:off x="3400686" y="3629633"/>
                    <a:ext cx="973123" cy="985202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Hidden layer 1</a:t>
                    </a:r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C74E0838-EADC-FF9A-8DB9-5A6A58424137}"/>
                      </a:ext>
                    </a:extLst>
                  </p:cNvPr>
                  <p:cNvSpPr/>
                  <p:nvPr/>
                </p:nvSpPr>
                <p:spPr>
                  <a:xfrm>
                    <a:off x="4841977" y="3629635"/>
                    <a:ext cx="973123" cy="985204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Hidden layer 2</a:t>
                    </a:r>
                  </a:p>
                </p:txBody>
              </p: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7ECC17A9-95B7-3083-A272-713DF1E8257A}"/>
                      </a:ext>
                    </a:extLst>
                  </p:cNvPr>
                  <p:cNvSpPr/>
                  <p:nvPr/>
                </p:nvSpPr>
                <p:spPr>
                  <a:xfrm>
                    <a:off x="6283267" y="3629638"/>
                    <a:ext cx="973123" cy="985203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Hidden layer 3</a:t>
                    </a:r>
                  </a:p>
                </p:txBody>
              </p: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9BF0E3A8-BA73-05FE-010B-D8AECFCAB58D}"/>
                      </a:ext>
                    </a:extLst>
                  </p:cNvPr>
                  <p:cNvSpPr/>
                  <p:nvPr/>
                </p:nvSpPr>
                <p:spPr>
                  <a:xfrm>
                    <a:off x="7800625" y="3629638"/>
                    <a:ext cx="973123" cy="985203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Hidden layer 4</a:t>
                    </a:r>
                  </a:p>
                </p:txBody>
              </p: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8324C296-593B-4277-C32D-B0ECE084B860}"/>
                    </a:ext>
                  </a:extLst>
                </p:cNvPr>
                <p:cNvCxnSpPr>
                  <a:cxnSpLocks/>
                  <a:stCxn id="10" idx="3"/>
                  <a:endCxn id="11" idx="1"/>
                </p:cNvCxnSpPr>
                <p:nvPr/>
              </p:nvCxnSpPr>
              <p:spPr>
                <a:xfrm>
                  <a:off x="3034017" y="4231292"/>
                  <a:ext cx="468168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28727509-631C-46BE-9C74-61ED4CA17880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4475308" y="4231295"/>
                  <a:ext cx="46816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514AB04-1C89-E1E9-186E-95803E12515C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5916597" y="4231296"/>
                  <a:ext cx="5442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8BBF49F-5531-E781-06D5-C890D32EEA6F}"/>
                    </a:ext>
                  </a:extLst>
                </p:cNvPr>
                <p:cNvSpPr/>
                <p:nvPr/>
              </p:nvSpPr>
              <p:spPr>
                <a:xfrm>
                  <a:off x="7844230" y="3738691"/>
                  <a:ext cx="973123" cy="9852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Hidden layer 5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10D86BC9-87D4-D2C7-B6EB-80C97BBA02D7}"/>
                    </a:ext>
                  </a:extLst>
                </p:cNvPr>
                <p:cNvSpPr/>
                <p:nvPr/>
              </p:nvSpPr>
              <p:spPr>
                <a:xfrm>
                  <a:off x="9267345" y="3738690"/>
                  <a:ext cx="973123" cy="98520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Hidden layer 6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64883AA-8190-797F-4410-C4D70DFC3293}"/>
                    </a:ext>
                  </a:extLst>
                </p:cNvPr>
                <p:cNvCxnSpPr>
                  <a:cxnSpLocks/>
                  <a:stCxn id="13" idx="3"/>
                  <a:endCxn id="33" idx="1"/>
                </p:cNvCxnSpPr>
                <p:nvPr/>
              </p:nvCxnSpPr>
              <p:spPr>
                <a:xfrm flipV="1">
                  <a:off x="7433956" y="4231292"/>
                  <a:ext cx="410274" cy="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0352CD96-3D01-2B4B-7506-1DF51DDF99F5}"/>
                    </a:ext>
                  </a:extLst>
                </p:cNvPr>
                <p:cNvCxnSpPr>
                  <a:cxnSpLocks/>
                  <a:stCxn id="33" idx="3"/>
                  <a:endCxn id="34" idx="1"/>
                </p:cNvCxnSpPr>
                <p:nvPr/>
              </p:nvCxnSpPr>
              <p:spPr>
                <a:xfrm>
                  <a:off x="8817353" y="4231292"/>
                  <a:ext cx="4499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BC9FBE2-8D6F-83CA-C21C-2F714F184EAC}"/>
                  </a:ext>
                </a:extLst>
              </p:cNvPr>
              <p:cNvSpPr/>
              <p:nvPr/>
            </p:nvSpPr>
            <p:spPr>
              <a:xfrm>
                <a:off x="6096000" y="4814054"/>
                <a:ext cx="1350628" cy="3858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Linear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34720B12-F657-7AEF-9D77-79BC71CA783F}"/>
                  </a:ext>
                </a:extLst>
              </p:cNvPr>
              <p:cNvSpPr/>
              <p:nvPr/>
            </p:nvSpPr>
            <p:spPr>
              <a:xfrm>
                <a:off x="6438790" y="5426287"/>
                <a:ext cx="654341" cy="46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AC5A903-0187-A20F-BBA0-DE98C7968B5F}"/>
                  </a:ext>
                </a:extLst>
              </p:cNvPr>
              <p:cNvCxnSpPr>
                <a:stCxn id="34" idx="2"/>
                <a:endCxn id="80" idx="0"/>
              </p:cNvCxnSpPr>
              <p:nvPr/>
            </p:nvCxnSpPr>
            <p:spPr>
              <a:xfrm>
                <a:off x="6765962" y="4432178"/>
                <a:ext cx="5352" cy="381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DED543D-87DB-EB1B-31D3-F2592C0360A0}"/>
                  </a:ext>
                </a:extLst>
              </p:cNvPr>
              <p:cNvCxnSpPr>
                <a:stCxn id="80" idx="2"/>
                <a:endCxn id="81" idx="0"/>
              </p:cNvCxnSpPr>
              <p:nvPr/>
            </p:nvCxnSpPr>
            <p:spPr>
              <a:xfrm flipH="1">
                <a:off x="6765961" y="5199948"/>
                <a:ext cx="5353" cy="226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E9D974E-EB4C-8E9C-7945-DE8785E47634}"/>
                  </a:ext>
                </a:extLst>
              </p:cNvPr>
              <p:cNvCxnSpPr>
                <a:stCxn id="81" idx="2"/>
              </p:cNvCxnSpPr>
              <p:nvPr/>
            </p:nvCxnSpPr>
            <p:spPr>
              <a:xfrm flipH="1">
                <a:off x="6765960" y="5891175"/>
                <a:ext cx="1" cy="425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C0B870-330B-9780-4886-813B6852FA3C}"/>
                  </a:ext>
                </a:extLst>
              </p:cNvPr>
              <p:cNvSpPr txBox="1"/>
              <p:nvPr/>
            </p:nvSpPr>
            <p:spPr>
              <a:xfrm>
                <a:off x="6117212" y="6316910"/>
                <a:ext cx="140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Predicted heat map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99CF30A-ECFF-D237-204B-C68570208C86}"/>
                  </a:ext>
                </a:extLst>
              </p:cNvPr>
              <p:cNvSpPr txBox="1"/>
              <p:nvPr/>
            </p:nvSpPr>
            <p:spPr>
              <a:xfrm>
                <a:off x="498822" y="553859"/>
                <a:ext cx="1724190" cy="49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Demand for 6-time steps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FBC0D78-20B6-8E11-E200-58E45BD823F8}"/>
                  </a:ext>
                </a:extLst>
              </p:cNvPr>
              <p:cNvCxnSpPr>
                <a:cxnSpLocks/>
                <a:stCxn id="91" idx="2"/>
                <a:endCxn id="4" idx="0"/>
              </p:cNvCxnSpPr>
              <p:nvPr/>
            </p:nvCxnSpPr>
            <p:spPr>
              <a:xfrm>
                <a:off x="1360917" y="986389"/>
                <a:ext cx="0" cy="381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088CBC3C-DF74-E6BD-84CA-6F59B503EAB7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 rot="16200000" flipH="1">
              <a:off x="1710181" y="1613813"/>
              <a:ext cx="385499" cy="10784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CF20E976-EDC2-0664-533E-07E85086718F}"/>
                </a:ext>
              </a:extLst>
            </p:cNvPr>
            <p:cNvCxnSpPr>
              <a:stCxn id="16" idx="2"/>
              <a:endCxn id="12" idx="0"/>
            </p:cNvCxnSpPr>
            <p:nvPr/>
          </p:nvCxnSpPr>
          <p:spPr>
            <a:xfrm rot="16200000" flipH="1">
              <a:off x="2250657" y="1073337"/>
              <a:ext cx="385500" cy="21593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323AD48F-E2F9-4D49-E5DE-56CE70B2E264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6200000" flipH="1">
              <a:off x="2819660" y="504335"/>
              <a:ext cx="385500" cy="32973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4E0144C4-EDCA-F83B-57C6-82C0928BCA4D}"/>
                </a:ext>
              </a:extLst>
            </p:cNvPr>
            <p:cNvCxnSpPr>
              <a:stCxn id="16" idx="2"/>
              <a:endCxn id="33" idx="0"/>
            </p:cNvCxnSpPr>
            <p:nvPr/>
          </p:nvCxnSpPr>
          <p:spPr>
            <a:xfrm rot="16200000" flipH="1">
              <a:off x="3338428" y="-14434"/>
              <a:ext cx="385499" cy="43349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77E723C3-B056-F72D-7EFA-44C0B0A8F7A0}"/>
                </a:ext>
              </a:extLst>
            </p:cNvPr>
            <p:cNvCxnSpPr>
              <a:stCxn id="16" idx="2"/>
              <a:endCxn id="34" idx="0"/>
            </p:cNvCxnSpPr>
            <p:nvPr/>
          </p:nvCxnSpPr>
          <p:spPr>
            <a:xfrm rot="16200000" flipH="1">
              <a:off x="3872090" y="-548095"/>
              <a:ext cx="385498" cy="5402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72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119E50-5589-44F3-B25A-E32DBFB55AD9}"/>
              </a:ext>
            </a:extLst>
          </p:cNvPr>
          <p:cNvGrpSpPr/>
          <p:nvPr/>
        </p:nvGrpSpPr>
        <p:grpSpPr>
          <a:xfrm>
            <a:off x="567322" y="238460"/>
            <a:ext cx="8005679" cy="3438350"/>
            <a:chOff x="558649" y="224733"/>
            <a:chExt cx="5721662" cy="580535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0DD21A-1531-1E6E-0095-2FE8056B60DE}"/>
                </a:ext>
              </a:extLst>
            </p:cNvPr>
            <p:cNvGrpSpPr/>
            <p:nvPr/>
          </p:nvGrpSpPr>
          <p:grpSpPr>
            <a:xfrm>
              <a:off x="780175" y="224733"/>
              <a:ext cx="3947603" cy="3204267"/>
              <a:chOff x="914399" y="250118"/>
              <a:chExt cx="3947603" cy="32042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FD573A-4601-571F-255E-07C7EEB4B420}"/>
                  </a:ext>
                </a:extLst>
              </p:cNvPr>
              <p:cNvSpPr/>
              <p:nvPr/>
            </p:nvSpPr>
            <p:spPr>
              <a:xfrm>
                <a:off x="914400" y="1031846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Linear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6CF014-2F52-BBFF-5BA6-B1959A9170A8}"/>
                  </a:ext>
                </a:extLst>
              </p:cNvPr>
              <p:cNvSpPr/>
              <p:nvPr/>
            </p:nvSpPr>
            <p:spPr>
              <a:xfrm>
                <a:off x="2358704" y="1031846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Linear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FE019C-6B1D-8D93-A08F-4F15E3B9910C}"/>
                  </a:ext>
                </a:extLst>
              </p:cNvPr>
              <p:cNvSpPr/>
              <p:nvPr/>
            </p:nvSpPr>
            <p:spPr>
              <a:xfrm>
                <a:off x="3803009" y="1031846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Linear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08408-5113-A4B6-ED2A-C55648864C91}"/>
                  </a:ext>
                </a:extLst>
              </p:cNvPr>
              <p:cNvSpPr txBox="1"/>
              <p:nvPr/>
            </p:nvSpPr>
            <p:spPr>
              <a:xfrm>
                <a:off x="1298097" y="250118"/>
                <a:ext cx="260382" cy="57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5BB272-3DDA-B8A1-D76A-1E8510C86927}"/>
                  </a:ext>
                </a:extLst>
              </p:cNvPr>
              <p:cNvSpPr txBox="1"/>
              <p:nvPr/>
            </p:nvSpPr>
            <p:spPr>
              <a:xfrm>
                <a:off x="2398602" y="350833"/>
                <a:ext cx="960435" cy="467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Spatial embedding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FDD107-6942-D50D-C433-D8B9C3F4BA4F}"/>
                  </a:ext>
                </a:extLst>
              </p:cNvPr>
              <p:cNvSpPr txBox="1"/>
              <p:nvPr/>
            </p:nvSpPr>
            <p:spPr>
              <a:xfrm>
                <a:off x="3784249" y="311435"/>
                <a:ext cx="1077753" cy="467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Temporal embedding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DCD0615-B865-B231-7D17-3382B58CD9F8}"/>
                  </a:ext>
                </a:extLst>
              </p:cNvPr>
              <p:cNvCxnSpPr>
                <a:cxnSpLocks/>
                <a:stCxn id="7" idx="2"/>
                <a:endCxn id="4" idx="0"/>
              </p:cNvCxnSpPr>
              <p:nvPr/>
            </p:nvCxnSpPr>
            <p:spPr>
              <a:xfrm>
                <a:off x="1428288" y="730059"/>
                <a:ext cx="6229" cy="301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F2F14B4-9BCF-0476-B94D-38DF49EC98A6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>
                <a:off x="4323126" y="779124"/>
                <a:ext cx="1" cy="252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FB34B0-D76B-7F63-4D35-263D14DBBC22}"/>
                  </a:ext>
                </a:extLst>
              </p:cNvPr>
              <p:cNvSpPr/>
              <p:nvPr/>
            </p:nvSpPr>
            <p:spPr>
              <a:xfrm>
                <a:off x="1195429" y="2336334"/>
                <a:ext cx="478173" cy="478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2E36DF-EA30-0077-3E60-CDD70177DD03}"/>
                  </a:ext>
                </a:extLst>
              </p:cNvPr>
              <p:cNvSpPr/>
              <p:nvPr/>
            </p:nvSpPr>
            <p:spPr>
              <a:xfrm>
                <a:off x="914399" y="1677581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Relu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B31394-5557-7891-9541-DA1B35C9A3B1}"/>
                  </a:ext>
                </a:extLst>
              </p:cNvPr>
              <p:cNvSpPr/>
              <p:nvPr/>
            </p:nvSpPr>
            <p:spPr>
              <a:xfrm>
                <a:off x="2358703" y="1677581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Relu</a:t>
                </a:r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88672D-B0CE-AB80-738F-A20AE094AF2A}"/>
                  </a:ext>
                </a:extLst>
              </p:cNvPr>
              <p:cNvSpPr/>
              <p:nvPr/>
            </p:nvSpPr>
            <p:spPr>
              <a:xfrm>
                <a:off x="3803008" y="1677581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Relu</a:t>
                </a:r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E81D020-0B67-92A3-43BC-8FE6CF2C95A5}"/>
                  </a:ext>
                </a:extLst>
              </p:cNvPr>
              <p:cNvCxnSpPr>
                <a:stCxn id="4" idx="2"/>
                <a:endCxn id="28" idx="0"/>
              </p:cNvCxnSpPr>
              <p:nvPr/>
            </p:nvCxnSpPr>
            <p:spPr>
              <a:xfrm flipH="1">
                <a:off x="1434517" y="1375794"/>
                <a:ext cx="1" cy="301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7A793E3-F5FB-A2C0-6D47-9A63C0F99463}"/>
                  </a:ext>
                </a:extLst>
              </p:cNvPr>
              <p:cNvCxnSpPr>
                <a:stCxn id="5" idx="2"/>
                <a:endCxn id="29" idx="0"/>
              </p:cNvCxnSpPr>
              <p:nvPr/>
            </p:nvCxnSpPr>
            <p:spPr>
              <a:xfrm flipH="1">
                <a:off x="2878821" y="1375794"/>
                <a:ext cx="1" cy="301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3015149-0D71-D481-D1AF-A0C92D880AA0}"/>
                  </a:ext>
                </a:extLst>
              </p:cNvPr>
              <p:cNvCxnSpPr>
                <a:stCxn id="6" idx="2"/>
                <a:endCxn id="30" idx="0"/>
              </p:cNvCxnSpPr>
              <p:nvPr/>
            </p:nvCxnSpPr>
            <p:spPr>
              <a:xfrm flipH="1">
                <a:off x="4323126" y="1375794"/>
                <a:ext cx="1" cy="301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2276106-D545-8C30-CB06-2144B3ADD9E7}"/>
                  </a:ext>
                </a:extLst>
              </p:cNvPr>
              <p:cNvCxnSpPr>
                <a:cxnSpLocks/>
                <a:stCxn id="28" idx="2"/>
                <a:endCxn id="17" idx="0"/>
              </p:cNvCxnSpPr>
              <p:nvPr/>
            </p:nvCxnSpPr>
            <p:spPr>
              <a:xfrm flipH="1">
                <a:off x="1434516" y="2021529"/>
                <a:ext cx="1" cy="3148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028AC18-8705-5D72-356E-F86EFC40B63A}"/>
                  </a:ext>
                </a:extLst>
              </p:cNvPr>
              <p:cNvCxnSpPr>
                <a:cxnSpLocks/>
                <a:stCxn id="29" idx="2"/>
                <a:endCxn id="17" idx="7"/>
              </p:cNvCxnSpPr>
              <p:nvPr/>
            </p:nvCxnSpPr>
            <p:spPr>
              <a:xfrm flipH="1">
                <a:off x="1603575" y="2021529"/>
                <a:ext cx="1275246" cy="384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78B0C19-9913-BB3D-AE51-6C062C922608}"/>
                  </a:ext>
                </a:extLst>
              </p:cNvPr>
              <p:cNvCxnSpPr>
                <a:cxnSpLocks/>
                <a:stCxn id="30" idx="2"/>
                <a:endCxn id="17" idx="6"/>
              </p:cNvCxnSpPr>
              <p:nvPr/>
            </p:nvCxnSpPr>
            <p:spPr>
              <a:xfrm flipH="1">
                <a:off x="1673602" y="2021529"/>
                <a:ext cx="2649524" cy="553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BFC4B17-CA9E-0B6D-D573-1E816BCB3967}"/>
                  </a:ext>
                </a:extLst>
              </p:cNvPr>
              <p:cNvSpPr/>
              <p:nvPr/>
            </p:nvSpPr>
            <p:spPr>
              <a:xfrm>
                <a:off x="914399" y="3110437"/>
                <a:ext cx="1040235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Linear</a:t>
                </a:r>
                <a:endParaRPr lang="en-US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4F11265-205B-1B51-C2FB-779B66258956}"/>
                  </a:ext>
                </a:extLst>
              </p:cNvPr>
              <p:cNvCxnSpPr>
                <a:stCxn id="17" idx="4"/>
                <a:endCxn id="49" idx="0"/>
              </p:cNvCxnSpPr>
              <p:nvPr/>
            </p:nvCxnSpPr>
            <p:spPr>
              <a:xfrm>
                <a:off x="1434516" y="2814507"/>
                <a:ext cx="1" cy="295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B8FEF7-E975-AB4F-F13E-CC3CBD41331C}"/>
                </a:ext>
              </a:extLst>
            </p:cNvPr>
            <p:cNvGrpSpPr/>
            <p:nvPr/>
          </p:nvGrpSpPr>
          <p:grpSpPr>
            <a:xfrm>
              <a:off x="582334" y="3934439"/>
              <a:ext cx="4324523" cy="990772"/>
              <a:chOff x="973124" y="4180445"/>
              <a:chExt cx="4324523" cy="99077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7A2F85-8352-E818-4D96-789F4D4A6B60}"/>
                  </a:ext>
                </a:extLst>
              </p:cNvPr>
              <p:cNvGrpSpPr/>
              <p:nvPr/>
            </p:nvGrpSpPr>
            <p:grpSpPr>
              <a:xfrm>
                <a:off x="973124" y="4180445"/>
                <a:ext cx="4324523" cy="990772"/>
                <a:chOff x="1412522" y="4657719"/>
                <a:chExt cx="5264435" cy="13806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989B478-4C33-F290-81EE-C924DAFB2C20}"/>
                    </a:ext>
                  </a:extLst>
                </p:cNvPr>
                <p:cNvSpPr/>
                <p:nvPr/>
              </p:nvSpPr>
              <p:spPr>
                <a:xfrm>
                  <a:off x="1412522" y="4657719"/>
                  <a:ext cx="5264435" cy="13806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997A30A-0780-3F3C-30A6-A4C5B7E69873}"/>
                    </a:ext>
                  </a:extLst>
                </p:cNvPr>
                <p:cNvSpPr/>
                <p:nvPr/>
              </p:nvSpPr>
              <p:spPr>
                <a:xfrm>
                  <a:off x="1818954" y="4838571"/>
                  <a:ext cx="1124416" cy="990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Multi-Head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Attention</a:t>
                  </a:r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3A2823FF-B8AB-9538-07B3-9D251B150A77}"/>
                  </a:ext>
                </a:extLst>
              </p:cNvPr>
              <p:cNvSpPr/>
              <p:nvPr/>
            </p:nvSpPr>
            <p:spPr>
              <a:xfrm>
                <a:off x="2458894" y="4310220"/>
                <a:ext cx="605113" cy="7111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Add &amp;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Norm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9662614-0592-E0AB-6E1C-DB14A75D74AB}"/>
                  </a:ext>
                </a:extLst>
              </p:cNvPr>
              <p:cNvSpPr/>
              <p:nvPr/>
            </p:nvSpPr>
            <p:spPr>
              <a:xfrm>
                <a:off x="3288462" y="4310220"/>
                <a:ext cx="900802" cy="7111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Fully Connected Layer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69ADE51B-8889-251C-36AA-0B56DFED2C9F}"/>
                  </a:ext>
                </a:extLst>
              </p:cNvPr>
              <p:cNvSpPr/>
              <p:nvPr/>
            </p:nvSpPr>
            <p:spPr>
              <a:xfrm>
                <a:off x="4413719" y="4313650"/>
                <a:ext cx="605113" cy="7111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Add &amp;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Norm</a:t>
                </a: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F096770-8777-0C7A-A6FD-DD45FA5A7E4E}"/>
                </a:ext>
              </a:extLst>
            </p:cNvPr>
            <p:cNvCxnSpPr>
              <a:stCxn id="55" idx="3"/>
              <a:endCxn id="57" idx="1"/>
            </p:cNvCxnSpPr>
            <p:nvPr/>
          </p:nvCxnSpPr>
          <p:spPr>
            <a:xfrm flipV="1">
              <a:off x="1839865" y="4419768"/>
              <a:ext cx="228239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C065820-65C3-2DFE-046A-FBFF837D7DBA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2673217" y="4419768"/>
              <a:ext cx="224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B298204-33B2-E9F5-C023-6CDF6F29ADCC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>
              <a:off x="3798474" y="4419768"/>
              <a:ext cx="224455" cy="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03B3295-8812-C997-6F6A-44D0F38C02D2}"/>
                </a:ext>
              </a:extLst>
            </p:cNvPr>
            <p:cNvCxnSpPr>
              <a:stCxn id="49" idx="2"/>
              <a:endCxn id="55" idx="1"/>
            </p:cNvCxnSpPr>
            <p:nvPr/>
          </p:nvCxnSpPr>
          <p:spPr>
            <a:xfrm rot="5400000">
              <a:off x="612862" y="3732341"/>
              <a:ext cx="990773" cy="384091"/>
            </a:xfrm>
            <a:prstGeom prst="bentConnector4">
              <a:avLst>
                <a:gd name="adj1" fmla="val 32057"/>
                <a:gd name="adj2" fmla="val 1595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D06390E8-A38C-B5BE-094B-6EF21EE6D1B7}"/>
                </a:ext>
              </a:extLst>
            </p:cNvPr>
            <p:cNvCxnSpPr>
              <a:stCxn id="49" idx="2"/>
              <a:endCxn id="57" idx="0"/>
            </p:cNvCxnSpPr>
            <p:nvPr/>
          </p:nvCxnSpPr>
          <p:spPr>
            <a:xfrm rot="16200000" flipH="1">
              <a:off x="1517870" y="3211423"/>
              <a:ext cx="635214" cy="10703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4C6BAFA7-387C-0FC6-A027-904F56B638C7}"/>
                </a:ext>
              </a:extLst>
            </p:cNvPr>
            <p:cNvCxnSpPr>
              <a:cxnSpLocks/>
              <a:stCxn id="57" idx="2"/>
              <a:endCxn id="59" idx="2"/>
            </p:cNvCxnSpPr>
            <p:nvPr/>
          </p:nvCxnSpPr>
          <p:spPr>
            <a:xfrm rot="16200000" flipH="1">
              <a:off x="3346358" y="3799623"/>
              <a:ext cx="3430" cy="1954825"/>
            </a:xfrm>
            <a:prstGeom prst="bentConnector3">
              <a:avLst>
                <a:gd name="adj1" fmla="val 676472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8D4BEC-AF04-636A-299C-67FF267C6D03}"/>
                </a:ext>
              </a:extLst>
            </p:cNvPr>
            <p:cNvSpPr txBox="1"/>
            <p:nvPr/>
          </p:nvSpPr>
          <p:spPr>
            <a:xfrm>
              <a:off x="558649" y="4423197"/>
              <a:ext cx="40107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BE59E1A-4730-EECA-A1E2-C368B3A7AF1B}"/>
                </a:ext>
              </a:extLst>
            </p:cNvPr>
            <p:cNvSpPr/>
            <p:nvPr/>
          </p:nvSpPr>
          <p:spPr>
            <a:xfrm>
              <a:off x="5240076" y="4247793"/>
              <a:ext cx="1040235" cy="34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Linear</a:t>
              </a:r>
              <a:endParaRPr lang="en-US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742C5E9-E45F-A0D6-4397-3E8394F2BB8D}"/>
                </a:ext>
              </a:extLst>
            </p:cNvPr>
            <p:cNvCxnSpPr>
              <a:cxnSpLocks/>
              <a:stCxn id="59" idx="3"/>
              <a:endCxn id="97" idx="1"/>
            </p:cNvCxnSpPr>
            <p:nvPr/>
          </p:nvCxnSpPr>
          <p:spPr>
            <a:xfrm flipV="1">
              <a:off x="4628042" y="4419767"/>
              <a:ext cx="612034" cy="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299D24-D384-B0E5-ABF6-034A527BFDD6}"/>
                </a:ext>
              </a:extLst>
            </p:cNvPr>
            <p:cNvSpPr/>
            <p:nvPr/>
          </p:nvSpPr>
          <p:spPr>
            <a:xfrm>
              <a:off x="5240076" y="4905095"/>
              <a:ext cx="1040235" cy="34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271F34C-A690-034F-3FF1-311E555E39B3}"/>
                </a:ext>
              </a:extLst>
            </p:cNvPr>
            <p:cNvCxnSpPr>
              <a:stCxn id="97" idx="2"/>
              <a:endCxn id="101" idx="0"/>
            </p:cNvCxnSpPr>
            <p:nvPr/>
          </p:nvCxnSpPr>
          <p:spPr>
            <a:xfrm>
              <a:off x="5760194" y="4591741"/>
              <a:ext cx="0" cy="31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CFCCEE-F51C-0491-7845-9343A34E73CE}"/>
                </a:ext>
              </a:extLst>
            </p:cNvPr>
            <p:cNvSpPr txBox="1"/>
            <p:nvPr/>
          </p:nvSpPr>
          <p:spPr>
            <a:xfrm>
              <a:off x="5256673" y="5562396"/>
              <a:ext cx="1007041" cy="46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Predicted heat map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784B90-B82B-4476-A1CF-A1DC5D7A04B9}"/>
                </a:ext>
              </a:extLst>
            </p:cNvPr>
            <p:cNvCxnSpPr>
              <a:stCxn id="101" idx="2"/>
              <a:endCxn id="109" idx="0"/>
            </p:cNvCxnSpPr>
            <p:nvPr/>
          </p:nvCxnSpPr>
          <p:spPr>
            <a:xfrm>
              <a:off x="5760194" y="5249043"/>
              <a:ext cx="0" cy="3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CC0DB6D-CB87-F462-C3CF-A4EF6070FB39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3625871" y="575109"/>
            <a:ext cx="3" cy="12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1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(학생) DUC MINH NGUYEN (컴퓨터공학과)</dc:creator>
  <cp:lastModifiedBy>(학생) DUC MINH NGUYEN (컴퓨터공학과)</cp:lastModifiedBy>
  <cp:revision>3</cp:revision>
  <dcterms:created xsi:type="dcterms:W3CDTF">2022-12-01T22:00:56Z</dcterms:created>
  <dcterms:modified xsi:type="dcterms:W3CDTF">2022-12-02T13:13:52Z</dcterms:modified>
</cp:coreProperties>
</file>