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71" r:id="rId2"/>
    <p:sldId id="267" r:id="rId3"/>
    <p:sldId id="275" r:id="rId4"/>
    <p:sldId id="326" r:id="rId5"/>
    <p:sldId id="381" r:id="rId6"/>
    <p:sldId id="327" r:id="rId7"/>
    <p:sldId id="362" r:id="rId8"/>
    <p:sldId id="363" r:id="rId9"/>
    <p:sldId id="364" r:id="rId10"/>
    <p:sldId id="360" r:id="rId11"/>
    <p:sldId id="365" r:id="rId12"/>
    <p:sldId id="366" r:id="rId13"/>
    <p:sldId id="367" r:id="rId14"/>
    <p:sldId id="368" r:id="rId15"/>
    <p:sldId id="369" r:id="rId16"/>
    <p:sldId id="377" r:id="rId17"/>
    <p:sldId id="370" r:id="rId18"/>
    <p:sldId id="378" r:id="rId19"/>
    <p:sldId id="379" r:id="rId20"/>
    <p:sldId id="380" r:id="rId21"/>
    <p:sldId id="371" r:id="rId22"/>
    <p:sldId id="372" r:id="rId23"/>
    <p:sldId id="373" r:id="rId24"/>
    <p:sldId id="374" r:id="rId25"/>
    <p:sldId id="375" r:id="rId26"/>
    <p:sldId id="353" r:id="rId27"/>
    <p:sldId id="376" r:id="rId28"/>
    <p:sldId id="356" r:id="rId29"/>
    <p:sldId id="272" r:id="rId3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0F3"/>
    <a:srgbClr val="0066FF"/>
    <a:srgbClr val="FF9900"/>
    <a:srgbClr val="2C4066"/>
    <a:srgbClr val="6774A0"/>
    <a:srgbClr val="623E95"/>
    <a:srgbClr val="D2A8BE"/>
    <a:srgbClr val="907AB4"/>
    <a:srgbClr val="9C7DB7"/>
    <a:srgbClr val="7B6B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6" autoAdjust="0"/>
    <p:restoredTop sz="94419" autoAdjust="0"/>
  </p:normalViewPr>
  <p:slideViewPr>
    <p:cSldViewPr snapToGrid="0" snapToObjects="1">
      <p:cViewPr>
        <p:scale>
          <a:sx n="100" d="100"/>
          <a:sy n="100" d="100"/>
        </p:scale>
        <p:origin x="630" y="3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EC04D-DF16-48F2-B71D-24D3DEE00DC1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925E8-B797-4E73-9977-18FAF64FF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4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cost of a derivation is simply the number of rules (in the derivation) that are not included in R𝑚𝑎𝑦. Note that cost(𝑑, R𝑚𝑎𝑦) = 0 </a:t>
            </a:r>
            <a:r>
              <a:rPr lang="en-US" dirty="0" err="1"/>
              <a:t>iff</a:t>
            </a:r>
            <a:r>
              <a:rPr lang="en-US" dirty="0"/>
              <a:t> every production used in 𝑑 lies in R𝑚𝑎𝑦.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D818E-0F2C-4FD4-A37F-FB14FCA5F63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017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727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727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628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700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example, many data-driven news articles explore </a:t>
            </a:r>
            <a:r>
              <a:rPr lang="en-GB" dirty="0" err="1"/>
              <a:t>neighboring</a:t>
            </a:r>
            <a:r>
              <a:rPr lang="en-GB" dirty="0"/>
              <a:t> nodes of a single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84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example, many data-driven news articles explore </a:t>
            </a:r>
            <a:r>
              <a:rPr lang="en-GB" dirty="0" err="1"/>
              <a:t>neighboring</a:t>
            </a:r>
            <a:r>
              <a:rPr lang="en-GB" dirty="0"/>
              <a:t> nodes of a single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604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example, many data-driven news articles explore </a:t>
            </a:r>
            <a:r>
              <a:rPr lang="en-GB" dirty="0" err="1"/>
              <a:t>neighboring</a:t>
            </a:r>
            <a:r>
              <a:rPr lang="en-GB" dirty="0"/>
              <a:t> nodes of a single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407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example, many data-driven news articles explore </a:t>
            </a:r>
            <a:r>
              <a:rPr lang="en-GB" dirty="0" err="1"/>
              <a:t>neighboring</a:t>
            </a:r>
            <a:r>
              <a:rPr lang="en-GB" dirty="0"/>
              <a:t> nodes of a single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798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example, many data-driven news articles explore </a:t>
            </a:r>
            <a:r>
              <a:rPr lang="en-GB" dirty="0" err="1"/>
              <a:t>neighboring</a:t>
            </a:r>
            <a:r>
              <a:rPr lang="en-GB" dirty="0"/>
              <a:t> nodes of a single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821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04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cost of a derivation is simply the number of rules (in the derivation) that are not included in R𝑚𝑎𝑦. Note that cost(𝑑, R𝑚𝑎𝑦) = 0 </a:t>
            </a:r>
            <a:r>
              <a:rPr lang="en-US" dirty="0" err="1"/>
              <a:t>iff</a:t>
            </a:r>
            <a:r>
              <a:rPr lang="en-US" dirty="0"/>
              <a:t> every production used in 𝑑 lies in R𝑚𝑎𝑦.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D818E-0F2C-4FD4-A37F-FB14FCA5F63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871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1395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example, many data-driven news articles explore </a:t>
            </a:r>
            <a:r>
              <a:rPr lang="en-GB" dirty="0" err="1"/>
              <a:t>neighboring</a:t>
            </a:r>
            <a:r>
              <a:rPr lang="en-GB" dirty="0"/>
              <a:t> nodes of a single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872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14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410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321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004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292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477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94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A795FA88-4DD9-3549-8CFE-E7DBE45F60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72136" y="5044185"/>
            <a:ext cx="1447722" cy="30777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2022. 00. 00.</a:t>
            </a:r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FBC8CA-12CA-E34B-9793-18DFDF2068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2807" y="1697162"/>
            <a:ext cx="10326379" cy="1655763"/>
          </a:xfrm>
        </p:spPr>
        <p:txBody>
          <a:bodyPr anchor="b">
            <a:normAutofit/>
          </a:bodyPr>
          <a:lstStyle>
            <a:lvl1pPr algn="ctr">
              <a:defRPr sz="4000" b="0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Title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758C71-5282-2447-AF43-D87EE7B50C1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996" y="3807465"/>
            <a:ext cx="9144000" cy="687663"/>
          </a:xfrm>
        </p:spPr>
        <p:txBody>
          <a:bodyPr/>
          <a:lstStyle>
            <a:lvl1pPr marL="0" indent="0" algn="ctr">
              <a:buNone/>
              <a:defRPr sz="1800">
                <a:latin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Authors</a:t>
            </a:r>
          </a:p>
        </p:txBody>
      </p:sp>
      <p:sp>
        <p:nvSpPr>
          <p:cNvPr id="8" name="Rectangle: Rounded Corners 38">
            <a:extLst>
              <a:ext uri="{FF2B5EF4-FFF2-40B4-BE49-F238E27FC236}">
                <a16:creationId xmlns:a16="http://schemas.microsoft.com/office/drawing/2014/main" id="{DF87CF55-B687-EF4D-97B1-FB20CB839C27}"/>
              </a:ext>
            </a:extLst>
          </p:cNvPr>
          <p:cNvSpPr/>
          <p:nvPr userDrawn="1"/>
        </p:nvSpPr>
        <p:spPr>
          <a:xfrm>
            <a:off x="1661946" y="6617616"/>
            <a:ext cx="9144000" cy="8955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AE9CC8"/>
              </a:gs>
              <a:gs pos="84000">
                <a:srgbClr val="6774A0"/>
              </a:gs>
            </a:gsLst>
            <a:lin ang="0" scaled="1"/>
            <a:tileRect/>
          </a:gradFill>
          <a:ln>
            <a:noFill/>
          </a:ln>
          <a:effectLst>
            <a:outerShdw blurRad="190500" dist="114300" dir="2700000" sx="98000" sy="98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40">
            <a:extLst>
              <a:ext uri="{FF2B5EF4-FFF2-40B4-BE49-F238E27FC236}">
                <a16:creationId xmlns:a16="http://schemas.microsoft.com/office/drawing/2014/main" id="{F198E4FD-AB83-3E4A-916D-1A386C7215AA}"/>
              </a:ext>
            </a:extLst>
          </p:cNvPr>
          <p:cNvSpPr/>
          <p:nvPr userDrawn="1"/>
        </p:nvSpPr>
        <p:spPr>
          <a:xfrm>
            <a:off x="11035331" y="6617616"/>
            <a:ext cx="1005840" cy="8955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6774A0"/>
              </a:gs>
              <a:gs pos="84000">
                <a:srgbClr val="D2A8BE"/>
              </a:gs>
            </a:gsLst>
            <a:lin ang="0" scaled="1"/>
            <a:tileRect/>
          </a:gradFill>
          <a:ln>
            <a:noFill/>
          </a:ln>
          <a:effectLst>
            <a:outerShdw blurRad="190500" dist="114300" dir="2700000" sx="98000" sy="98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D21E751D-6D82-B543-89C5-73E9F81F16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3300" y="119164"/>
            <a:ext cx="10800966" cy="22779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Conference Name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0195A0B5-4CDD-1D4E-B5A7-B7B0D32C27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68009" y="4676326"/>
            <a:ext cx="4655976" cy="3113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DB7F39C-E3A1-5241-B19B-02C705EFD8AE}"/>
              </a:ext>
            </a:extLst>
          </p:cNvPr>
          <p:cNvGrpSpPr/>
          <p:nvPr userDrawn="1"/>
        </p:nvGrpSpPr>
        <p:grpSpPr>
          <a:xfrm>
            <a:off x="5703270" y="3490381"/>
            <a:ext cx="785451" cy="124701"/>
            <a:chOff x="5721712" y="3428230"/>
            <a:chExt cx="785451" cy="124701"/>
          </a:xfrm>
        </p:grpSpPr>
        <p:sp>
          <p:nvSpPr>
            <p:cNvPr id="26" name="Rectangle: Rounded Corners 41">
              <a:extLst>
                <a:ext uri="{FF2B5EF4-FFF2-40B4-BE49-F238E27FC236}">
                  <a16:creationId xmlns:a16="http://schemas.microsoft.com/office/drawing/2014/main" id="{E4F99D1B-7565-EB41-9154-620495E008C8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43">
              <a:extLst>
                <a:ext uri="{FF2B5EF4-FFF2-40B4-BE49-F238E27FC236}">
                  <a16:creationId xmlns:a16="http://schemas.microsoft.com/office/drawing/2014/main" id="{7ED2AD7C-9808-EC46-8A5D-419E6C48BF22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44">
              <a:extLst>
                <a:ext uri="{FF2B5EF4-FFF2-40B4-BE49-F238E27FC236}">
                  <a16:creationId xmlns:a16="http://schemas.microsoft.com/office/drawing/2014/main" id="{753B2204-CDD5-1841-8F1F-75F8C9F03146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14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ributions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BD645-9E35-8141-8B5F-AE15350C4C92}"/>
              </a:ext>
            </a:extLst>
          </p:cNvPr>
          <p:cNvSpPr txBox="1"/>
          <p:nvPr userDrawn="1"/>
        </p:nvSpPr>
        <p:spPr>
          <a:xfrm>
            <a:off x="248717" y="3075057"/>
            <a:ext cx="4101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2C41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Contributions</a:t>
            </a: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0B3DA214-2D33-7C45-A0F0-D3AAC5BE2048}"/>
              </a:ext>
            </a:extLst>
          </p:cNvPr>
          <p:cNvSpPr/>
          <p:nvPr userDrawn="1"/>
        </p:nvSpPr>
        <p:spPr>
          <a:xfrm>
            <a:off x="3683061" y="3782943"/>
            <a:ext cx="89555" cy="89555"/>
          </a:xfrm>
          <a:prstGeom prst="roundRect">
            <a:avLst/>
          </a:prstGeom>
          <a:solidFill>
            <a:srgbClr val="9C7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: Rounded Corners 9">
            <a:extLst>
              <a:ext uri="{FF2B5EF4-FFF2-40B4-BE49-F238E27FC236}">
                <a16:creationId xmlns:a16="http://schemas.microsoft.com/office/drawing/2014/main" id="{F578BC9A-2E64-C248-9797-312042B7C143}"/>
              </a:ext>
            </a:extLst>
          </p:cNvPr>
          <p:cNvSpPr/>
          <p:nvPr userDrawn="1"/>
        </p:nvSpPr>
        <p:spPr>
          <a:xfrm>
            <a:off x="3920323" y="3782943"/>
            <a:ext cx="89555" cy="89555"/>
          </a:xfrm>
          <a:prstGeom prst="roundRect">
            <a:avLst/>
          </a:prstGeom>
          <a:solidFill>
            <a:srgbClr val="623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: Rounded Corners 11">
            <a:extLst>
              <a:ext uri="{FF2B5EF4-FFF2-40B4-BE49-F238E27FC236}">
                <a16:creationId xmlns:a16="http://schemas.microsoft.com/office/drawing/2014/main" id="{C467F055-0108-E94D-9C1D-99BC052389F2}"/>
              </a:ext>
            </a:extLst>
          </p:cNvPr>
          <p:cNvSpPr/>
          <p:nvPr userDrawn="1"/>
        </p:nvSpPr>
        <p:spPr>
          <a:xfrm>
            <a:off x="4157584" y="3782943"/>
            <a:ext cx="89555" cy="89555"/>
          </a:xfrm>
          <a:prstGeom prst="roundRect">
            <a:avLst/>
          </a:prstGeom>
          <a:solidFill>
            <a:srgbClr val="677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Arc 12">
            <a:extLst>
              <a:ext uri="{FF2B5EF4-FFF2-40B4-BE49-F238E27FC236}">
                <a16:creationId xmlns:a16="http://schemas.microsoft.com/office/drawing/2014/main" id="{EB399824-5A91-9D4B-B064-93D9D008B856}"/>
              </a:ext>
            </a:extLst>
          </p:cNvPr>
          <p:cNvSpPr/>
          <p:nvPr userDrawn="1"/>
        </p:nvSpPr>
        <p:spPr>
          <a:xfrm>
            <a:off x="2957185" y="2039450"/>
            <a:ext cx="2785951" cy="2785948"/>
          </a:xfrm>
          <a:prstGeom prst="arc">
            <a:avLst>
              <a:gd name="adj1" fmla="val 16186708"/>
              <a:gd name="adj2" fmla="val 5409076"/>
            </a:avLst>
          </a:prstGeom>
          <a:ln>
            <a:solidFill>
              <a:srgbClr val="2C4166">
                <a:alpha val="15000"/>
              </a:srgb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Arc 13">
            <a:extLst>
              <a:ext uri="{FF2B5EF4-FFF2-40B4-BE49-F238E27FC236}">
                <a16:creationId xmlns:a16="http://schemas.microsoft.com/office/drawing/2014/main" id="{4822103D-9B1D-B345-BD08-3FE392DC378C}"/>
              </a:ext>
            </a:extLst>
          </p:cNvPr>
          <p:cNvSpPr/>
          <p:nvPr userDrawn="1"/>
        </p:nvSpPr>
        <p:spPr>
          <a:xfrm>
            <a:off x="2188144" y="1270409"/>
            <a:ext cx="4324033" cy="4324030"/>
          </a:xfrm>
          <a:prstGeom prst="arc">
            <a:avLst>
              <a:gd name="adj1" fmla="val 16162077"/>
              <a:gd name="adj2" fmla="val 5407067"/>
            </a:avLst>
          </a:prstGeom>
          <a:ln>
            <a:solidFill>
              <a:srgbClr val="2C4166">
                <a:alpha val="15000"/>
              </a:srgb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2BC2595A-8480-6445-8D15-8CAEF8E1C4ED}"/>
              </a:ext>
            </a:extLst>
          </p:cNvPr>
          <p:cNvGrpSpPr/>
          <p:nvPr userDrawn="1"/>
        </p:nvGrpSpPr>
        <p:grpSpPr>
          <a:xfrm>
            <a:off x="6067822" y="2509695"/>
            <a:ext cx="762087" cy="762083"/>
            <a:chOff x="6867333" y="3047959"/>
            <a:chExt cx="762087" cy="762083"/>
          </a:xfrm>
        </p:grpSpPr>
        <p:grpSp>
          <p:nvGrpSpPr>
            <p:cNvPr id="23" name="Group 16">
              <a:extLst>
                <a:ext uri="{FF2B5EF4-FFF2-40B4-BE49-F238E27FC236}">
                  <a16:creationId xmlns:a16="http://schemas.microsoft.com/office/drawing/2014/main" id="{5C057339-E9C1-4245-8C5C-BE0F892F3667}"/>
                </a:ext>
              </a:extLst>
            </p:cNvPr>
            <p:cNvGrpSpPr/>
            <p:nvPr/>
          </p:nvGrpSpPr>
          <p:grpSpPr>
            <a:xfrm>
              <a:off x="6867333" y="3047959"/>
              <a:ext cx="762087" cy="762083"/>
              <a:chOff x="3095624" y="3067051"/>
              <a:chExt cx="723902" cy="723900"/>
            </a:xfrm>
          </p:grpSpPr>
          <p:sp useBgFill="1">
            <p:nvSpPr>
              <p:cNvPr id="25" name="Rectangle: Rounded Corners 21">
                <a:extLst>
                  <a:ext uri="{FF2B5EF4-FFF2-40B4-BE49-F238E27FC236}">
                    <a16:creationId xmlns:a16="http://schemas.microsoft.com/office/drawing/2014/main" id="{D404C9BE-B440-144E-A164-29E79F2BE4D7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 useBgFill="1">
            <p:nvSpPr>
              <p:cNvPr id="26" name="Rectangle: Rounded Corners 22">
                <a:extLst>
                  <a:ext uri="{FF2B5EF4-FFF2-40B4-BE49-F238E27FC236}">
                    <a16:creationId xmlns:a16="http://schemas.microsoft.com/office/drawing/2014/main" id="{274B90CE-FFE2-5547-9B37-AFFB23DA743A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24" name="Oval 51">
              <a:extLst>
                <a:ext uri="{FF2B5EF4-FFF2-40B4-BE49-F238E27FC236}">
                  <a16:creationId xmlns:a16="http://schemas.microsoft.com/office/drawing/2014/main" id="{57A4302A-71D5-E146-8698-1E088AAE0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5025" y="3094807"/>
              <a:ext cx="666702" cy="668388"/>
            </a:xfrm>
            <a:prstGeom prst="ellipse">
              <a:avLst/>
            </a:prstGeom>
            <a:solidFill>
              <a:srgbClr val="623E95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Group 1">
            <a:extLst>
              <a:ext uri="{FF2B5EF4-FFF2-40B4-BE49-F238E27FC236}">
                <a16:creationId xmlns:a16="http://schemas.microsoft.com/office/drawing/2014/main" id="{62977B1D-5718-AF49-8396-DF17DA521D71}"/>
              </a:ext>
            </a:extLst>
          </p:cNvPr>
          <p:cNvGrpSpPr/>
          <p:nvPr userDrawn="1"/>
        </p:nvGrpSpPr>
        <p:grpSpPr>
          <a:xfrm>
            <a:off x="5523543" y="1481449"/>
            <a:ext cx="762087" cy="762083"/>
            <a:chOff x="6247699" y="1478025"/>
            <a:chExt cx="762087" cy="762083"/>
          </a:xfrm>
        </p:grpSpPr>
        <p:grpSp>
          <p:nvGrpSpPr>
            <p:cNvPr id="31" name="Group 43">
              <a:extLst>
                <a:ext uri="{FF2B5EF4-FFF2-40B4-BE49-F238E27FC236}">
                  <a16:creationId xmlns:a16="http://schemas.microsoft.com/office/drawing/2014/main" id="{5D11080E-AE72-4242-AB9A-F522EC991D40}"/>
                </a:ext>
              </a:extLst>
            </p:cNvPr>
            <p:cNvGrpSpPr/>
            <p:nvPr/>
          </p:nvGrpSpPr>
          <p:grpSpPr>
            <a:xfrm>
              <a:off x="6247699" y="1478025"/>
              <a:ext cx="762087" cy="762083"/>
              <a:chOff x="3095624" y="3067051"/>
              <a:chExt cx="723902" cy="723900"/>
            </a:xfrm>
          </p:grpSpPr>
          <p:sp useBgFill="1">
            <p:nvSpPr>
              <p:cNvPr id="33" name="Rectangle: Rounded Corners 21">
                <a:extLst>
                  <a:ext uri="{FF2B5EF4-FFF2-40B4-BE49-F238E27FC236}">
                    <a16:creationId xmlns:a16="http://schemas.microsoft.com/office/drawing/2014/main" id="{E7807CEA-B1EF-A74D-BE7F-1C9D971276B3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 useBgFill="1">
            <p:nvSpPr>
              <p:cNvPr id="34" name="Rectangle: Rounded Corners 22">
                <a:extLst>
                  <a:ext uri="{FF2B5EF4-FFF2-40B4-BE49-F238E27FC236}">
                    <a16:creationId xmlns:a16="http://schemas.microsoft.com/office/drawing/2014/main" id="{FFFAA38C-BD42-CC4C-B724-3492F28429CE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32" name="Oval 51">
              <a:extLst>
                <a:ext uri="{FF2B5EF4-FFF2-40B4-BE49-F238E27FC236}">
                  <a16:creationId xmlns:a16="http://schemas.microsoft.com/office/drawing/2014/main" id="{0F8C6C51-CC00-6A49-9849-69E9FB6C8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5391" y="1524873"/>
              <a:ext cx="666702" cy="668388"/>
            </a:xfrm>
            <a:prstGeom prst="ellipse">
              <a:avLst/>
            </a:prstGeom>
            <a:solidFill>
              <a:srgbClr val="9C7DB7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8" name="Group 4">
            <a:extLst>
              <a:ext uri="{FF2B5EF4-FFF2-40B4-BE49-F238E27FC236}">
                <a16:creationId xmlns:a16="http://schemas.microsoft.com/office/drawing/2014/main" id="{1EAA2B43-00A1-0741-8F6D-4547455A4CBC}"/>
              </a:ext>
            </a:extLst>
          </p:cNvPr>
          <p:cNvGrpSpPr/>
          <p:nvPr userDrawn="1"/>
        </p:nvGrpSpPr>
        <p:grpSpPr>
          <a:xfrm>
            <a:off x="5523543" y="4621316"/>
            <a:ext cx="762087" cy="762083"/>
            <a:chOff x="6247699" y="4617892"/>
            <a:chExt cx="762087" cy="762083"/>
          </a:xfrm>
        </p:grpSpPr>
        <p:grpSp>
          <p:nvGrpSpPr>
            <p:cNvPr id="39" name="Group 3">
              <a:extLst>
                <a:ext uri="{FF2B5EF4-FFF2-40B4-BE49-F238E27FC236}">
                  <a16:creationId xmlns:a16="http://schemas.microsoft.com/office/drawing/2014/main" id="{601312C1-27D4-1742-AFF9-FF8E6B405B1D}"/>
                </a:ext>
              </a:extLst>
            </p:cNvPr>
            <p:cNvGrpSpPr/>
            <p:nvPr/>
          </p:nvGrpSpPr>
          <p:grpSpPr>
            <a:xfrm>
              <a:off x="6247699" y="4617892"/>
              <a:ext cx="762087" cy="762083"/>
              <a:chOff x="6247699" y="4617892"/>
              <a:chExt cx="762087" cy="762083"/>
            </a:xfrm>
          </p:grpSpPr>
          <p:sp useBgFill="1">
            <p:nvSpPr>
              <p:cNvPr id="41" name="Rectangle: Rounded Corners 21">
                <a:extLst>
                  <a:ext uri="{FF2B5EF4-FFF2-40B4-BE49-F238E27FC236}">
                    <a16:creationId xmlns:a16="http://schemas.microsoft.com/office/drawing/2014/main" id="{C7FBCC8A-3D64-BE43-9F04-335DF81DB2DA}"/>
                  </a:ext>
                </a:extLst>
              </p:cNvPr>
              <p:cNvSpPr/>
              <p:nvPr/>
            </p:nvSpPr>
            <p:spPr>
              <a:xfrm>
                <a:off x="6247699" y="4617892"/>
                <a:ext cx="762087" cy="762083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 useBgFill="1">
            <p:nvSpPr>
              <p:cNvPr id="42" name="Rectangle: Rounded Corners 22">
                <a:extLst>
                  <a:ext uri="{FF2B5EF4-FFF2-40B4-BE49-F238E27FC236}">
                    <a16:creationId xmlns:a16="http://schemas.microsoft.com/office/drawing/2014/main" id="{0704D493-30DE-D544-BAA2-889B6A6A906D}"/>
                  </a:ext>
                </a:extLst>
              </p:cNvPr>
              <p:cNvSpPr/>
              <p:nvPr/>
            </p:nvSpPr>
            <p:spPr>
              <a:xfrm>
                <a:off x="6247699" y="4617892"/>
                <a:ext cx="762087" cy="762083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40" name="Oval 51">
              <a:extLst>
                <a:ext uri="{FF2B5EF4-FFF2-40B4-BE49-F238E27FC236}">
                  <a16:creationId xmlns:a16="http://schemas.microsoft.com/office/drawing/2014/main" id="{EF112AAD-BFD6-054F-A088-8EE639318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5391" y="4664740"/>
              <a:ext cx="666702" cy="668388"/>
            </a:xfrm>
            <a:prstGeom prst="ellipse">
              <a:avLst/>
            </a:prstGeom>
            <a:solidFill>
              <a:srgbClr val="6774A0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8" name="Group 2">
            <a:extLst>
              <a:ext uri="{FF2B5EF4-FFF2-40B4-BE49-F238E27FC236}">
                <a16:creationId xmlns:a16="http://schemas.microsoft.com/office/drawing/2014/main" id="{1FFC44CC-9A20-624B-9F9F-3E9F8402BD0E}"/>
              </a:ext>
            </a:extLst>
          </p:cNvPr>
          <p:cNvGrpSpPr/>
          <p:nvPr userDrawn="1"/>
        </p:nvGrpSpPr>
        <p:grpSpPr>
          <a:xfrm>
            <a:off x="6081390" y="3565505"/>
            <a:ext cx="762087" cy="762083"/>
            <a:chOff x="6867333" y="3047959"/>
            <a:chExt cx="762087" cy="762083"/>
          </a:xfrm>
        </p:grpSpPr>
        <p:grpSp>
          <p:nvGrpSpPr>
            <p:cNvPr id="35" name="Group 16">
              <a:extLst>
                <a:ext uri="{FF2B5EF4-FFF2-40B4-BE49-F238E27FC236}">
                  <a16:creationId xmlns:a16="http://schemas.microsoft.com/office/drawing/2014/main" id="{C27EAA12-53AD-3242-9111-E2875056A333}"/>
                </a:ext>
              </a:extLst>
            </p:cNvPr>
            <p:cNvGrpSpPr/>
            <p:nvPr/>
          </p:nvGrpSpPr>
          <p:grpSpPr>
            <a:xfrm>
              <a:off x="6867333" y="3047959"/>
              <a:ext cx="762087" cy="762083"/>
              <a:chOff x="3095624" y="3067051"/>
              <a:chExt cx="723902" cy="723900"/>
            </a:xfrm>
          </p:grpSpPr>
          <p:sp useBgFill="1">
            <p:nvSpPr>
              <p:cNvPr id="43" name="Rectangle: Rounded Corners 21">
                <a:extLst>
                  <a:ext uri="{FF2B5EF4-FFF2-40B4-BE49-F238E27FC236}">
                    <a16:creationId xmlns:a16="http://schemas.microsoft.com/office/drawing/2014/main" id="{3E765078-EFB4-DA4C-AEA0-8B7BEA6CAB6E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 useBgFill="1">
            <p:nvSpPr>
              <p:cNvPr id="44" name="Rectangle: Rounded Corners 22">
                <a:extLst>
                  <a:ext uri="{FF2B5EF4-FFF2-40B4-BE49-F238E27FC236}">
                    <a16:creationId xmlns:a16="http://schemas.microsoft.com/office/drawing/2014/main" id="{37C58B11-3F33-AD4D-98B8-009E01621B19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36" name="Oval 51">
              <a:extLst>
                <a:ext uri="{FF2B5EF4-FFF2-40B4-BE49-F238E27FC236}">
                  <a16:creationId xmlns:a16="http://schemas.microsoft.com/office/drawing/2014/main" id="{02BF3CCF-F35A-334B-8C8E-018174303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5025" y="3094807"/>
              <a:ext cx="666702" cy="668388"/>
            </a:xfrm>
            <a:prstGeom prst="ellipse">
              <a:avLst/>
            </a:prstGeom>
            <a:solidFill>
              <a:srgbClr val="7B6BA9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7" name="내용 개체 틀 2">
            <a:extLst>
              <a:ext uri="{FF2B5EF4-FFF2-40B4-BE49-F238E27FC236}">
                <a16:creationId xmlns:a16="http://schemas.microsoft.com/office/drawing/2014/main" id="{9520F912-C6BE-2D40-923A-8F0EAD2A8A2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04407" y="1677823"/>
            <a:ext cx="5174447" cy="369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rgbClr val="2C4066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Contribution 1</a:t>
            </a:r>
            <a:endParaRPr kumimoji="1" lang="ko-Kore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B8576D14-3B88-7547-8862-824B36A7B8F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04407" y="4817125"/>
            <a:ext cx="5174447" cy="369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rgbClr val="2C4066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Contribution 4</a:t>
            </a:r>
            <a:endParaRPr kumimoji="1" lang="ko-Kore-KR" altLang="en-US" dirty="0"/>
          </a:p>
        </p:txBody>
      </p: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95ED69A4-0AA1-BB48-9137-EA527FA6489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48686" y="3763489"/>
            <a:ext cx="5174447" cy="369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rgbClr val="2C4066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Contribution 3</a:t>
            </a:r>
            <a:endParaRPr kumimoji="1" lang="ko-Kore-KR" altLang="en-US" dirty="0"/>
          </a:p>
        </p:txBody>
      </p: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4B09C628-78A3-F344-9BDA-39DDA358F3B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8686" y="2712904"/>
            <a:ext cx="5174447" cy="369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rgbClr val="2C4066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Contribution 2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61775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ributions simple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grpSp>
        <p:nvGrpSpPr>
          <p:cNvPr id="14" name="Group 108">
            <a:extLst>
              <a:ext uri="{FF2B5EF4-FFF2-40B4-BE49-F238E27FC236}">
                <a16:creationId xmlns:a16="http://schemas.microsoft.com/office/drawing/2014/main" id="{9AFC93CF-E8B4-2047-813B-3D413CEFADCA}"/>
              </a:ext>
            </a:extLst>
          </p:cNvPr>
          <p:cNvGrpSpPr/>
          <p:nvPr userDrawn="1"/>
        </p:nvGrpSpPr>
        <p:grpSpPr>
          <a:xfrm>
            <a:off x="838200" y="1862851"/>
            <a:ext cx="10515600" cy="774058"/>
            <a:chOff x="2780119" y="-935911"/>
            <a:chExt cx="1634270" cy="809625"/>
          </a:xfrm>
        </p:grpSpPr>
        <p:sp>
          <p:nvSpPr>
            <p:cNvPr id="15" name="Rectangle: Rounded Corners 112">
              <a:extLst>
                <a:ext uri="{FF2B5EF4-FFF2-40B4-BE49-F238E27FC236}">
                  <a16:creationId xmlns:a16="http://schemas.microsoft.com/office/drawing/2014/main" id="{DD4BD337-D769-9F4D-813D-B10B95761C48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Rectangle: Rounded Corners 113">
              <a:extLst>
                <a:ext uri="{FF2B5EF4-FFF2-40B4-BE49-F238E27FC236}">
                  <a16:creationId xmlns:a16="http://schemas.microsoft.com/office/drawing/2014/main" id="{5A500423-A5CD-464C-BF0E-9CFC3B7C042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ECDA4FCF-58C4-D247-955E-C685148B2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Contributions</a:t>
            </a:r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8A3419-8749-EF4B-A5C4-E2DEBA9E4609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9" name="Rectangle: Rounded Corners 41">
              <a:extLst>
                <a:ext uri="{FF2B5EF4-FFF2-40B4-BE49-F238E27FC236}">
                  <a16:creationId xmlns:a16="http://schemas.microsoft.com/office/drawing/2014/main" id="{A89D3F3E-2820-2242-B4AF-6D0D32A9B8BF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43">
              <a:extLst>
                <a:ext uri="{FF2B5EF4-FFF2-40B4-BE49-F238E27FC236}">
                  <a16:creationId xmlns:a16="http://schemas.microsoft.com/office/drawing/2014/main" id="{D003292A-5541-9346-A34F-7A5F1B3D5907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44">
              <a:extLst>
                <a:ext uri="{FF2B5EF4-FFF2-40B4-BE49-F238E27FC236}">
                  <a16:creationId xmlns:a16="http://schemas.microsoft.com/office/drawing/2014/main" id="{05A39DD3-F53F-4C41-9C99-CECF8724799D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2" name="Group 108">
            <a:extLst>
              <a:ext uri="{FF2B5EF4-FFF2-40B4-BE49-F238E27FC236}">
                <a16:creationId xmlns:a16="http://schemas.microsoft.com/office/drawing/2014/main" id="{CD44D2AC-605F-DA4F-92AA-9255ECE891D5}"/>
              </a:ext>
            </a:extLst>
          </p:cNvPr>
          <p:cNvGrpSpPr/>
          <p:nvPr userDrawn="1"/>
        </p:nvGrpSpPr>
        <p:grpSpPr>
          <a:xfrm>
            <a:off x="838200" y="3153220"/>
            <a:ext cx="10515600" cy="774058"/>
            <a:chOff x="2780119" y="-935911"/>
            <a:chExt cx="1634270" cy="809625"/>
          </a:xfrm>
        </p:grpSpPr>
        <p:sp>
          <p:nvSpPr>
            <p:cNvPr id="23" name="Rectangle: Rounded Corners 112">
              <a:extLst>
                <a:ext uri="{FF2B5EF4-FFF2-40B4-BE49-F238E27FC236}">
                  <a16:creationId xmlns:a16="http://schemas.microsoft.com/office/drawing/2014/main" id="{C506D6FE-5BCE-E741-BD39-7A47649E8EE9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tangle: Rounded Corners 113">
              <a:extLst>
                <a:ext uri="{FF2B5EF4-FFF2-40B4-BE49-F238E27FC236}">
                  <a16:creationId xmlns:a16="http://schemas.microsoft.com/office/drawing/2014/main" id="{863BAE27-ACB6-2642-9723-CE74486B9D3A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5" name="Group 108">
            <a:extLst>
              <a:ext uri="{FF2B5EF4-FFF2-40B4-BE49-F238E27FC236}">
                <a16:creationId xmlns:a16="http://schemas.microsoft.com/office/drawing/2014/main" id="{702CF0E0-96F4-C646-BB56-F92CE06D88B3}"/>
              </a:ext>
            </a:extLst>
          </p:cNvPr>
          <p:cNvGrpSpPr/>
          <p:nvPr userDrawn="1"/>
        </p:nvGrpSpPr>
        <p:grpSpPr>
          <a:xfrm>
            <a:off x="838200" y="4443589"/>
            <a:ext cx="10515600" cy="774058"/>
            <a:chOff x="2780119" y="-935911"/>
            <a:chExt cx="1634270" cy="809625"/>
          </a:xfrm>
        </p:grpSpPr>
        <p:sp>
          <p:nvSpPr>
            <p:cNvPr id="26" name="Rectangle: Rounded Corners 112">
              <a:extLst>
                <a:ext uri="{FF2B5EF4-FFF2-40B4-BE49-F238E27FC236}">
                  <a16:creationId xmlns:a16="http://schemas.microsoft.com/office/drawing/2014/main" id="{5C6FAD4C-6725-CA40-A611-65CB13DEA00C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Rectangle: Rounded Corners 113">
              <a:extLst>
                <a:ext uri="{FF2B5EF4-FFF2-40B4-BE49-F238E27FC236}">
                  <a16:creationId xmlns:a16="http://schemas.microsoft.com/office/drawing/2014/main" id="{C134CA29-B02A-BD40-81E8-28D405AC4C7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716BB8BD-6F33-8945-A16C-10375B383E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4061" y="1967305"/>
            <a:ext cx="10303877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DC34D971-E36F-B648-A260-AC0C3F7E86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061" y="3257674"/>
            <a:ext cx="10303877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9A64C0C3-8273-EA4D-9CBC-3F4B562C01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4061" y="4548043"/>
            <a:ext cx="10303877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87970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ributions simple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grpSp>
        <p:nvGrpSpPr>
          <p:cNvPr id="14" name="Group 108">
            <a:extLst>
              <a:ext uri="{FF2B5EF4-FFF2-40B4-BE49-F238E27FC236}">
                <a16:creationId xmlns:a16="http://schemas.microsoft.com/office/drawing/2014/main" id="{9AFC93CF-E8B4-2047-813B-3D413CEFADCA}"/>
              </a:ext>
            </a:extLst>
          </p:cNvPr>
          <p:cNvGrpSpPr/>
          <p:nvPr userDrawn="1"/>
        </p:nvGrpSpPr>
        <p:grpSpPr>
          <a:xfrm>
            <a:off x="838200" y="1758523"/>
            <a:ext cx="10515600" cy="774058"/>
            <a:chOff x="2780119" y="-935911"/>
            <a:chExt cx="1634270" cy="809625"/>
          </a:xfrm>
        </p:grpSpPr>
        <p:sp>
          <p:nvSpPr>
            <p:cNvPr id="15" name="Rectangle: Rounded Corners 112">
              <a:extLst>
                <a:ext uri="{FF2B5EF4-FFF2-40B4-BE49-F238E27FC236}">
                  <a16:creationId xmlns:a16="http://schemas.microsoft.com/office/drawing/2014/main" id="{DD4BD337-D769-9F4D-813D-B10B95761C48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Rectangle: Rounded Corners 113">
              <a:extLst>
                <a:ext uri="{FF2B5EF4-FFF2-40B4-BE49-F238E27FC236}">
                  <a16:creationId xmlns:a16="http://schemas.microsoft.com/office/drawing/2014/main" id="{5A500423-A5CD-464C-BF0E-9CFC3B7C042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ECDA4FCF-58C4-D247-955E-C685148B2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Contributions</a:t>
            </a:r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8A3419-8749-EF4B-A5C4-E2DEBA9E4609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9" name="Rectangle: Rounded Corners 41">
              <a:extLst>
                <a:ext uri="{FF2B5EF4-FFF2-40B4-BE49-F238E27FC236}">
                  <a16:creationId xmlns:a16="http://schemas.microsoft.com/office/drawing/2014/main" id="{A89D3F3E-2820-2242-B4AF-6D0D32A9B8BF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43">
              <a:extLst>
                <a:ext uri="{FF2B5EF4-FFF2-40B4-BE49-F238E27FC236}">
                  <a16:creationId xmlns:a16="http://schemas.microsoft.com/office/drawing/2014/main" id="{D003292A-5541-9346-A34F-7A5F1B3D5907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44">
              <a:extLst>
                <a:ext uri="{FF2B5EF4-FFF2-40B4-BE49-F238E27FC236}">
                  <a16:creationId xmlns:a16="http://schemas.microsoft.com/office/drawing/2014/main" id="{05A39DD3-F53F-4C41-9C99-CECF8724799D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2" name="Group 108">
            <a:extLst>
              <a:ext uri="{FF2B5EF4-FFF2-40B4-BE49-F238E27FC236}">
                <a16:creationId xmlns:a16="http://schemas.microsoft.com/office/drawing/2014/main" id="{CD44D2AC-605F-DA4F-92AA-9255ECE891D5}"/>
              </a:ext>
            </a:extLst>
          </p:cNvPr>
          <p:cNvGrpSpPr/>
          <p:nvPr userDrawn="1"/>
        </p:nvGrpSpPr>
        <p:grpSpPr>
          <a:xfrm>
            <a:off x="838200" y="2959300"/>
            <a:ext cx="10515600" cy="774058"/>
            <a:chOff x="2780119" y="-935911"/>
            <a:chExt cx="1634270" cy="809625"/>
          </a:xfrm>
        </p:grpSpPr>
        <p:sp>
          <p:nvSpPr>
            <p:cNvPr id="23" name="Rectangle: Rounded Corners 112">
              <a:extLst>
                <a:ext uri="{FF2B5EF4-FFF2-40B4-BE49-F238E27FC236}">
                  <a16:creationId xmlns:a16="http://schemas.microsoft.com/office/drawing/2014/main" id="{C506D6FE-5BCE-E741-BD39-7A47649E8EE9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tangle: Rounded Corners 113">
              <a:extLst>
                <a:ext uri="{FF2B5EF4-FFF2-40B4-BE49-F238E27FC236}">
                  <a16:creationId xmlns:a16="http://schemas.microsoft.com/office/drawing/2014/main" id="{863BAE27-ACB6-2642-9723-CE74486B9D3A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5" name="Group 108">
            <a:extLst>
              <a:ext uri="{FF2B5EF4-FFF2-40B4-BE49-F238E27FC236}">
                <a16:creationId xmlns:a16="http://schemas.microsoft.com/office/drawing/2014/main" id="{702CF0E0-96F4-C646-BB56-F92CE06D88B3}"/>
              </a:ext>
            </a:extLst>
          </p:cNvPr>
          <p:cNvGrpSpPr/>
          <p:nvPr userDrawn="1"/>
        </p:nvGrpSpPr>
        <p:grpSpPr>
          <a:xfrm>
            <a:off x="838200" y="4160077"/>
            <a:ext cx="10515600" cy="774058"/>
            <a:chOff x="2780119" y="-935911"/>
            <a:chExt cx="1634270" cy="809625"/>
          </a:xfrm>
        </p:grpSpPr>
        <p:sp>
          <p:nvSpPr>
            <p:cNvPr id="26" name="Rectangle: Rounded Corners 112">
              <a:extLst>
                <a:ext uri="{FF2B5EF4-FFF2-40B4-BE49-F238E27FC236}">
                  <a16:creationId xmlns:a16="http://schemas.microsoft.com/office/drawing/2014/main" id="{5C6FAD4C-6725-CA40-A611-65CB13DEA00C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Rectangle: Rounded Corners 113">
              <a:extLst>
                <a:ext uri="{FF2B5EF4-FFF2-40B4-BE49-F238E27FC236}">
                  <a16:creationId xmlns:a16="http://schemas.microsoft.com/office/drawing/2014/main" id="{C134CA29-B02A-BD40-81E8-28D405AC4C7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8" name="Group 108">
            <a:extLst>
              <a:ext uri="{FF2B5EF4-FFF2-40B4-BE49-F238E27FC236}">
                <a16:creationId xmlns:a16="http://schemas.microsoft.com/office/drawing/2014/main" id="{F1508EC5-F709-FC40-9E7D-F46DD31519C6}"/>
              </a:ext>
            </a:extLst>
          </p:cNvPr>
          <p:cNvGrpSpPr/>
          <p:nvPr userDrawn="1"/>
        </p:nvGrpSpPr>
        <p:grpSpPr>
          <a:xfrm>
            <a:off x="838200" y="5360854"/>
            <a:ext cx="10515600" cy="774058"/>
            <a:chOff x="2780119" y="-935911"/>
            <a:chExt cx="1634270" cy="809625"/>
          </a:xfrm>
        </p:grpSpPr>
        <p:sp>
          <p:nvSpPr>
            <p:cNvPr id="29" name="Rectangle: Rounded Corners 112">
              <a:extLst>
                <a:ext uri="{FF2B5EF4-FFF2-40B4-BE49-F238E27FC236}">
                  <a16:creationId xmlns:a16="http://schemas.microsoft.com/office/drawing/2014/main" id="{F42AB582-5AE2-DD45-A240-819F6AD26707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Rectangle: Rounded Corners 113">
              <a:extLst>
                <a:ext uri="{FF2B5EF4-FFF2-40B4-BE49-F238E27FC236}">
                  <a16:creationId xmlns:a16="http://schemas.microsoft.com/office/drawing/2014/main" id="{0EC80D31-4F7E-1C4E-951F-94507078C34D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76B0634B-95F8-994D-B161-B19C18D8A4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4061" y="1862977"/>
            <a:ext cx="10303877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C61F641D-D8F7-284B-9F45-99F3297A6F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061" y="3063754"/>
            <a:ext cx="10303877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23D87E2C-5E6F-1F4E-8EA2-90D142892E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4060" y="4264531"/>
            <a:ext cx="10303877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CE8E6804-D894-3B44-8886-3BD9674654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4060" y="5465308"/>
            <a:ext cx="10303877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53324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and text slide 1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246B-4122-A846-A24A-DD746D68D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Slide Title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50DA0AC-06F9-DB4A-B6FE-81F3699C0CE4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24A9492-6949-C342-A891-C465539E5A99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397CB5-62A0-814E-8094-5DEE708979A7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2" name="Rectangle: Rounded Corners 41">
              <a:extLst>
                <a:ext uri="{FF2B5EF4-FFF2-40B4-BE49-F238E27FC236}">
                  <a16:creationId xmlns:a16="http://schemas.microsoft.com/office/drawing/2014/main" id="{3C223D16-8D0A-D744-9EA7-501271099048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Rectangle: Rounded Corners 43">
              <a:extLst>
                <a:ext uri="{FF2B5EF4-FFF2-40B4-BE49-F238E27FC236}">
                  <a16:creationId xmlns:a16="http://schemas.microsoft.com/office/drawing/2014/main" id="{196B99D8-9990-2945-8C9D-37A7C7C3E554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Rectangle: Rounded Corners 44">
              <a:extLst>
                <a:ext uri="{FF2B5EF4-FFF2-40B4-BE49-F238E27FC236}">
                  <a16:creationId xmlns:a16="http://schemas.microsoft.com/office/drawing/2014/main" id="{658D4FC9-9F6D-DF4E-B6E9-B12FD77FA856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Group 104">
            <a:extLst>
              <a:ext uri="{FF2B5EF4-FFF2-40B4-BE49-F238E27FC236}">
                <a16:creationId xmlns:a16="http://schemas.microsoft.com/office/drawing/2014/main" id="{59DA9562-1AC6-7748-80BD-72E21C01D7A0}"/>
              </a:ext>
            </a:extLst>
          </p:cNvPr>
          <p:cNvGrpSpPr/>
          <p:nvPr userDrawn="1"/>
        </p:nvGrpSpPr>
        <p:grpSpPr>
          <a:xfrm>
            <a:off x="838200" y="2030512"/>
            <a:ext cx="4640466" cy="3086100"/>
            <a:chOff x="3132317" y="-2328794"/>
            <a:chExt cx="2243869" cy="3086100"/>
          </a:xfrm>
        </p:grpSpPr>
        <p:sp>
          <p:nvSpPr>
            <p:cNvPr id="16" name="Rectangle: Rounded Corners 105">
              <a:extLst>
                <a:ext uri="{FF2B5EF4-FFF2-40B4-BE49-F238E27FC236}">
                  <a16:creationId xmlns:a16="http://schemas.microsoft.com/office/drawing/2014/main" id="{553F7756-47FB-4B45-86DE-6151863E3C5C}"/>
                </a:ext>
              </a:extLst>
            </p:cNvPr>
            <p:cNvSpPr/>
            <p:nvPr/>
          </p:nvSpPr>
          <p:spPr>
            <a:xfrm>
              <a:off x="3132317" y="-2328794"/>
              <a:ext cx="2243869" cy="3086100"/>
            </a:xfrm>
            <a:prstGeom prst="roundRect">
              <a:avLst>
                <a:gd name="adj" fmla="val 7623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Rectangle: Rounded Corners 106">
              <a:extLst>
                <a:ext uri="{FF2B5EF4-FFF2-40B4-BE49-F238E27FC236}">
                  <a16:creationId xmlns:a16="http://schemas.microsoft.com/office/drawing/2014/main" id="{4335C6C3-B28D-2343-80C5-1C046B56CBE2}"/>
                </a:ext>
              </a:extLst>
            </p:cNvPr>
            <p:cNvSpPr/>
            <p:nvPr/>
          </p:nvSpPr>
          <p:spPr>
            <a:xfrm>
              <a:off x="3132317" y="-2328794"/>
              <a:ext cx="2243869" cy="3086100"/>
            </a:xfrm>
            <a:prstGeom prst="roundRect">
              <a:avLst>
                <a:gd name="adj" fmla="val 324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" name="Group 108">
            <a:extLst>
              <a:ext uri="{FF2B5EF4-FFF2-40B4-BE49-F238E27FC236}">
                <a16:creationId xmlns:a16="http://schemas.microsoft.com/office/drawing/2014/main" id="{4F2A8D75-6E42-6E4C-B413-ECF5C2AB7460}"/>
              </a:ext>
            </a:extLst>
          </p:cNvPr>
          <p:cNvGrpSpPr/>
          <p:nvPr userDrawn="1"/>
        </p:nvGrpSpPr>
        <p:grpSpPr>
          <a:xfrm>
            <a:off x="838199" y="5222192"/>
            <a:ext cx="4640466" cy="329633"/>
            <a:chOff x="2780119" y="-935911"/>
            <a:chExt cx="1634270" cy="809625"/>
          </a:xfrm>
        </p:grpSpPr>
        <p:sp>
          <p:nvSpPr>
            <p:cNvPr id="19" name="Rectangle: Rounded Corners 112">
              <a:extLst>
                <a:ext uri="{FF2B5EF4-FFF2-40B4-BE49-F238E27FC236}">
                  <a16:creationId xmlns:a16="http://schemas.microsoft.com/office/drawing/2014/main" id="{B701EF8C-15C6-4C42-B7D5-BE4A54918C9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113">
              <a:extLst>
                <a:ext uri="{FF2B5EF4-FFF2-40B4-BE49-F238E27FC236}">
                  <a16:creationId xmlns:a16="http://schemas.microsoft.com/office/drawing/2014/main" id="{9910B14E-79F5-2F45-B68E-133B32122BDA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A9B4506D-FD27-994C-9CE5-5D8B49E9B5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4015" y="2119762"/>
            <a:ext cx="4468835" cy="2907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ko-Kore-KR" altLang="en-US" dirty="0"/>
          </a:p>
        </p:txBody>
      </p:sp>
      <p:grpSp>
        <p:nvGrpSpPr>
          <p:cNvPr id="33" name="Group 108">
            <a:extLst>
              <a:ext uri="{FF2B5EF4-FFF2-40B4-BE49-F238E27FC236}">
                <a16:creationId xmlns:a16="http://schemas.microsoft.com/office/drawing/2014/main" id="{5C997886-7796-8047-8CF4-4071ADC00532}"/>
              </a:ext>
            </a:extLst>
          </p:cNvPr>
          <p:cNvGrpSpPr/>
          <p:nvPr userDrawn="1"/>
        </p:nvGrpSpPr>
        <p:grpSpPr>
          <a:xfrm>
            <a:off x="6158349" y="3014162"/>
            <a:ext cx="5195449" cy="514790"/>
            <a:chOff x="2780119" y="-935911"/>
            <a:chExt cx="1634270" cy="809625"/>
          </a:xfrm>
        </p:grpSpPr>
        <p:sp>
          <p:nvSpPr>
            <p:cNvPr id="34" name="Rectangle: Rounded Corners 112">
              <a:extLst>
                <a:ext uri="{FF2B5EF4-FFF2-40B4-BE49-F238E27FC236}">
                  <a16:creationId xmlns:a16="http://schemas.microsoft.com/office/drawing/2014/main" id="{0F114995-BA68-1F45-A192-2459B7E53733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Rectangle: Rounded Corners 113">
              <a:extLst>
                <a:ext uri="{FF2B5EF4-FFF2-40B4-BE49-F238E27FC236}">
                  <a16:creationId xmlns:a16="http://schemas.microsoft.com/office/drawing/2014/main" id="{7D5A2745-F003-C646-8D1D-9BA8F062F19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6" name="Group 108">
            <a:extLst>
              <a:ext uri="{FF2B5EF4-FFF2-40B4-BE49-F238E27FC236}">
                <a16:creationId xmlns:a16="http://schemas.microsoft.com/office/drawing/2014/main" id="{B5FA556A-00BA-804C-8185-3BA00CEC804B}"/>
              </a:ext>
            </a:extLst>
          </p:cNvPr>
          <p:cNvGrpSpPr/>
          <p:nvPr userDrawn="1"/>
        </p:nvGrpSpPr>
        <p:grpSpPr>
          <a:xfrm>
            <a:off x="6158349" y="2030512"/>
            <a:ext cx="5195449" cy="514790"/>
            <a:chOff x="2780119" y="-935911"/>
            <a:chExt cx="1634270" cy="809625"/>
          </a:xfrm>
        </p:grpSpPr>
        <p:sp>
          <p:nvSpPr>
            <p:cNvPr id="37" name="Rectangle: Rounded Corners 112">
              <a:extLst>
                <a:ext uri="{FF2B5EF4-FFF2-40B4-BE49-F238E27FC236}">
                  <a16:creationId xmlns:a16="http://schemas.microsoft.com/office/drawing/2014/main" id="{9BC9015E-98F3-374A-AF3D-2000849AB63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tangle: Rounded Corners 113">
              <a:extLst>
                <a:ext uri="{FF2B5EF4-FFF2-40B4-BE49-F238E27FC236}">
                  <a16:creationId xmlns:a16="http://schemas.microsoft.com/office/drawing/2014/main" id="{AEA01ACA-EA93-714C-8950-A0B2D86C229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9" name="Group 108">
            <a:extLst>
              <a:ext uri="{FF2B5EF4-FFF2-40B4-BE49-F238E27FC236}">
                <a16:creationId xmlns:a16="http://schemas.microsoft.com/office/drawing/2014/main" id="{D698AA3E-4406-2246-91BD-98BA90AB3622}"/>
              </a:ext>
            </a:extLst>
          </p:cNvPr>
          <p:cNvGrpSpPr/>
          <p:nvPr userDrawn="1"/>
        </p:nvGrpSpPr>
        <p:grpSpPr>
          <a:xfrm>
            <a:off x="6158349" y="3997812"/>
            <a:ext cx="5195449" cy="514790"/>
            <a:chOff x="2780119" y="-935911"/>
            <a:chExt cx="1634270" cy="809625"/>
          </a:xfrm>
        </p:grpSpPr>
        <p:sp>
          <p:nvSpPr>
            <p:cNvPr id="40" name="Rectangle: Rounded Corners 112">
              <a:extLst>
                <a:ext uri="{FF2B5EF4-FFF2-40B4-BE49-F238E27FC236}">
                  <a16:creationId xmlns:a16="http://schemas.microsoft.com/office/drawing/2014/main" id="{BA70E302-F9D6-8B41-B256-C2E246C01F4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Rectangle: Rounded Corners 113">
              <a:extLst>
                <a:ext uri="{FF2B5EF4-FFF2-40B4-BE49-F238E27FC236}">
                  <a16:creationId xmlns:a16="http://schemas.microsoft.com/office/drawing/2014/main" id="{9D60A4D2-FA03-9448-BEBA-863C260D71D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2" name="Group 108">
            <a:extLst>
              <a:ext uri="{FF2B5EF4-FFF2-40B4-BE49-F238E27FC236}">
                <a16:creationId xmlns:a16="http://schemas.microsoft.com/office/drawing/2014/main" id="{9E29FFF3-F41A-104A-9421-7FA4BB7B2EE2}"/>
              </a:ext>
            </a:extLst>
          </p:cNvPr>
          <p:cNvGrpSpPr/>
          <p:nvPr userDrawn="1"/>
        </p:nvGrpSpPr>
        <p:grpSpPr>
          <a:xfrm>
            <a:off x="6158348" y="4981462"/>
            <a:ext cx="5195449" cy="514790"/>
            <a:chOff x="2780119" y="-935911"/>
            <a:chExt cx="1634270" cy="809625"/>
          </a:xfrm>
        </p:grpSpPr>
        <p:sp>
          <p:nvSpPr>
            <p:cNvPr id="43" name="Rectangle: Rounded Corners 112">
              <a:extLst>
                <a:ext uri="{FF2B5EF4-FFF2-40B4-BE49-F238E27FC236}">
                  <a16:creationId xmlns:a16="http://schemas.microsoft.com/office/drawing/2014/main" id="{95021FC7-AE8A-CF4F-965B-DA3BF04094ED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Rectangle: Rounded Corners 113">
              <a:extLst>
                <a:ext uri="{FF2B5EF4-FFF2-40B4-BE49-F238E27FC236}">
                  <a16:creationId xmlns:a16="http://schemas.microsoft.com/office/drawing/2014/main" id="{E575BC2A-2B35-6641-B250-F2FA9DA951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5" name="텍스트 개체 틀 2">
            <a:extLst>
              <a:ext uri="{FF2B5EF4-FFF2-40B4-BE49-F238E27FC236}">
                <a16:creationId xmlns:a16="http://schemas.microsoft.com/office/drawing/2014/main" id="{CFFC03E9-F199-E745-9E12-691D190275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4061" y="5269250"/>
            <a:ext cx="4448789" cy="227002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674507EB-EE9B-C647-9AE7-C810EBFE27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8860" y="2098712"/>
            <a:ext cx="4994424" cy="3783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47" name="텍스트 개체 틀 2">
            <a:extLst>
              <a:ext uri="{FF2B5EF4-FFF2-40B4-BE49-F238E27FC236}">
                <a16:creationId xmlns:a16="http://schemas.microsoft.com/office/drawing/2014/main" id="{18CBA39D-5F56-AB40-995A-B500C5CE27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8860" y="3077247"/>
            <a:ext cx="4994424" cy="3783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48" name="텍스트 개체 틀 2">
            <a:extLst>
              <a:ext uri="{FF2B5EF4-FFF2-40B4-BE49-F238E27FC236}">
                <a16:creationId xmlns:a16="http://schemas.microsoft.com/office/drawing/2014/main" id="{572D7712-3899-8045-AC64-E66A113F26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8860" y="4066011"/>
            <a:ext cx="4994424" cy="3783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49" name="텍스트 개체 틀 2">
            <a:extLst>
              <a:ext uri="{FF2B5EF4-FFF2-40B4-BE49-F238E27FC236}">
                <a16:creationId xmlns:a16="http://schemas.microsoft.com/office/drawing/2014/main" id="{7A8C1575-B60B-E641-84DB-02DAFEA0F5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53515" y="5049661"/>
            <a:ext cx="4994424" cy="3783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68536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and text slide 2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246B-4122-A846-A24A-DD746D68D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Slide Title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50DA0AC-06F9-DB4A-B6FE-81F3699C0CE4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24A9492-6949-C342-A891-C465539E5A99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397CB5-62A0-814E-8094-5DEE708979A7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2" name="Rectangle: Rounded Corners 41">
              <a:extLst>
                <a:ext uri="{FF2B5EF4-FFF2-40B4-BE49-F238E27FC236}">
                  <a16:creationId xmlns:a16="http://schemas.microsoft.com/office/drawing/2014/main" id="{3C223D16-8D0A-D744-9EA7-501271099048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Rectangle: Rounded Corners 43">
              <a:extLst>
                <a:ext uri="{FF2B5EF4-FFF2-40B4-BE49-F238E27FC236}">
                  <a16:creationId xmlns:a16="http://schemas.microsoft.com/office/drawing/2014/main" id="{196B99D8-9990-2945-8C9D-37A7C7C3E554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Rectangle: Rounded Corners 44">
              <a:extLst>
                <a:ext uri="{FF2B5EF4-FFF2-40B4-BE49-F238E27FC236}">
                  <a16:creationId xmlns:a16="http://schemas.microsoft.com/office/drawing/2014/main" id="{658D4FC9-9F6D-DF4E-B6E9-B12FD77FA856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Group 104">
            <a:extLst>
              <a:ext uri="{FF2B5EF4-FFF2-40B4-BE49-F238E27FC236}">
                <a16:creationId xmlns:a16="http://schemas.microsoft.com/office/drawing/2014/main" id="{59DA9562-1AC6-7748-80BD-72E21C01D7A0}"/>
              </a:ext>
            </a:extLst>
          </p:cNvPr>
          <p:cNvGrpSpPr/>
          <p:nvPr userDrawn="1"/>
        </p:nvGrpSpPr>
        <p:grpSpPr>
          <a:xfrm>
            <a:off x="838200" y="2030512"/>
            <a:ext cx="4640466" cy="3086100"/>
            <a:chOff x="3132317" y="-2328794"/>
            <a:chExt cx="2243869" cy="3086100"/>
          </a:xfrm>
        </p:grpSpPr>
        <p:sp>
          <p:nvSpPr>
            <p:cNvPr id="16" name="Rectangle: Rounded Corners 105">
              <a:extLst>
                <a:ext uri="{FF2B5EF4-FFF2-40B4-BE49-F238E27FC236}">
                  <a16:creationId xmlns:a16="http://schemas.microsoft.com/office/drawing/2014/main" id="{553F7756-47FB-4B45-86DE-6151863E3C5C}"/>
                </a:ext>
              </a:extLst>
            </p:cNvPr>
            <p:cNvSpPr/>
            <p:nvPr/>
          </p:nvSpPr>
          <p:spPr>
            <a:xfrm>
              <a:off x="3132317" y="-2328794"/>
              <a:ext cx="2243869" cy="3086100"/>
            </a:xfrm>
            <a:prstGeom prst="roundRect">
              <a:avLst>
                <a:gd name="adj" fmla="val 7623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Rectangle: Rounded Corners 106">
              <a:extLst>
                <a:ext uri="{FF2B5EF4-FFF2-40B4-BE49-F238E27FC236}">
                  <a16:creationId xmlns:a16="http://schemas.microsoft.com/office/drawing/2014/main" id="{4335C6C3-B28D-2343-80C5-1C046B56CBE2}"/>
                </a:ext>
              </a:extLst>
            </p:cNvPr>
            <p:cNvSpPr/>
            <p:nvPr/>
          </p:nvSpPr>
          <p:spPr>
            <a:xfrm>
              <a:off x="3132317" y="-2328794"/>
              <a:ext cx="2243869" cy="3086100"/>
            </a:xfrm>
            <a:prstGeom prst="roundRect">
              <a:avLst>
                <a:gd name="adj" fmla="val 324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" name="Group 108">
            <a:extLst>
              <a:ext uri="{FF2B5EF4-FFF2-40B4-BE49-F238E27FC236}">
                <a16:creationId xmlns:a16="http://schemas.microsoft.com/office/drawing/2014/main" id="{4F2A8D75-6E42-6E4C-B413-ECF5C2AB7460}"/>
              </a:ext>
            </a:extLst>
          </p:cNvPr>
          <p:cNvGrpSpPr/>
          <p:nvPr userDrawn="1"/>
        </p:nvGrpSpPr>
        <p:grpSpPr>
          <a:xfrm>
            <a:off x="838199" y="5222192"/>
            <a:ext cx="4640466" cy="329633"/>
            <a:chOff x="2780119" y="-935911"/>
            <a:chExt cx="1634270" cy="809625"/>
          </a:xfrm>
        </p:grpSpPr>
        <p:sp>
          <p:nvSpPr>
            <p:cNvPr id="19" name="Rectangle: Rounded Corners 112">
              <a:extLst>
                <a:ext uri="{FF2B5EF4-FFF2-40B4-BE49-F238E27FC236}">
                  <a16:creationId xmlns:a16="http://schemas.microsoft.com/office/drawing/2014/main" id="{B701EF8C-15C6-4C42-B7D5-BE4A54918C9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113">
              <a:extLst>
                <a:ext uri="{FF2B5EF4-FFF2-40B4-BE49-F238E27FC236}">
                  <a16:creationId xmlns:a16="http://schemas.microsoft.com/office/drawing/2014/main" id="{9910B14E-79F5-2F45-B68E-133B32122BDA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A9B4506D-FD27-994C-9CE5-5D8B49E9B5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4015" y="2119762"/>
            <a:ext cx="4468835" cy="2907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ko-Kore-KR" altLang="en-US" dirty="0"/>
          </a:p>
        </p:txBody>
      </p:sp>
      <p:grpSp>
        <p:nvGrpSpPr>
          <p:cNvPr id="33" name="Group 108">
            <a:extLst>
              <a:ext uri="{FF2B5EF4-FFF2-40B4-BE49-F238E27FC236}">
                <a16:creationId xmlns:a16="http://schemas.microsoft.com/office/drawing/2014/main" id="{5C997886-7796-8047-8CF4-4071ADC00532}"/>
              </a:ext>
            </a:extLst>
          </p:cNvPr>
          <p:cNvGrpSpPr/>
          <p:nvPr userDrawn="1"/>
        </p:nvGrpSpPr>
        <p:grpSpPr>
          <a:xfrm>
            <a:off x="6158351" y="3400535"/>
            <a:ext cx="5195449" cy="514790"/>
            <a:chOff x="2780119" y="-935911"/>
            <a:chExt cx="1634270" cy="809625"/>
          </a:xfrm>
        </p:grpSpPr>
        <p:sp>
          <p:nvSpPr>
            <p:cNvPr id="34" name="Rectangle: Rounded Corners 112">
              <a:extLst>
                <a:ext uri="{FF2B5EF4-FFF2-40B4-BE49-F238E27FC236}">
                  <a16:creationId xmlns:a16="http://schemas.microsoft.com/office/drawing/2014/main" id="{0F114995-BA68-1F45-A192-2459B7E53733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Rectangle: Rounded Corners 113">
              <a:extLst>
                <a:ext uri="{FF2B5EF4-FFF2-40B4-BE49-F238E27FC236}">
                  <a16:creationId xmlns:a16="http://schemas.microsoft.com/office/drawing/2014/main" id="{7D5A2745-F003-C646-8D1D-9BA8F062F19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6" name="Group 108">
            <a:extLst>
              <a:ext uri="{FF2B5EF4-FFF2-40B4-BE49-F238E27FC236}">
                <a16:creationId xmlns:a16="http://schemas.microsoft.com/office/drawing/2014/main" id="{B5FA556A-00BA-804C-8185-3BA00CEC804B}"/>
              </a:ext>
            </a:extLst>
          </p:cNvPr>
          <p:cNvGrpSpPr/>
          <p:nvPr userDrawn="1"/>
        </p:nvGrpSpPr>
        <p:grpSpPr>
          <a:xfrm>
            <a:off x="6158351" y="2416885"/>
            <a:ext cx="5195449" cy="514790"/>
            <a:chOff x="2780119" y="-935911"/>
            <a:chExt cx="1634270" cy="809625"/>
          </a:xfrm>
        </p:grpSpPr>
        <p:sp>
          <p:nvSpPr>
            <p:cNvPr id="37" name="Rectangle: Rounded Corners 112">
              <a:extLst>
                <a:ext uri="{FF2B5EF4-FFF2-40B4-BE49-F238E27FC236}">
                  <a16:creationId xmlns:a16="http://schemas.microsoft.com/office/drawing/2014/main" id="{9BC9015E-98F3-374A-AF3D-2000849AB63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tangle: Rounded Corners 113">
              <a:extLst>
                <a:ext uri="{FF2B5EF4-FFF2-40B4-BE49-F238E27FC236}">
                  <a16:creationId xmlns:a16="http://schemas.microsoft.com/office/drawing/2014/main" id="{AEA01ACA-EA93-714C-8950-A0B2D86C229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9" name="Group 108">
            <a:extLst>
              <a:ext uri="{FF2B5EF4-FFF2-40B4-BE49-F238E27FC236}">
                <a16:creationId xmlns:a16="http://schemas.microsoft.com/office/drawing/2014/main" id="{D698AA3E-4406-2246-91BD-98BA90AB3622}"/>
              </a:ext>
            </a:extLst>
          </p:cNvPr>
          <p:cNvGrpSpPr/>
          <p:nvPr userDrawn="1"/>
        </p:nvGrpSpPr>
        <p:grpSpPr>
          <a:xfrm>
            <a:off x="6158351" y="4384185"/>
            <a:ext cx="5195449" cy="514790"/>
            <a:chOff x="2780119" y="-935911"/>
            <a:chExt cx="1634270" cy="809625"/>
          </a:xfrm>
        </p:grpSpPr>
        <p:sp>
          <p:nvSpPr>
            <p:cNvPr id="40" name="Rectangle: Rounded Corners 112">
              <a:extLst>
                <a:ext uri="{FF2B5EF4-FFF2-40B4-BE49-F238E27FC236}">
                  <a16:creationId xmlns:a16="http://schemas.microsoft.com/office/drawing/2014/main" id="{BA70E302-F9D6-8B41-B256-C2E246C01F4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Rectangle: Rounded Corners 113">
              <a:extLst>
                <a:ext uri="{FF2B5EF4-FFF2-40B4-BE49-F238E27FC236}">
                  <a16:creationId xmlns:a16="http://schemas.microsoft.com/office/drawing/2014/main" id="{9D60A4D2-FA03-9448-BEBA-863C260D71D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7ECF1179-8D2F-BA46-8E90-EF616652C8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8863" y="2485084"/>
            <a:ext cx="4994424" cy="3783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01328D79-44FE-7440-B21B-FBFF7388D6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58863" y="3471167"/>
            <a:ext cx="4994424" cy="3783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703A48D7-0D41-F349-80F1-D0FB5206E3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8863" y="4452384"/>
            <a:ext cx="4994424" cy="3783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CE73C849-290F-9449-AFCD-12AE7C9CCA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4061" y="5269250"/>
            <a:ext cx="4448789" cy="227002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84588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246B-4122-A846-A24A-DD746D68D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Slide Title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50DA0AC-06F9-DB4A-B6FE-81F3699C0CE4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24A9492-6949-C342-A891-C465539E5A99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397CB5-62A0-814E-8094-5DEE708979A7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2" name="Rectangle: Rounded Corners 41">
              <a:extLst>
                <a:ext uri="{FF2B5EF4-FFF2-40B4-BE49-F238E27FC236}">
                  <a16:creationId xmlns:a16="http://schemas.microsoft.com/office/drawing/2014/main" id="{3C223D16-8D0A-D744-9EA7-501271099048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Rectangle: Rounded Corners 43">
              <a:extLst>
                <a:ext uri="{FF2B5EF4-FFF2-40B4-BE49-F238E27FC236}">
                  <a16:creationId xmlns:a16="http://schemas.microsoft.com/office/drawing/2014/main" id="{196B99D8-9990-2945-8C9D-37A7C7C3E554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Rectangle: Rounded Corners 44">
              <a:extLst>
                <a:ext uri="{FF2B5EF4-FFF2-40B4-BE49-F238E27FC236}">
                  <a16:creationId xmlns:a16="http://schemas.microsoft.com/office/drawing/2014/main" id="{658D4FC9-9F6D-DF4E-B6E9-B12FD77FA856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28DDFB3-4EAA-A449-B443-0C3CA9006A24}"/>
              </a:ext>
            </a:extLst>
          </p:cNvPr>
          <p:cNvGrpSpPr/>
          <p:nvPr userDrawn="1"/>
        </p:nvGrpSpPr>
        <p:grpSpPr>
          <a:xfrm>
            <a:off x="838197" y="1484326"/>
            <a:ext cx="5040965" cy="3121162"/>
            <a:chOff x="838197" y="1656161"/>
            <a:chExt cx="5040965" cy="3302465"/>
          </a:xfrm>
        </p:grpSpPr>
        <p:sp>
          <p:nvSpPr>
            <p:cNvPr id="16" name="Rectangle: Rounded Corners 105">
              <a:extLst>
                <a:ext uri="{FF2B5EF4-FFF2-40B4-BE49-F238E27FC236}">
                  <a16:creationId xmlns:a16="http://schemas.microsoft.com/office/drawing/2014/main" id="{553F7756-47FB-4B45-86DE-6151863E3C5C}"/>
                </a:ext>
              </a:extLst>
            </p:cNvPr>
            <p:cNvSpPr/>
            <p:nvPr/>
          </p:nvSpPr>
          <p:spPr>
            <a:xfrm>
              <a:off x="838197" y="1656161"/>
              <a:ext cx="5040965" cy="3302465"/>
            </a:xfrm>
            <a:prstGeom prst="roundRect">
              <a:avLst>
                <a:gd name="adj" fmla="val 7623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Rectangle: Rounded Corners 106">
              <a:extLst>
                <a:ext uri="{FF2B5EF4-FFF2-40B4-BE49-F238E27FC236}">
                  <a16:creationId xmlns:a16="http://schemas.microsoft.com/office/drawing/2014/main" id="{4335C6C3-B28D-2343-80C5-1C046B56CBE2}"/>
                </a:ext>
              </a:extLst>
            </p:cNvPr>
            <p:cNvSpPr/>
            <p:nvPr/>
          </p:nvSpPr>
          <p:spPr>
            <a:xfrm>
              <a:off x="838197" y="1656161"/>
              <a:ext cx="5040965" cy="3302465"/>
            </a:xfrm>
            <a:prstGeom prst="roundRect">
              <a:avLst>
                <a:gd name="adj" fmla="val 2691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" name="Group 108">
            <a:extLst>
              <a:ext uri="{FF2B5EF4-FFF2-40B4-BE49-F238E27FC236}">
                <a16:creationId xmlns:a16="http://schemas.microsoft.com/office/drawing/2014/main" id="{4F2A8D75-6E42-6E4C-B413-ECF5C2AB7460}"/>
              </a:ext>
            </a:extLst>
          </p:cNvPr>
          <p:cNvGrpSpPr/>
          <p:nvPr userDrawn="1"/>
        </p:nvGrpSpPr>
        <p:grpSpPr>
          <a:xfrm>
            <a:off x="838197" y="4720142"/>
            <a:ext cx="5040962" cy="329633"/>
            <a:chOff x="2780119" y="-935911"/>
            <a:chExt cx="1634270" cy="809625"/>
          </a:xfrm>
        </p:grpSpPr>
        <p:sp>
          <p:nvSpPr>
            <p:cNvPr id="19" name="Rectangle: Rounded Corners 112">
              <a:extLst>
                <a:ext uri="{FF2B5EF4-FFF2-40B4-BE49-F238E27FC236}">
                  <a16:creationId xmlns:a16="http://schemas.microsoft.com/office/drawing/2014/main" id="{B701EF8C-15C6-4C42-B7D5-BE4A54918C9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113">
              <a:extLst>
                <a:ext uri="{FF2B5EF4-FFF2-40B4-BE49-F238E27FC236}">
                  <a16:creationId xmlns:a16="http://schemas.microsoft.com/office/drawing/2014/main" id="{9910B14E-79F5-2F45-B68E-133B32122BDA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A9B4506D-FD27-994C-9CE5-5D8B49E9B5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4013" y="1573575"/>
            <a:ext cx="4856959" cy="29616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ko-Kore-KR" altLang="en-US" dirty="0"/>
          </a:p>
        </p:txBody>
      </p:sp>
      <p:grpSp>
        <p:nvGrpSpPr>
          <p:cNvPr id="31" name="Group 108">
            <a:extLst>
              <a:ext uri="{FF2B5EF4-FFF2-40B4-BE49-F238E27FC236}">
                <a16:creationId xmlns:a16="http://schemas.microsoft.com/office/drawing/2014/main" id="{1321E94A-C20D-744A-86C3-6C6925FBD0BF}"/>
              </a:ext>
            </a:extLst>
          </p:cNvPr>
          <p:cNvGrpSpPr/>
          <p:nvPr userDrawn="1"/>
        </p:nvGrpSpPr>
        <p:grpSpPr>
          <a:xfrm>
            <a:off x="6312835" y="4694694"/>
            <a:ext cx="5040963" cy="329633"/>
            <a:chOff x="2780119" y="-935911"/>
            <a:chExt cx="1634270" cy="809625"/>
          </a:xfrm>
        </p:grpSpPr>
        <p:sp>
          <p:nvSpPr>
            <p:cNvPr id="32" name="Rectangle: Rounded Corners 112">
              <a:extLst>
                <a:ext uri="{FF2B5EF4-FFF2-40B4-BE49-F238E27FC236}">
                  <a16:creationId xmlns:a16="http://schemas.microsoft.com/office/drawing/2014/main" id="{CB00D6DA-0092-5547-BF61-DCEA8F73D440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Rectangle: Rounded Corners 113">
              <a:extLst>
                <a:ext uri="{FF2B5EF4-FFF2-40B4-BE49-F238E27FC236}">
                  <a16:creationId xmlns:a16="http://schemas.microsoft.com/office/drawing/2014/main" id="{BB47D963-F0ED-AB42-BB04-AD47B0CEE82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7" name="Group 108">
            <a:extLst>
              <a:ext uri="{FF2B5EF4-FFF2-40B4-BE49-F238E27FC236}">
                <a16:creationId xmlns:a16="http://schemas.microsoft.com/office/drawing/2014/main" id="{B82F336B-B3D0-B449-AECB-276B2DF4B184}"/>
              </a:ext>
            </a:extLst>
          </p:cNvPr>
          <p:cNvGrpSpPr/>
          <p:nvPr userDrawn="1"/>
        </p:nvGrpSpPr>
        <p:grpSpPr>
          <a:xfrm>
            <a:off x="6312834" y="5164428"/>
            <a:ext cx="5040962" cy="1156607"/>
            <a:chOff x="2780119" y="-935911"/>
            <a:chExt cx="1634270" cy="809625"/>
          </a:xfrm>
        </p:grpSpPr>
        <p:sp>
          <p:nvSpPr>
            <p:cNvPr id="48" name="Rectangle: Rounded Corners 112">
              <a:extLst>
                <a:ext uri="{FF2B5EF4-FFF2-40B4-BE49-F238E27FC236}">
                  <a16:creationId xmlns:a16="http://schemas.microsoft.com/office/drawing/2014/main" id="{059153C1-B495-2445-A4F8-5DF18E9634B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Rectangle: Rounded Corners 113">
              <a:extLst>
                <a:ext uri="{FF2B5EF4-FFF2-40B4-BE49-F238E27FC236}">
                  <a16:creationId xmlns:a16="http://schemas.microsoft.com/office/drawing/2014/main" id="{8E6A4816-08BA-904D-A3B9-E5ED4C79C0E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969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 algn="l">
                <a:buFont typeface="Arial" panose="020B0604020202020204" pitchFamily="34" charset="0"/>
                <a:buNone/>
              </a:pPr>
              <a:endParaRPr lang="en-ID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1" name="Rectangle: Rounded Corners 105">
            <a:extLst>
              <a:ext uri="{FF2B5EF4-FFF2-40B4-BE49-F238E27FC236}">
                <a16:creationId xmlns:a16="http://schemas.microsoft.com/office/drawing/2014/main" id="{EEF7F3A5-609E-FA45-8C48-4C1D05C31D54}"/>
              </a:ext>
            </a:extLst>
          </p:cNvPr>
          <p:cNvSpPr/>
          <p:nvPr userDrawn="1"/>
        </p:nvSpPr>
        <p:spPr>
          <a:xfrm>
            <a:off x="6312834" y="1482921"/>
            <a:ext cx="5040965" cy="3121163"/>
          </a:xfrm>
          <a:prstGeom prst="roundRect">
            <a:avLst>
              <a:gd name="adj" fmla="val 7623"/>
            </a:avLst>
          </a:prstGeom>
          <a:solidFill>
            <a:srgbClr val="ECF0F3"/>
          </a:solidFill>
          <a:ln>
            <a:noFill/>
          </a:ln>
          <a:effectLst>
            <a:outerShdw blurRad="406400" dist="2286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Picture Placeholder 6">
            <a:extLst>
              <a:ext uri="{FF2B5EF4-FFF2-40B4-BE49-F238E27FC236}">
                <a16:creationId xmlns:a16="http://schemas.microsoft.com/office/drawing/2014/main" id="{62AA6A14-B402-D240-A352-F785165DD1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04836" y="1573572"/>
            <a:ext cx="4856959" cy="29616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ko-Kore-KR" altLang="en-US" dirty="0"/>
          </a:p>
        </p:txBody>
      </p:sp>
      <p:grpSp>
        <p:nvGrpSpPr>
          <p:cNvPr id="53" name="Group 108">
            <a:extLst>
              <a:ext uri="{FF2B5EF4-FFF2-40B4-BE49-F238E27FC236}">
                <a16:creationId xmlns:a16="http://schemas.microsoft.com/office/drawing/2014/main" id="{DA1D7652-DDD6-8E4C-9CFB-DD839385CCA9}"/>
              </a:ext>
            </a:extLst>
          </p:cNvPr>
          <p:cNvGrpSpPr/>
          <p:nvPr userDrawn="1"/>
        </p:nvGrpSpPr>
        <p:grpSpPr>
          <a:xfrm>
            <a:off x="838197" y="5164429"/>
            <a:ext cx="5040962" cy="1156608"/>
            <a:chOff x="2780119" y="-935911"/>
            <a:chExt cx="1634270" cy="809625"/>
          </a:xfrm>
        </p:grpSpPr>
        <p:sp>
          <p:nvSpPr>
            <p:cNvPr id="54" name="Rectangle: Rounded Corners 112">
              <a:extLst>
                <a:ext uri="{FF2B5EF4-FFF2-40B4-BE49-F238E27FC236}">
                  <a16:creationId xmlns:a16="http://schemas.microsoft.com/office/drawing/2014/main" id="{8BC794C4-C19C-184A-A3C3-700DF249CDF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5" name="Rectangle: Rounded Corners 113">
              <a:extLst>
                <a:ext uri="{FF2B5EF4-FFF2-40B4-BE49-F238E27FC236}">
                  <a16:creationId xmlns:a16="http://schemas.microsoft.com/office/drawing/2014/main" id="{4BD6C48A-7E99-3248-8BC0-CEDE2126E7A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969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 algn="l">
                <a:buFont typeface="Arial" panose="020B0604020202020204" pitchFamily="34" charset="0"/>
                <a:buNone/>
              </a:pPr>
              <a:endParaRPr lang="en-ID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7" name="텍스트 개체 틀 2">
            <a:extLst>
              <a:ext uri="{FF2B5EF4-FFF2-40B4-BE49-F238E27FC236}">
                <a16:creationId xmlns:a16="http://schemas.microsoft.com/office/drawing/2014/main" id="{2C590428-C4DE-0B45-8A8F-A9B9095889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28097" y="4778137"/>
            <a:ext cx="4448789" cy="227002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58" name="텍스트 개체 틀 2">
            <a:extLst>
              <a:ext uri="{FF2B5EF4-FFF2-40B4-BE49-F238E27FC236}">
                <a16:creationId xmlns:a16="http://schemas.microsoft.com/office/drawing/2014/main" id="{AA9AD5B5-CB8F-C74B-8A70-01B682AC18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8920" y="4771457"/>
            <a:ext cx="4448789" cy="227002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569977A-0852-EE4D-BAF8-7BFFDD163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038" y="5284967"/>
            <a:ext cx="4856959" cy="931725"/>
          </a:xfrm>
        </p:spPr>
        <p:txBody>
          <a:bodyPr anchor="t">
            <a:no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B4CA2E57-DCE6-1347-B512-9322FD3DBF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4834" y="5284967"/>
            <a:ext cx="4856959" cy="931725"/>
          </a:xfrm>
        </p:spPr>
        <p:txBody>
          <a:bodyPr anchor="t">
            <a:no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03140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58C71-5282-2447-AF43-D87EE7B50C1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996" y="3807465"/>
            <a:ext cx="9144000" cy="687663"/>
          </a:xfrm>
        </p:spPr>
        <p:txBody>
          <a:bodyPr/>
          <a:lstStyle>
            <a:lvl1pPr marL="0" indent="0" algn="ctr">
              <a:buNone/>
              <a:defRPr sz="1800">
                <a:latin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Additional text here</a:t>
            </a:r>
          </a:p>
        </p:txBody>
      </p:sp>
      <p:sp>
        <p:nvSpPr>
          <p:cNvPr id="7" name="Rectangle: Rounded Corners 42">
            <a:extLst>
              <a:ext uri="{FF2B5EF4-FFF2-40B4-BE49-F238E27FC236}">
                <a16:creationId xmlns:a16="http://schemas.microsoft.com/office/drawing/2014/main" id="{0F5F9494-5344-1842-B730-F27C532AAE39}"/>
              </a:ext>
            </a:extLst>
          </p:cNvPr>
          <p:cNvSpPr/>
          <p:nvPr userDrawn="1"/>
        </p:nvSpPr>
        <p:spPr>
          <a:xfrm>
            <a:off x="150829" y="150829"/>
            <a:ext cx="1005840" cy="8955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5000">
                <a:srgbClr val="7B6BA9"/>
              </a:gs>
              <a:gs pos="84000">
                <a:srgbClr val="907AB4"/>
              </a:gs>
            </a:gsLst>
            <a:lin ang="0" scaled="1"/>
            <a:tileRect/>
          </a:gradFill>
          <a:ln>
            <a:noFill/>
          </a:ln>
          <a:effectLst>
            <a:outerShdw blurRad="190500" dist="114300" dir="2700000" sx="98000" sy="98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38">
            <a:extLst>
              <a:ext uri="{FF2B5EF4-FFF2-40B4-BE49-F238E27FC236}">
                <a16:creationId xmlns:a16="http://schemas.microsoft.com/office/drawing/2014/main" id="{DF87CF55-B687-EF4D-97B1-FB20CB839C27}"/>
              </a:ext>
            </a:extLst>
          </p:cNvPr>
          <p:cNvSpPr/>
          <p:nvPr userDrawn="1"/>
        </p:nvSpPr>
        <p:spPr>
          <a:xfrm>
            <a:off x="1661946" y="6617616"/>
            <a:ext cx="9144000" cy="8955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AE9CC8"/>
              </a:gs>
              <a:gs pos="84000">
                <a:srgbClr val="6774A0"/>
              </a:gs>
            </a:gsLst>
            <a:lin ang="0" scaled="1"/>
            <a:tileRect/>
          </a:gradFill>
          <a:ln>
            <a:noFill/>
          </a:ln>
          <a:effectLst>
            <a:outerShdw blurRad="190500" dist="114300" dir="2700000" sx="98000" sy="98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40">
            <a:extLst>
              <a:ext uri="{FF2B5EF4-FFF2-40B4-BE49-F238E27FC236}">
                <a16:creationId xmlns:a16="http://schemas.microsoft.com/office/drawing/2014/main" id="{F198E4FD-AB83-3E4A-916D-1A386C7215AA}"/>
              </a:ext>
            </a:extLst>
          </p:cNvPr>
          <p:cNvSpPr/>
          <p:nvPr userDrawn="1"/>
        </p:nvSpPr>
        <p:spPr>
          <a:xfrm>
            <a:off x="11035331" y="6617616"/>
            <a:ext cx="1005840" cy="8955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6774A0"/>
              </a:gs>
              <a:gs pos="84000">
                <a:srgbClr val="D2A8BE"/>
              </a:gs>
            </a:gsLst>
            <a:lin ang="0" scaled="1"/>
            <a:tileRect/>
          </a:gradFill>
          <a:ln>
            <a:noFill/>
          </a:ln>
          <a:effectLst>
            <a:outerShdw blurRad="190500" dist="114300" dir="2700000" sx="98000" sy="98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DB7F39C-E3A1-5241-B19B-02C705EFD8AE}"/>
              </a:ext>
            </a:extLst>
          </p:cNvPr>
          <p:cNvGrpSpPr/>
          <p:nvPr userDrawn="1"/>
        </p:nvGrpSpPr>
        <p:grpSpPr>
          <a:xfrm>
            <a:off x="5703270" y="3490381"/>
            <a:ext cx="785451" cy="124701"/>
            <a:chOff x="5721712" y="3428230"/>
            <a:chExt cx="785451" cy="124701"/>
          </a:xfrm>
        </p:grpSpPr>
        <p:sp>
          <p:nvSpPr>
            <p:cNvPr id="26" name="Rectangle: Rounded Corners 41">
              <a:extLst>
                <a:ext uri="{FF2B5EF4-FFF2-40B4-BE49-F238E27FC236}">
                  <a16:creationId xmlns:a16="http://schemas.microsoft.com/office/drawing/2014/main" id="{E4F99D1B-7565-EB41-9154-620495E008C8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43">
              <a:extLst>
                <a:ext uri="{FF2B5EF4-FFF2-40B4-BE49-F238E27FC236}">
                  <a16:creationId xmlns:a16="http://schemas.microsoft.com/office/drawing/2014/main" id="{7ED2AD7C-9808-EC46-8A5D-419E6C48BF22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44">
              <a:extLst>
                <a:ext uri="{FF2B5EF4-FFF2-40B4-BE49-F238E27FC236}">
                  <a16:creationId xmlns:a16="http://schemas.microsoft.com/office/drawing/2014/main" id="{753B2204-CDD5-1841-8F1F-75F8C9F03146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C64DBEE-E9C3-C745-96E6-EDFC28CEF20E}"/>
              </a:ext>
            </a:extLst>
          </p:cNvPr>
          <p:cNvSpPr txBox="1"/>
          <p:nvPr userDrawn="1"/>
        </p:nvSpPr>
        <p:spPr>
          <a:xfrm>
            <a:off x="4561761" y="2563192"/>
            <a:ext cx="3068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800" b="1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Thank you</a:t>
            </a:r>
            <a:endParaRPr kumimoji="1" lang="ko-Kore-KR" altLang="en-US" sz="4800" b="1" dirty="0">
              <a:latin typeface="Roboto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50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lock Arc 35">
            <a:extLst>
              <a:ext uri="{FF2B5EF4-FFF2-40B4-BE49-F238E27FC236}">
                <a16:creationId xmlns:a16="http://schemas.microsoft.com/office/drawing/2014/main" id="{38698842-E56D-BD4D-B3B0-A1AE5D256DD4}"/>
              </a:ext>
            </a:extLst>
          </p:cNvPr>
          <p:cNvSpPr/>
          <p:nvPr userDrawn="1"/>
        </p:nvSpPr>
        <p:spPr>
          <a:xfrm rot="8198137">
            <a:off x="87916" y="-2252269"/>
            <a:ext cx="5062732" cy="5062731"/>
          </a:xfrm>
          <a:prstGeom prst="blockArc">
            <a:avLst>
              <a:gd name="adj1" fmla="val 8303682"/>
              <a:gd name="adj2" fmla="val 19631814"/>
              <a:gd name="adj3" fmla="val 25744"/>
            </a:avLst>
          </a:prstGeom>
          <a:ln>
            <a:noFill/>
          </a:ln>
          <a:effectLst>
            <a:outerShdw blurRad="698500" dist="736600" dir="2700000" sx="98000" sy="98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Block Arc 34">
            <a:extLst>
              <a:ext uri="{FF2B5EF4-FFF2-40B4-BE49-F238E27FC236}">
                <a16:creationId xmlns:a16="http://schemas.microsoft.com/office/drawing/2014/main" id="{C1B5A777-0040-4F41-893C-AA522ACF0219}"/>
              </a:ext>
            </a:extLst>
          </p:cNvPr>
          <p:cNvSpPr/>
          <p:nvPr userDrawn="1"/>
        </p:nvSpPr>
        <p:spPr>
          <a:xfrm rot="8283771">
            <a:off x="87915" y="-1504218"/>
            <a:ext cx="4314681" cy="4314680"/>
          </a:xfrm>
          <a:prstGeom prst="blockArc">
            <a:avLst>
              <a:gd name="adj1" fmla="val 9119408"/>
              <a:gd name="adj2" fmla="val 17702443"/>
              <a:gd name="adj3" fmla="val 22504"/>
            </a:avLst>
          </a:prstGeom>
          <a:ln>
            <a:noFill/>
          </a:ln>
          <a:effectLst>
            <a:outerShdw blurRad="698500" dist="736600" dir="2700000" sx="98000" sy="98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Block Arc 21">
            <a:extLst>
              <a:ext uri="{FF2B5EF4-FFF2-40B4-BE49-F238E27FC236}">
                <a16:creationId xmlns:a16="http://schemas.microsoft.com/office/drawing/2014/main" id="{ED2D83AA-8C7E-F845-8CC5-F622A94B6C74}"/>
              </a:ext>
            </a:extLst>
          </p:cNvPr>
          <p:cNvSpPr/>
          <p:nvPr userDrawn="1"/>
        </p:nvSpPr>
        <p:spPr>
          <a:xfrm rot="8245741">
            <a:off x="87916" y="-782810"/>
            <a:ext cx="3593272" cy="3593271"/>
          </a:xfrm>
          <a:prstGeom prst="blockArc">
            <a:avLst>
              <a:gd name="adj1" fmla="val 10673165"/>
              <a:gd name="adj2" fmla="val 16229237"/>
              <a:gd name="adj3" fmla="val 18120"/>
            </a:avLst>
          </a:prstGeom>
          <a:ln>
            <a:noFill/>
          </a:ln>
          <a:effectLst>
            <a:outerShdw blurRad="698500" dist="736600" dir="2700000" sx="98000" sy="98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51">
            <a:extLst>
              <a:ext uri="{FF2B5EF4-FFF2-40B4-BE49-F238E27FC236}">
                <a16:creationId xmlns:a16="http://schemas.microsoft.com/office/drawing/2014/main" id="{5D3D9331-AE94-0A46-877E-04E7630A64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78997" y="3522457"/>
            <a:ext cx="5159430" cy="5172487"/>
          </a:xfrm>
          <a:prstGeom prst="ellipse">
            <a:avLst/>
          </a:prstGeom>
          <a:gradFill flip="none" rotWithShape="1">
            <a:gsLst>
              <a:gs pos="16000">
                <a:srgbClr val="EDF0F3"/>
              </a:gs>
              <a:gs pos="84000">
                <a:srgbClr val="D2A8BE"/>
              </a:gs>
            </a:gsLst>
            <a:lin ang="2700000" scaled="1"/>
            <a:tileRect/>
          </a:gradFill>
          <a:ln>
            <a:noFill/>
          </a:ln>
          <a:effectLst>
            <a:outerShdw blurRad="800100" dist="698500" dir="2700000" sx="94000" sy="94000" algn="tl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" name="Oval 99">
            <a:extLst>
              <a:ext uri="{FF2B5EF4-FFF2-40B4-BE49-F238E27FC236}">
                <a16:creationId xmlns:a16="http://schemas.microsoft.com/office/drawing/2014/main" id="{7500D2AA-06ED-E24F-ADF6-886B546F45A7}"/>
              </a:ext>
            </a:extLst>
          </p:cNvPr>
          <p:cNvSpPr/>
          <p:nvPr userDrawn="1"/>
        </p:nvSpPr>
        <p:spPr>
          <a:xfrm>
            <a:off x="-570342" y="-687071"/>
            <a:ext cx="3902686" cy="3902686"/>
          </a:xfrm>
          <a:prstGeom prst="ellipse">
            <a:avLst/>
          </a:prstGeom>
          <a:gradFill>
            <a:gsLst>
              <a:gs pos="16000">
                <a:srgbClr val="6774A0"/>
              </a:gs>
              <a:gs pos="84000">
                <a:srgbClr val="EDF0F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4BD5E5-B375-AE42-AA37-9462C9B702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>
                <a:latin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ko-KR" dirty="0"/>
              <a:t>Contents here</a:t>
            </a:r>
          </a:p>
          <a:p>
            <a:pPr lvl="0"/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1AD363-35B5-6942-8B30-ABCE6F212942}"/>
              </a:ext>
            </a:extLst>
          </p:cNvPr>
          <p:cNvSpPr txBox="1"/>
          <p:nvPr userDrawn="1"/>
        </p:nvSpPr>
        <p:spPr>
          <a:xfrm>
            <a:off x="1325573" y="1889424"/>
            <a:ext cx="2505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</a:t>
            </a:r>
            <a:endParaRPr kumimoji="1" lang="ko-Kore-KR" altLang="en-US" sz="40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8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ECDA4FCF-58C4-D247-955E-C685148B2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Slide Title</a:t>
            </a:r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8A3419-8749-EF4B-A5C4-E2DEBA9E4609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9" name="Rectangle: Rounded Corners 41">
              <a:extLst>
                <a:ext uri="{FF2B5EF4-FFF2-40B4-BE49-F238E27FC236}">
                  <a16:creationId xmlns:a16="http://schemas.microsoft.com/office/drawing/2014/main" id="{A89D3F3E-2820-2242-B4AF-6D0D32A9B8BF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43">
              <a:extLst>
                <a:ext uri="{FF2B5EF4-FFF2-40B4-BE49-F238E27FC236}">
                  <a16:creationId xmlns:a16="http://schemas.microsoft.com/office/drawing/2014/main" id="{D003292A-5541-9346-A34F-7A5F1B3D5907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44">
              <a:extLst>
                <a:ext uri="{FF2B5EF4-FFF2-40B4-BE49-F238E27FC236}">
                  <a16:creationId xmlns:a16="http://schemas.microsoft.com/office/drawing/2014/main" id="{05A39DD3-F53F-4C41-9C99-CECF8724799D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579DA-D5CF-9341-A650-9267D4D560D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72858"/>
            <a:ext cx="10515600" cy="4883492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537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ECDA4FCF-58C4-D247-955E-C685148B2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Slide Title</a:t>
            </a:r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8A3419-8749-EF4B-A5C4-E2DEBA9E4609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9" name="Rectangle: Rounded Corners 41">
              <a:extLst>
                <a:ext uri="{FF2B5EF4-FFF2-40B4-BE49-F238E27FC236}">
                  <a16:creationId xmlns:a16="http://schemas.microsoft.com/office/drawing/2014/main" id="{A89D3F3E-2820-2242-B4AF-6D0D32A9B8BF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43">
              <a:extLst>
                <a:ext uri="{FF2B5EF4-FFF2-40B4-BE49-F238E27FC236}">
                  <a16:creationId xmlns:a16="http://schemas.microsoft.com/office/drawing/2014/main" id="{D003292A-5541-9346-A34F-7A5F1B3D5907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44">
              <a:extLst>
                <a:ext uri="{FF2B5EF4-FFF2-40B4-BE49-F238E27FC236}">
                  <a16:creationId xmlns:a16="http://schemas.microsoft.com/office/drawing/2014/main" id="{05A39DD3-F53F-4C41-9C99-CECF8724799D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375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tem and accent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ECDA4FCF-58C4-D247-955E-C685148B2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Slide Title</a:t>
            </a:r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8A3419-8749-EF4B-A5C4-E2DEBA9E4609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9" name="Rectangle: Rounded Corners 41">
              <a:extLst>
                <a:ext uri="{FF2B5EF4-FFF2-40B4-BE49-F238E27FC236}">
                  <a16:creationId xmlns:a16="http://schemas.microsoft.com/office/drawing/2014/main" id="{A89D3F3E-2820-2242-B4AF-6D0D32A9B8BF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43">
              <a:extLst>
                <a:ext uri="{FF2B5EF4-FFF2-40B4-BE49-F238E27FC236}">
                  <a16:creationId xmlns:a16="http://schemas.microsoft.com/office/drawing/2014/main" id="{D003292A-5541-9346-A34F-7A5F1B3D5907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44">
              <a:extLst>
                <a:ext uri="{FF2B5EF4-FFF2-40B4-BE49-F238E27FC236}">
                  <a16:creationId xmlns:a16="http://schemas.microsoft.com/office/drawing/2014/main" id="{05A39DD3-F53F-4C41-9C99-CECF8724799D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9" name="Group 1">
            <a:extLst>
              <a:ext uri="{FF2B5EF4-FFF2-40B4-BE49-F238E27FC236}">
                <a16:creationId xmlns:a16="http://schemas.microsoft.com/office/drawing/2014/main" id="{E247039B-3F14-5F47-B0A4-07849EBA07F2}"/>
              </a:ext>
            </a:extLst>
          </p:cNvPr>
          <p:cNvGrpSpPr/>
          <p:nvPr userDrawn="1"/>
        </p:nvGrpSpPr>
        <p:grpSpPr>
          <a:xfrm>
            <a:off x="3289385" y="1711522"/>
            <a:ext cx="8064415" cy="4216735"/>
            <a:chOff x="4047521" y="2332542"/>
            <a:chExt cx="6600044" cy="3211008"/>
          </a:xfrm>
        </p:grpSpPr>
        <p:sp useBgFill="1">
          <p:nvSpPr>
            <p:cNvPr id="10" name="Rectangle: Rounded Corners 22">
              <a:extLst>
                <a:ext uri="{FF2B5EF4-FFF2-40B4-BE49-F238E27FC236}">
                  <a16:creationId xmlns:a16="http://schemas.microsoft.com/office/drawing/2014/main" id="{3F2BC833-C12D-EB40-ABA9-3E034C77881D}"/>
                </a:ext>
              </a:extLst>
            </p:cNvPr>
            <p:cNvSpPr/>
            <p:nvPr/>
          </p:nvSpPr>
          <p:spPr>
            <a:xfrm>
              <a:off x="4047521" y="2332542"/>
              <a:ext cx="6600044" cy="3211008"/>
            </a:xfrm>
            <a:prstGeom prst="roundRect">
              <a:avLst>
                <a:gd name="adj" fmla="val 7649"/>
              </a:avLst>
            </a:prstGeom>
            <a:solidFill>
              <a:srgbClr val="ECF0F3"/>
            </a:solidFill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11" name="Rectangle: Rounded Corners 22">
              <a:extLst>
                <a:ext uri="{FF2B5EF4-FFF2-40B4-BE49-F238E27FC236}">
                  <a16:creationId xmlns:a16="http://schemas.microsoft.com/office/drawing/2014/main" id="{8BDB18CB-55CB-1747-BBBD-246DC08865FE}"/>
                </a:ext>
              </a:extLst>
            </p:cNvPr>
            <p:cNvSpPr/>
            <p:nvPr/>
          </p:nvSpPr>
          <p:spPr>
            <a:xfrm>
              <a:off x="4047521" y="2332542"/>
              <a:ext cx="6600044" cy="3211008"/>
            </a:xfrm>
            <a:prstGeom prst="roundRect">
              <a:avLst>
                <a:gd name="adj" fmla="val 3574"/>
              </a:avLst>
            </a:prstGeom>
            <a:ln>
              <a:noFill/>
            </a:ln>
            <a:effectLst>
              <a:outerShdw blurRad="254000" dist="2286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: Rounded Corners 192">
            <a:extLst>
              <a:ext uri="{FF2B5EF4-FFF2-40B4-BE49-F238E27FC236}">
                <a16:creationId xmlns:a16="http://schemas.microsoft.com/office/drawing/2014/main" id="{F83E0623-9021-E24C-9808-478B6305D95A}"/>
              </a:ext>
            </a:extLst>
          </p:cNvPr>
          <p:cNvSpPr/>
          <p:nvPr userDrawn="1"/>
        </p:nvSpPr>
        <p:spPr>
          <a:xfrm>
            <a:off x="838200" y="1704845"/>
            <a:ext cx="2288939" cy="4216734"/>
          </a:xfrm>
          <a:prstGeom prst="roundRect">
            <a:avLst>
              <a:gd name="adj" fmla="val 5693"/>
            </a:avLst>
          </a:prstGeom>
          <a:gradFill>
            <a:gsLst>
              <a:gs pos="0">
                <a:srgbClr val="9C7DB7"/>
              </a:gs>
              <a:gs pos="100000">
                <a:srgbClr val="AE9CC8"/>
              </a:gs>
            </a:gsLst>
            <a:lin ang="2700000" scaled="0"/>
          </a:gradFill>
          <a:ln>
            <a:noFill/>
          </a:ln>
          <a:effectLst>
            <a:outerShdw blurRad="1079500" dist="609600" dir="2700000" sx="85000" sy="85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73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tem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ECDA4FCF-58C4-D247-955E-C685148B2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Slide Title</a:t>
            </a:r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8A3419-8749-EF4B-A5C4-E2DEBA9E4609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9" name="Rectangle: Rounded Corners 41">
              <a:extLst>
                <a:ext uri="{FF2B5EF4-FFF2-40B4-BE49-F238E27FC236}">
                  <a16:creationId xmlns:a16="http://schemas.microsoft.com/office/drawing/2014/main" id="{A89D3F3E-2820-2242-B4AF-6D0D32A9B8BF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43">
              <a:extLst>
                <a:ext uri="{FF2B5EF4-FFF2-40B4-BE49-F238E27FC236}">
                  <a16:creationId xmlns:a16="http://schemas.microsoft.com/office/drawing/2014/main" id="{D003292A-5541-9346-A34F-7A5F1B3D5907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44">
              <a:extLst>
                <a:ext uri="{FF2B5EF4-FFF2-40B4-BE49-F238E27FC236}">
                  <a16:creationId xmlns:a16="http://schemas.microsoft.com/office/drawing/2014/main" id="{05A39DD3-F53F-4C41-9C99-CECF8724799D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9" name="Group 1">
            <a:extLst>
              <a:ext uri="{FF2B5EF4-FFF2-40B4-BE49-F238E27FC236}">
                <a16:creationId xmlns:a16="http://schemas.microsoft.com/office/drawing/2014/main" id="{E247039B-3F14-5F47-B0A4-07849EBA07F2}"/>
              </a:ext>
            </a:extLst>
          </p:cNvPr>
          <p:cNvGrpSpPr/>
          <p:nvPr userDrawn="1"/>
        </p:nvGrpSpPr>
        <p:grpSpPr>
          <a:xfrm>
            <a:off x="838200" y="1554603"/>
            <a:ext cx="10515600" cy="4498356"/>
            <a:chOff x="4047521" y="2332542"/>
            <a:chExt cx="6600044" cy="3211008"/>
          </a:xfrm>
        </p:grpSpPr>
        <p:sp useBgFill="1">
          <p:nvSpPr>
            <p:cNvPr id="10" name="Rectangle: Rounded Corners 22">
              <a:extLst>
                <a:ext uri="{FF2B5EF4-FFF2-40B4-BE49-F238E27FC236}">
                  <a16:creationId xmlns:a16="http://schemas.microsoft.com/office/drawing/2014/main" id="{3F2BC833-C12D-EB40-ABA9-3E034C77881D}"/>
                </a:ext>
              </a:extLst>
            </p:cNvPr>
            <p:cNvSpPr/>
            <p:nvPr/>
          </p:nvSpPr>
          <p:spPr>
            <a:xfrm>
              <a:off x="4047521" y="2332542"/>
              <a:ext cx="6600044" cy="3211008"/>
            </a:xfrm>
            <a:prstGeom prst="roundRect">
              <a:avLst>
                <a:gd name="adj" fmla="val 7649"/>
              </a:avLst>
            </a:prstGeom>
            <a:solidFill>
              <a:srgbClr val="ECF0F3"/>
            </a:solidFill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11" name="Rectangle: Rounded Corners 22">
              <a:extLst>
                <a:ext uri="{FF2B5EF4-FFF2-40B4-BE49-F238E27FC236}">
                  <a16:creationId xmlns:a16="http://schemas.microsoft.com/office/drawing/2014/main" id="{8BDB18CB-55CB-1747-BBBD-246DC08865FE}"/>
                </a:ext>
              </a:extLst>
            </p:cNvPr>
            <p:cNvSpPr/>
            <p:nvPr/>
          </p:nvSpPr>
          <p:spPr>
            <a:xfrm>
              <a:off x="4047521" y="2332542"/>
              <a:ext cx="6600044" cy="3211008"/>
            </a:xfrm>
            <a:prstGeom prst="roundRect">
              <a:avLst>
                <a:gd name="adj" fmla="val 3574"/>
              </a:avLst>
            </a:prstGeom>
            <a:ln>
              <a:noFill/>
            </a:ln>
            <a:effectLst>
              <a:outerShdw blurRad="254000" dist="2286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697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verview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grpSp>
        <p:nvGrpSpPr>
          <p:cNvPr id="14" name="Group 108">
            <a:extLst>
              <a:ext uri="{FF2B5EF4-FFF2-40B4-BE49-F238E27FC236}">
                <a16:creationId xmlns:a16="http://schemas.microsoft.com/office/drawing/2014/main" id="{9AFC93CF-E8B4-2047-813B-3D413CEFADCA}"/>
              </a:ext>
            </a:extLst>
          </p:cNvPr>
          <p:cNvGrpSpPr/>
          <p:nvPr userDrawn="1"/>
        </p:nvGrpSpPr>
        <p:grpSpPr>
          <a:xfrm>
            <a:off x="2620462" y="1860182"/>
            <a:ext cx="8733338" cy="774058"/>
            <a:chOff x="2780119" y="-935911"/>
            <a:chExt cx="1634270" cy="809625"/>
          </a:xfrm>
        </p:grpSpPr>
        <p:sp>
          <p:nvSpPr>
            <p:cNvPr id="15" name="Rectangle: Rounded Corners 112">
              <a:extLst>
                <a:ext uri="{FF2B5EF4-FFF2-40B4-BE49-F238E27FC236}">
                  <a16:creationId xmlns:a16="http://schemas.microsoft.com/office/drawing/2014/main" id="{DD4BD337-D769-9F4D-813D-B10B95761C48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Rectangle: Rounded Corners 113">
              <a:extLst>
                <a:ext uri="{FF2B5EF4-FFF2-40B4-BE49-F238E27FC236}">
                  <a16:creationId xmlns:a16="http://schemas.microsoft.com/office/drawing/2014/main" id="{5A500423-A5CD-464C-BF0E-9CFC3B7C042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ECDA4FCF-58C4-D247-955E-C685148B2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Overview</a:t>
            </a:r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8A3419-8749-EF4B-A5C4-E2DEBA9E4609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9" name="Rectangle: Rounded Corners 41">
              <a:extLst>
                <a:ext uri="{FF2B5EF4-FFF2-40B4-BE49-F238E27FC236}">
                  <a16:creationId xmlns:a16="http://schemas.microsoft.com/office/drawing/2014/main" id="{A89D3F3E-2820-2242-B4AF-6D0D32A9B8BF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43">
              <a:extLst>
                <a:ext uri="{FF2B5EF4-FFF2-40B4-BE49-F238E27FC236}">
                  <a16:creationId xmlns:a16="http://schemas.microsoft.com/office/drawing/2014/main" id="{D003292A-5541-9346-A34F-7A5F1B3D5907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44">
              <a:extLst>
                <a:ext uri="{FF2B5EF4-FFF2-40B4-BE49-F238E27FC236}">
                  <a16:creationId xmlns:a16="http://schemas.microsoft.com/office/drawing/2014/main" id="{05A39DD3-F53F-4C41-9C99-CECF8724799D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2" name="Group 108">
            <a:extLst>
              <a:ext uri="{FF2B5EF4-FFF2-40B4-BE49-F238E27FC236}">
                <a16:creationId xmlns:a16="http://schemas.microsoft.com/office/drawing/2014/main" id="{CD44D2AC-605F-DA4F-92AA-9255ECE891D5}"/>
              </a:ext>
            </a:extLst>
          </p:cNvPr>
          <p:cNvGrpSpPr/>
          <p:nvPr userDrawn="1"/>
        </p:nvGrpSpPr>
        <p:grpSpPr>
          <a:xfrm>
            <a:off x="2620462" y="3302230"/>
            <a:ext cx="8733338" cy="774058"/>
            <a:chOff x="2780119" y="-935911"/>
            <a:chExt cx="1634270" cy="809625"/>
          </a:xfrm>
        </p:grpSpPr>
        <p:sp>
          <p:nvSpPr>
            <p:cNvPr id="23" name="Rectangle: Rounded Corners 112">
              <a:extLst>
                <a:ext uri="{FF2B5EF4-FFF2-40B4-BE49-F238E27FC236}">
                  <a16:creationId xmlns:a16="http://schemas.microsoft.com/office/drawing/2014/main" id="{C506D6FE-5BCE-E741-BD39-7A47649E8EE9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tangle: Rounded Corners 113">
              <a:extLst>
                <a:ext uri="{FF2B5EF4-FFF2-40B4-BE49-F238E27FC236}">
                  <a16:creationId xmlns:a16="http://schemas.microsoft.com/office/drawing/2014/main" id="{863BAE27-ACB6-2642-9723-CE74486B9D3A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5" name="Group 108">
            <a:extLst>
              <a:ext uri="{FF2B5EF4-FFF2-40B4-BE49-F238E27FC236}">
                <a16:creationId xmlns:a16="http://schemas.microsoft.com/office/drawing/2014/main" id="{702CF0E0-96F4-C646-BB56-F92CE06D88B3}"/>
              </a:ext>
            </a:extLst>
          </p:cNvPr>
          <p:cNvGrpSpPr/>
          <p:nvPr userDrawn="1"/>
        </p:nvGrpSpPr>
        <p:grpSpPr>
          <a:xfrm>
            <a:off x="2620462" y="4744278"/>
            <a:ext cx="8733338" cy="774058"/>
            <a:chOff x="2780119" y="-935911"/>
            <a:chExt cx="1634270" cy="809625"/>
          </a:xfrm>
        </p:grpSpPr>
        <p:sp>
          <p:nvSpPr>
            <p:cNvPr id="26" name="Rectangle: Rounded Corners 112">
              <a:extLst>
                <a:ext uri="{FF2B5EF4-FFF2-40B4-BE49-F238E27FC236}">
                  <a16:creationId xmlns:a16="http://schemas.microsoft.com/office/drawing/2014/main" id="{5C6FAD4C-6725-CA40-A611-65CB13DEA00C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Rectangle: Rounded Corners 113">
              <a:extLst>
                <a:ext uri="{FF2B5EF4-FFF2-40B4-BE49-F238E27FC236}">
                  <a16:creationId xmlns:a16="http://schemas.microsoft.com/office/drawing/2014/main" id="{C134CA29-B02A-BD40-81E8-28D405AC4C7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9" name="Group 19">
            <a:extLst>
              <a:ext uri="{FF2B5EF4-FFF2-40B4-BE49-F238E27FC236}">
                <a16:creationId xmlns:a16="http://schemas.microsoft.com/office/drawing/2014/main" id="{5608C086-41EC-BB40-8B37-C61B78AB3704}"/>
              </a:ext>
            </a:extLst>
          </p:cNvPr>
          <p:cNvGrpSpPr/>
          <p:nvPr userDrawn="1"/>
        </p:nvGrpSpPr>
        <p:grpSpPr>
          <a:xfrm>
            <a:off x="838200" y="1713840"/>
            <a:ext cx="1072083" cy="1072079"/>
            <a:chOff x="1403328" y="2592763"/>
            <a:chExt cx="1672484" cy="1672478"/>
          </a:xfrm>
        </p:grpSpPr>
        <p:grpSp>
          <p:nvGrpSpPr>
            <p:cNvPr id="30" name="Group 20">
              <a:extLst>
                <a:ext uri="{FF2B5EF4-FFF2-40B4-BE49-F238E27FC236}">
                  <a16:creationId xmlns:a16="http://schemas.microsoft.com/office/drawing/2014/main" id="{77852007-5A28-AB48-9DCE-E3A724EFCD3A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34" name="Rectangle: Rounded Corners 21">
                <a:extLst>
                  <a:ext uri="{FF2B5EF4-FFF2-40B4-BE49-F238E27FC236}">
                    <a16:creationId xmlns:a16="http://schemas.microsoft.com/office/drawing/2014/main" id="{B981872C-4FD9-F945-ABAD-217DA1C19B19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35" name="Rectangle: Rounded Corners 22">
                <a:extLst>
                  <a:ext uri="{FF2B5EF4-FFF2-40B4-BE49-F238E27FC236}">
                    <a16:creationId xmlns:a16="http://schemas.microsoft.com/office/drawing/2014/main" id="{3D757199-AB15-3342-ADB9-1249914D81EE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Oval 51">
              <a:extLst>
                <a:ext uri="{FF2B5EF4-FFF2-40B4-BE49-F238E27FC236}">
                  <a16:creationId xmlns:a16="http://schemas.microsoft.com/office/drawing/2014/main" id="{96585032-F7C9-9B48-9A35-152DD040E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6" name="Group 19">
            <a:extLst>
              <a:ext uri="{FF2B5EF4-FFF2-40B4-BE49-F238E27FC236}">
                <a16:creationId xmlns:a16="http://schemas.microsoft.com/office/drawing/2014/main" id="{A965DA59-AF6A-7346-9F31-4B631238E609}"/>
              </a:ext>
            </a:extLst>
          </p:cNvPr>
          <p:cNvGrpSpPr/>
          <p:nvPr userDrawn="1"/>
        </p:nvGrpSpPr>
        <p:grpSpPr>
          <a:xfrm>
            <a:off x="838200" y="3153220"/>
            <a:ext cx="1072083" cy="1072079"/>
            <a:chOff x="1403328" y="2592763"/>
            <a:chExt cx="1672484" cy="1672478"/>
          </a:xfrm>
        </p:grpSpPr>
        <p:grpSp>
          <p:nvGrpSpPr>
            <p:cNvPr id="37" name="Group 20">
              <a:extLst>
                <a:ext uri="{FF2B5EF4-FFF2-40B4-BE49-F238E27FC236}">
                  <a16:creationId xmlns:a16="http://schemas.microsoft.com/office/drawing/2014/main" id="{E65CF3FF-CB5A-0941-97F7-DE9694085FF2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41" name="Rectangle: Rounded Corners 21">
                <a:extLst>
                  <a:ext uri="{FF2B5EF4-FFF2-40B4-BE49-F238E27FC236}">
                    <a16:creationId xmlns:a16="http://schemas.microsoft.com/office/drawing/2014/main" id="{BF3490D1-F130-8C4A-8250-B51A13462D24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42" name="Rectangle: Rounded Corners 22">
                <a:extLst>
                  <a:ext uri="{FF2B5EF4-FFF2-40B4-BE49-F238E27FC236}">
                    <a16:creationId xmlns:a16="http://schemas.microsoft.com/office/drawing/2014/main" id="{EAAFF1C3-0942-9B4E-9069-A28BACEFD6C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51">
              <a:extLst>
                <a:ext uri="{FF2B5EF4-FFF2-40B4-BE49-F238E27FC236}">
                  <a16:creationId xmlns:a16="http://schemas.microsoft.com/office/drawing/2014/main" id="{610CC133-2990-294F-8D62-E4C77996F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43" name="Group 19">
            <a:extLst>
              <a:ext uri="{FF2B5EF4-FFF2-40B4-BE49-F238E27FC236}">
                <a16:creationId xmlns:a16="http://schemas.microsoft.com/office/drawing/2014/main" id="{DEF51169-7EE9-A142-BA3A-A99EB4A3A9E3}"/>
              </a:ext>
            </a:extLst>
          </p:cNvPr>
          <p:cNvGrpSpPr/>
          <p:nvPr userDrawn="1"/>
        </p:nvGrpSpPr>
        <p:grpSpPr>
          <a:xfrm>
            <a:off x="838199" y="4592600"/>
            <a:ext cx="1072083" cy="1072079"/>
            <a:chOff x="1403328" y="2592763"/>
            <a:chExt cx="1672484" cy="1672478"/>
          </a:xfrm>
        </p:grpSpPr>
        <p:grpSp>
          <p:nvGrpSpPr>
            <p:cNvPr id="44" name="Group 20">
              <a:extLst>
                <a:ext uri="{FF2B5EF4-FFF2-40B4-BE49-F238E27FC236}">
                  <a16:creationId xmlns:a16="http://schemas.microsoft.com/office/drawing/2014/main" id="{2C09B866-F31A-2740-9779-9F20BA5197CE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48" name="Rectangle: Rounded Corners 21">
                <a:extLst>
                  <a:ext uri="{FF2B5EF4-FFF2-40B4-BE49-F238E27FC236}">
                    <a16:creationId xmlns:a16="http://schemas.microsoft.com/office/drawing/2014/main" id="{5C91BE93-1399-E449-ADE1-730565D38ECF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49" name="Rectangle: Rounded Corners 22">
                <a:extLst>
                  <a:ext uri="{FF2B5EF4-FFF2-40B4-BE49-F238E27FC236}">
                    <a16:creationId xmlns:a16="http://schemas.microsoft.com/office/drawing/2014/main" id="{303CAA77-E708-DE4E-A17E-75679E736664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Oval 51">
              <a:extLst>
                <a:ext uri="{FF2B5EF4-FFF2-40B4-BE49-F238E27FC236}">
                  <a16:creationId xmlns:a16="http://schemas.microsoft.com/office/drawing/2014/main" id="{1803F1F3-1083-4D47-8BB7-6D041904B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8576FE-EEBE-B146-83CC-1484102392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81831" y="3406684"/>
            <a:ext cx="8610600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50" name="텍스트 개체 틀 2">
            <a:extLst>
              <a:ext uri="{FF2B5EF4-FFF2-40B4-BE49-F238E27FC236}">
                <a16:creationId xmlns:a16="http://schemas.microsoft.com/office/drawing/2014/main" id="{8AEAEAFA-5879-9C4D-B20E-76FEA5D2BB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81831" y="1964636"/>
            <a:ext cx="8610600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51" name="텍스트 개체 틀 2">
            <a:extLst>
              <a:ext uri="{FF2B5EF4-FFF2-40B4-BE49-F238E27FC236}">
                <a16:creationId xmlns:a16="http://schemas.microsoft.com/office/drawing/2014/main" id="{A40798E2-C695-4145-AFC8-BC22B8424A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1831" y="4846064"/>
            <a:ext cx="8610600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92510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Overview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grpSp>
        <p:nvGrpSpPr>
          <p:cNvPr id="14" name="Group 108">
            <a:extLst>
              <a:ext uri="{FF2B5EF4-FFF2-40B4-BE49-F238E27FC236}">
                <a16:creationId xmlns:a16="http://schemas.microsoft.com/office/drawing/2014/main" id="{9AFC93CF-E8B4-2047-813B-3D413CEFADCA}"/>
              </a:ext>
            </a:extLst>
          </p:cNvPr>
          <p:cNvGrpSpPr/>
          <p:nvPr userDrawn="1"/>
        </p:nvGrpSpPr>
        <p:grpSpPr>
          <a:xfrm>
            <a:off x="2620462" y="1565606"/>
            <a:ext cx="8733338" cy="774058"/>
            <a:chOff x="2780119" y="-935911"/>
            <a:chExt cx="1634270" cy="809625"/>
          </a:xfrm>
        </p:grpSpPr>
        <p:sp>
          <p:nvSpPr>
            <p:cNvPr id="15" name="Rectangle: Rounded Corners 112">
              <a:extLst>
                <a:ext uri="{FF2B5EF4-FFF2-40B4-BE49-F238E27FC236}">
                  <a16:creationId xmlns:a16="http://schemas.microsoft.com/office/drawing/2014/main" id="{DD4BD337-D769-9F4D-813D-B10B95761C48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Rectangle: Rounded Corners 113">
              <a:extLst>
                <a:ext uri="{FF2B5EF4-FFF2-40B4-BE49-F238E27FC236}">
                  <a16:creationId xmlns:a16="http://schemas.microsoft.com/office/drawing/2014/main" id="{5A500423-A5CD-464C-BF0E-9CFC3B7C042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ECDA4FCF-58C4-D247-955E-C685148B2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Overview</a:t>
            </a:r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8A3419-8749-EF4B-A5C4-E2DEBA9E4609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9" name="Rectangle: Rounded Corners 41">
              <a:extLst>
                <a:ext uri="{FF2B5EF4-FFF2-40B4-BE49-F238E27FC236}">
                  <a16:creationId xmlns:a16="http://schemas.microsoft.com/office/drawing/2014/main" id="{A89D3F3E-2820-2242-B4AF-6D0D32A9B8BF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43">
              <a:extLst>
                <a:ext uri="{FF2B5EF4-FFF2-40B4-BE49-F238E27FC236}">
                  <a16:creationId xmlns:a16="http://schemas.microsoft.com/office/drawing/2014/main" id="{D003292A-5541-9346-A34F-7A5F1B3D5907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44">
              <a:extLst>
                <a:ext uri="{FF2B5EF4-FFF2-40B4-BE49-F238E27FC236}">
                  <a16:creationId xmlns:a16="http://schemas.microsoft.com/office/drawing/2014/main" id="{05A39DD3-F53F-4C41-9C99-CECF8724799D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2" name="Group 108">
            <a:extLst>
              <a:ext uri="{FF2B5EF4-FFF2-40B4-BE49-F238E27FC236}">
                <a16:creationId xmlns:a16="http://schemas.microsoft.com/office/drawing/2014/main" id="{CD44D2AC-605F-DA4F-92AA-9255ECE891D5}"/>
              </a:ext>
            </a:extLst>
          </p:cNvPr>
          <p:cNvGrpSpPr/>
          <p:nvPr userDrawn="1"/>
        </p:nvGrpSpPr>
        <p:grpSpPr>
          <a:xfrm>
            <a:off x="2620462" y="2848092"/>
            <a:ext cx="8733338" cy="774058"/>
            <a:chOff x="2780119" y="-935911"/>
            <a:chExt cx="1634270" cy="809625"/>
          </a:xfrm>
        </p:grpSpPr>
        <p:sp>
          <p:nvSpPr>
            <p:cNvPr id="23" name="Rectangle: Rounded Corners 112">
              <a:extLst>
                <a:ext uri="{FF2B5EF4-FFF2-40B4-BE49-F238E27FC236}">
                  <a16:creationId xmlns:a16="http://schemas.microsoft.com/office/drawing/2014/main" id="{C506D6FE-5BCE-E741-BD39-7A47649E8EE9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tangle: Rounded Corners 113">
              <a:extLst>
                <a:ext uri="{FF2B5EF4-FFF2-40B4-BE49-F238E27FC236}">
                  <a16:creationId xmlns:a16="http://schemas.microsoft.com/office/drawing/2014/main" id="{863BAE27-ACB6-2642-9723-CE74486B9D3A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5" name="Group 108">
            <a:extLst>
              <a:ext uri="{FF2B5EF4-FFF2-40B4-BE49-F238E27FC236}">
                <a16:creationId xmlns:a16="http://schemas.microsoft.com/office/drawing/2014/main" id="{702CF0E0-96F4-C646-BB56-F92CE06D88B3}"/>
              </a:ext>
            </a:extLst>
          </p:cNvPr>
          <p:cNvGrpSpPr/>
          <p:nvPr userDrawn="1"/>
        </p:nvGrpSpPr>
        <p:grpSpPr>
          <a:xfrm>
            <a:off x="2620463" y="4130578"/>
            <a:ext cx="8733338" cy="774058"/>
            <a:chOff x="2780119" y="-935911"/>
            <a:chExt cx="1634270" cy="809625"/>
          </a:xfrm>
        </p:grpSpPr>
        <p:sp>
          <p:nvSpPr>
            <p:cNvPr id="26" name="Rectangle: Rounded Corners 112">
              <a:extLst>
                <a:ext uri="{FF2B5EF4-FFF2-40B4-BE49-F238E27FC236}">
                  <a16:creationId xmlns:a16="http://schemas.microsoft.com/office/drawing/2014/main" id="{5C6FAD4C-6725-CA40-A611-65CB13DEA00C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Rectangle: Rounded Corners 113">
              <a:extLst>
                <a:ext uri="{FF2B5EF4-FFF2-40B4-BE49-F238E27FC236}">
                  <a16:creationId xmlns:a16="http://schemas.microsoft.com/office/drawing/2014/main" id="{C134CA29-B02A-BD40-81E8-28D405AC4C7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9" name="Group 19">
            <a:extLst>
              <a:ext uri="{FF2B5EF4-FFF2-40B4-BE49-F238E27FC236}">
                <a16:creationId xmlns:a16="http://schemas.microsoft.com/office/drawing/2014/main" id="{5608C086-41EC-BB40-8B37-C61B78AB3704}"/>
              </a:ext>
            </a:extLst>
          </p:cNvPr>
          <p:cNvGrpSpPr/>
          <p:nvPr userDrawn="1"/>
        </p:nvGrpSpPr>
        <p:grpSpPr>
          <a:xfrm>
            <a:off x="838200" y="1419264"/>
            <a:ext cx="1072083" cy="1072079"/>
            <a:chOff x="1403328" y="2592763"/>
            <a:chExt cx="1672484" cy="1672478"/>
          </a:xfrm>
        </p:grpSpPr>
        <p:grpSp>
          <p:nvGrpSpPr>
            <p:cNvPr id="30" name="Group 20">
              <a:extLst>
                <a:ext uri="{FF2B5EF4-FFF2-40B4-BE49-F238E27FC236}">
                  <a16:creationId xmlns:a16="http://schemas.microsoft.com/office/drawing/2014/main" id="{77852007-5A28-AB48-9DCE-E3A724EFCD3A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34" name="Rectangle: Rounded Corners 21">
                <a:extLst>
                  <a:ext uri="{FF2B5EF4-FFF2-40B4-BE49-F238E27FC236}">
                    <a16:creationId xmlns:a16="http://schemas.microsoft.com/office/drawing/2014/main" id="{B981872C-4FD9-F945-ABAD-217DA1C19B19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35" name="Rectangle: Rounded Corners 22">
                <a:extLst>
                  <a:ext uri="{FF2B5EF4-FFF2-40B4-BE49-F238E27FC236}">
                    <a16:creationId xmlns:a16="http://schemas.microsoft.com/office/drawing/2014/main" id="{3D757199-AB15-3342-ADB9-1249914D81EE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Oval 51">
              <a:extLst>
                <a:ext uri="{FF2B5EF4-FFF2-40B4-BE49-F238E27FC236}">
                  <a16:creationId xmlns:a16="http://schemas.microsoft.com/office/drawing/2014/main" id="{96585032-F7C9-9B48-9A35-152DD040E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6" name="Group 19">
            <a:extLst>
              <a:ext uri="{FF2B5EF4-FFF2-40B4-BE49-F238E27FC236}">
                <a16:creationId xmlns:a16="http://schemas.microsoft.com/office/drawing/2014/main" id="{A965DA59-AF6A-7346-9F31-4B631238E609}"/>
              </a:ext>
            </a:extLst>
          </p:cNvPr>
          <p:cNvGrpSpPr/>
          <p:nvPr userDrawn="1"/>
        </p:nvGrpSpPr>
        <p:grpSpPr>
          <a:xfrm>
            <a:off x="838200" y="2699082"/>
            <a:ext cx="1072083" cy="1072079"/>
            <a:chOff x="1403328" y="2592763"/>
            <a:chExt cx="1672484" cy="1672478"/>
          </a:xfrm>
        </p:grpSpPr>
        <p:grpSp>
          <p:nvGrpSpPr>
            <p:cNvPr id="37" name="Group 20">
              <a:extLst>
                <a:ext uri="{FF2B5EF4-FFF2-40B4-BE49-F238E27FC236}">
                  <a16:creationId xmlns:a16="http://schemas.microsoft.com/office/drawing/2014/main" id="{E65CF3FF-CB5A-0941-97F7-DE9694085FF2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41" name="Rectangle: Rounded Corners 21">
                <a:extLst>
                  <a:ext uri="{FF2B5EF4-FFF2-40B4-BE49-F238E27FC236}">
                    <a16:creationId xmlns:a16="http://schemas.microsoft.com/office/drawing/2014/main" id="{BF3490D1-F130-8C4A-8250-B51A13462D24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42" name="Rectangle: Rounded Corners 22">
                <a:extLst>
                  <a:ext uri="{FF2B5EF4-FFF2-40B4-BE49-F238E27FC236}">
                    <a16:creationId xmlns:a16="http://schemas.microsoft.com/office/drawing/2014/main" id="{EAAFF1C3-0942-9B4E-9069-A28BACEFD6C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51">
              <a:extLst>
                <a:ext uri="{FF2B5EF4-FFF2-40B4-BE49-F238E27FC236}">
                  <a16:creationId xmlns:a16="http://schemas.microsoft.com/office/drawing/2014/main" id="{610CC133-2990-294F-8D62-E4C77996F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43" name="Group 19">
            <a:extLst>
              <a:ext uri="{FF2B5EF4-FFF2-40B4-BE49-F238E27FC236}">
                <a16:creationId xmlns:a16="http://schemas.microsoft.com/office/drawing/2014/main" id="{DEF51169-7EE9-A142-BA3A-A99EB4A3A9E3}"/>
              </a:ext>
            </a:extLst>
          </p:cNvPr>
          <p:cNvGrpSpPr/>
          <p:nvPr userDrawn="1"/>
        </p:nvGrpSpPr>
        <p:grpSpPr>
          <a:xfrm>
            <a:off x="838200" y="3978900"/>
            <a:ext cx="1072083" cy="1072079"/>
            <a:chOff x="1403328" y="2592763"/>
            <a:chExt cx="1672484" cy="1672478"/>
          </a:xfrm>
        </p:grpSpPr>
        <p:grpSp>
          <p:nvGrpSpPr>
            <p:cNvPr id="44" name="Group 20">
              <a:extLst>
                <a:ext uri="{FF2B5EF4-FFF2-40B4-BE49-F238E27FC236}">
                  <a16:creationId xmlns:a16="http://schemas.microsoft.com/office/drawing/2014/main" id="{2C09B866-F31A-2740-9779-9F20BA5197CE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48" name="Rectangle: Rounded Corners 21">
                <a:extLst>
                  <a:ext uri="{FF2B5EF4-FFF2-40B4-BE49-F238E27FC236}">
                    <a16:creationId xmlns:a16="http://schemas.microsoft.com/office/drawing/2014/main" id="{5C91BE93-1399-E449-ADE1-730565D38ECF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49" name="Rectangle: Rounded Corners 22">
                <a:extLst>
                  <a:ext uri="{FF2B5EF4-FFF2-40B4-BE49-F238E27FC236}">
                    <a16:creationId xmlns:a16="http://schemas.microsoft.com/office/drawing/2014/main" id="{303CAA77-E708-DE4E-A17E-75679E736664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Oval 51">
              <a:extLst>
                <a:ext uri="{FF2B5EF4-FFF2-40B4-BE49-F238E27FC236}">
                  <a16:creationId xmlns:a16="http://schemas.microsoft.com/office/drawing/2014/main" id="{1803F1F3-1083-4D47-8BB7-6D041904B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3" name="Group 108">
            <a:extLst>
              <a:ext uri="{FF2B5EF4-FFF2-40B4-BE49-F238E27FC236}">
                <a16:creationId xmlns:a16="http://schemas.microsoft.com/office/drawing/2014/main" id="{B956A634-CB5E-C64B-95CE-358E844F85A5}"/>
              </a:ext>
            </a:extLst>
          </p:cNvPr>
          <p:cNvGrpSpPr/>
          <p:nvPr userDrawn="1"/>
        </p:nvGrpSpPr>
        <p:grpSpPr>
          <a:xfrm>
            <a:off x="2620463" y="5413064"/>
            <a:ext cx="8733338" cy="774058"/>
            <a:chOff x="2780119" y="-935911"/>
            <a:chExt cx="1634270" cy="809625"/>
          </a:xfrm>
        </p:grpSpPr>
        <p:sp>
          <p:nvSpPr>
            <p:cNvPr id="38" name="Rectangle: Rounded Corners 112">
              <a:extLst>
                <a:ext uri="{FF2B5EF4-FFF2-40B4-BE49-F238E27FC236}">
                  <a16:creationId xmlns:a16="http://schemas.microsoft.com/office/drawing/2014/main" id="{76CB208C-A83B-D44B-B31F-21236B66015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tangle: Rounded Corners 113">
              <a:extLst>
                <a:ext uri="{FF2B5EF4-FFF2-40B4-BE49-F238E27FC236}">
                  <a16:creationId xmlns:a16="http://schemas.microsoft.com/office/drawing/2014/main" id="{1567B314-0ED0-144F-A7CC-136D07095E09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5" name="Group 19">
            <a:extLst>
              <a:ext uri="{FF2B5EF4-FFF2-40B4-BE49-F238E27FC236}">
                <a16:creationId xmlns:a16="http://schemas.microsoft.com/office/drawing/2014/main" id="{C508D962-B9DF-2346-A0D1-F06048891A56}"/>
              </a:ext>
            </a:extLst>
          </p:cNvPr>
          <p:cNvGrpSpPr/>
          <p:nvPr userDrawn="1"/>
        </p:nvGrpSpPr>
        <p:grpSpPr>
          <a:xfrm>
            <a:off x="838200" y="5261386"/>
            <a:ext cx="1072083" cy="1072079"/>
            <a:chOff x="1403328" y="2592763"/>
            <a:chExt cx="1672484" cy="1672478"/>
          </a:xfrm>
        </p:grpSpPr>
        <p:grpSp>
          <p:nvGrpSpPr>
            <p:cNvPr id="47" name="Group 20">
              <a:extLst>
                <a:ext uri="{FF2B5EF4-FFF2-40B4-BE49-F238E27FC236}">
                  <a16:creationId xmlns:a16="http://schemas.microsoft.com/office/drawing/2014/main" id="{D511F295-5FF0-F144-9549-F81AF76900D2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51" name="Rectangle: Rounded Corners 21">
                <a:extLst>
                  <a:ext uri="{FF2B5EF4-FFF2-40B4-BE49-F238E27FC236}">
                    <a16:creationId xmlns:a16="http://schemas.microsoft.com/office/drawing/2014/main" id="{1213F5CE-EEAD-C943-9F8F-5D61F02EAF8E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52" name="Rectangle: Rounded Corners 22">
                <a:extLst>
                  <a:ext uri="{FF2B5EF4-FFF2-40B4-BE49-F238E27FC236}">
                    <a16:creationId xmlns:a16="http://schemas.microsoft.com/office/drawing/2014/main" id="{1CDB280E-50A7-2546-AA1F-724A31DA6DE9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0" name="Oval 51">
              <a:extLst>
                <a:ext uri="{FF2B5EF4-FFF2-40B4-BE49-F238E27FC236}">
                  <a16:creationId xmlns:a16="http://schemas.microsoft.com/office/drawing/2014/main" id="{A6BFF2F3-7CC0-314A-B68E-23810F9D8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53" name="텍스트 개체 틀 2">
            <a:extLst>
              <a:ext uri="{FF2B5EF4-FFF2-40B4-BE49-F238E27FC236}">
                <a16:creationId xmlns:a16="http://schemas.microsoft.com/office/drawing/2014/main" id="{AD08981C-C8AE-3C48-879E-C8E58A03AF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1831" y="1670060"/>
            <a:ext cx="8610600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CDB089D1-13F9-CE4F-B730-7D815195EF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81831" y="2952546"/>
            <a:ext cx="8610600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55" name="텍스트 개체 틀 2">
            <a:extLst>
              <a:ext uri="{FF2B5EF4-FFF2-40B4-BE49-F238E27FC236}">
                <a16:creationId xmlns:a16="http://schemas.microsoft.com/office/drawing/2014/main" id="{B10A77F4-9EC7-1A48-ACE2-423E224086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1831" y="4232364"/>
            <a:ext cx="8610600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56" name="텍스트 개체 틀 2">
            <a:extLst>
              <a:ext uri="{FF2B5EF4-FFF2-40B4-BE49-F238E27FC236}">
                <a16:creationId xmlns:a16="http://schemas.microsoft.com/office/drawing/2014/main" id="{44CAF833-DFB3-0B48-B928-6332DB58A3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1831" y="5514850"/>
            <a:ext cx="8610600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3461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ributions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BD645-9E35-8141-8B5F-AE15350C4C92}"/>
              </a:ext>
            </a:extLst>
          </p:cNvPr>
          <p:cNvSpPr txBox="1"/>
          <p:nvPr userDrawn="1"/>
        </p:nvSpPr>
        <p:spPr>
          <a:xfrm>
            <a:off x="248717" y="3075057"/>
            <a:ext cx="4101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2C41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Contributions</a:t>
            </a: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0B3DA214-2D33-7C45-A0F0-D3AAC5BE2048}"/>
              </a:ext>
            </a:extLst>
          </p:cNvPr>
          <p:cNvSpPr/>
          <p:nvPr userDrawn="1"/>
        </p:nvSpPr>
        <p:spPr>
          <a:xfrm>
            <a:off x="3683061" y="3782943"/>
            <a:ext cx="89555" cy="89555"/>
          </a:xfrm>
          <a:prstGeom prst="roundRect">
            <a:avLst/>
          </a:prstGeom>
          <a:solidFill>
            <a:srgbClr val="9C7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: Rounded Corners 9">
            <a:extLst>
              <a:ext uri="{FF2B5EF4-FFF2-40B4-BE49-F238E27FC236}">
                <a16:creationId xmlns:a16="http://schemas.microsoft.com/office/drawing/2014/main" id="{F578BC9A-2E64-C248-9797-312042B7C143}"/>
              </a:ext>
            </a:extLst>
          </p:cNvPr>
          <p:cNvSpPr/>
          <p:nvPr userDrawn="1"/>
        </p:nvSpPr>
        <p:spPr>
          <a:xfrm>
            <a:off x="3920323" y="3782943"/>
            <a:ext cx="89555" cy="89555"/>
          </a:xfrm>
          <a:prstGeom prst="roundRect">
            <a:avLst/>
          </a:prstGeom>
          <a:solidFill>
            <a:srgbClr val="623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: Rounded Corners 11">
            <a:extLst>
              <a:ext uri="{FF2B5EF4-FFF2-40B4-BE49-F238E27FC236}">
                <a16:creationId xmlns:a16="http://schemas.microsoft.com/office/drawing/2014/main" id="{C467F055-0108-E94D-9C1D-99BC052389F2}"/>
              </a:ext>
            </a:extLst>
          </p:cNvPr>
          <p:cNvSpPr/>
          <p:nvPr userDrawn="1"/>
        </p:nvSpPr>
        <p:spPr>
          <a:xfrm>
            <a:off x="4157584" y="3782943"/>
            <a:ext cx="89555" cy="89555"/>
          </a:xfrm>
          <a:prstGeom prst="roundRect">
            <a:avLst/>
          </a:prstGeom>
          <a:solidFill>
            <a:srgbClr val="677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Arc 12">
            <a:extLst>
              <a:ext uri="{FF2B5EF4-FFF2-40B4-BE49-F238E27FC236}">
                <a16:creationId xmlns:a16="http://schemas.microsoft.com/office/drawing/2014/main" id="{EB399824-5A91-9D4B-B064-93D9D008B856}"/>
              </a:ext>
            </a:extLst>
          </p:cNvPr>
          <p:cNvSpPr/>
          <p:nvPr userDrawn="1"/>
        </p:nvSpPr>
        <p:spPr>
          <a:xfrm>
            <a:off x="2957185" y="2039450"/>
            <a:ext cx="2785951" cy="2785948"/>
          </a:xfrm>
          <a:prstGeom prst="arc">
            <a:avLst>
              <a:gd name="adj1" fmla="val 16186708"/>
              <a:gd name="adj2" fmla="val 5409076"/>
            </a:avLst>
          </a:prstGeom>
          <a:ln>
            <a:solidFill>
              <a:srgbClr val="2C4166">
                <a:alpha val="15000"/>
              </a:srgb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Arc 13">
            <a:extLst>
              <a:ext uri="{FF2B5EF4-FFF2-40B4-BE49-F238E27FC236}">
                <a16:creationId xmlns:a16="http://schemas.microsoft.com/office/drawing/2014/main" id="{4822103D-9B1D-B345-BD08-3FE392DC378C}"/>
              </a:ext>
            </a:extLst>
          </p:cNvPr>
          <p:cNvSpPr/>
          <p:nvPr userDrawn="1"/>
        </p:nvSpPr>
        <p:spPr>
          <a:xfrm>
            <a:off x="2188144" y="1270409"/>
            <a:ext cx="4324033" cy="4324030"/>
          </a:xfrm>
          <a:prstGeom prst="arc">
            <a:avLst>
              <a:gd name="adj1" fmla="val 16162077"/>
              <a:gd name="adj2" fmla="val 5407067"/>
            </a:avLst>
          </a:prstGeom>
          <a:ln>
            <a:solidFill>
              <a:srgbClr val="2C4166">
                <a:alpha val="15000"/>
              </a:srgb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2BC2595A-8480-6445-8D15-8CAEF8E1C4ED}"/>
              </a:ext>
            </a:extLst>
          </p:cNvPr>
          <p:cNvGrpSpPr/>
          <p:nvPr userDrawn="1"/>
        </p:nvGrpSpPr>
        <p:grpSpPr>
          <a:xfrm>
            <a:off x="6143177" y="3051383"/>
            <a:ext cx="762087" cy="762083"/>
            <a:chOff x="6867333" y="3047959"/>
            <a:chExt cx="762087" cy="762083"/>
          </a:xfrm>
        </p:grpSpPr>
        <p:grpSp>
          <p:nvGrpSpPr>
            <p:cNvPr id="23" name="Group 16">
              <a:extLst>
                <a:ext uri="{FF2B5EF4-FFF2-40B4-BE49-F238E27FC236}">
                  <a16:creationId xmlns:a16="http://schemas.microsoft.com/office/drawing/2014/main" id="{5C057339-E9C1-4245-8C5C-BE0F892F3667}"/>
                </a:ext>
              </a:extLst>
            </p:cNvPr>
            <p:cNvGrpSpPr/>
            <p:nvPr/>
          </p:nvGrpSpPr>
          <p:grpSpPr>
            <a:xfrm>
              <a:off x="6867333" y="3047959"/>
              <a:ext cx="762087" cy="762083"/>
              <a:chOff x="3095624" y="3067051"/>
              <a:chExt cx="723902" cy="723900"/>
            </a:xfrm>
          </p:grpSpPr>
          <p:sp useBgFill="1">
            <p:nvSpPr>
              <p:cNvPr id="25" name="Rectangle: Rounded Corners 21">
                <a:extLst>
                  <a:ext uri="{FF2B5EF4-FFF2-40B4-BE49-F238E27FC236}">
                    <a16:creationId xmlns:a16="http://schemas.microsoft.com/office/drawing/2014/main" id="{D404C9BE-B440-144E-A164-29E79F2BE4D7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 useBgFill="1">
            <p:nvSpPr>
              <p:cNvPr id="26" name="Rectangle: Rounded Corners 22">
                <a:extLst>
                  <a:ext uri="{FF2B5EF4-FFF2-40B4-BE49-F238E27FC236}">
                    <a16:creationId xmlns:a16="http://schemas.microsoft.com/office/drawing/2014/main" id="{274B90CE-FFE2-5547-9B37-AFFB23DA743A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24" name="Oval 51">
              <a:extLst>
                <a:ext uri="{FF2B5EF4-FFF2-40B4-BE49-F238E27FC236}">
                  <a16:creationId xmlns:a16="http://schemas.microsoft.com/office/drawing/2014/main" id="{57A4302A-71D5-E146-8698-1E088AAE0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5025" y="3094807"/>
              <a:ext cx="666702" cy="668388"/>
            </a:xfrm>
            <a:prstGeom prst="ellipse">
              <a:avLst/>
            </a:prstGeom>
            <a:solidFill>
              <a:srgbClr val="623E95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Group 1">
            <a:extLst>
              <a:ext uri="{FF2B5EF4-FFF2-40B4-BE49-F238E27FC236}">
                <a16:creationId xmlns:a16="http://schemas.microsoft.com/office/drawing/2014/main" id="{62977B1D-5718-AF49-8396-DF17DA521D71}"/>
              </a:ext>
            </a:extLst>
          </p:cNvPr>
          <p:cNvGrpSpPr/>
          <p:nvPr userDrawn="1"/>
        </p:nvGrpSpPr>
        <p:grpSpPr>
          <a:xfrm>
            <a:off x="5523543" y="1481449"/>
            <a:ext cx="762087" cy="762083"/>
            <a:chOff x="6247699" y="1478025"/>
            <a:chExt cx="762087" cy="762083"/>
          </a:xfrm>
        </p:grpSpPr>
        <p:grpSp>
          <p:nvGrpSpPr>
            <p:cNvPr id="31" name="Group 43">
              <a:extLst>
                <a:ext uri="{FF2B5EF4-FFF2-40B4-BE49-F238E27FC236}">
                  <a16:creationId xmlns:a16="http://schemas.microsoft.com/office/drawing/2014/main" id="{5D11080E-AE72-4242-AB9A-F522EC991D40}"/>
                </a:ext>
              </a:extLst>
            </p:cNvPr>
            <p:cNvGrpSpPr/>
            <p:nvPr/>
          </p:nvGrpSpPr>
          <p:grpSpPr>
            <a:xfrm>
              <a:off x="6247699" y="1478025"/>
              <a:ext cx="762087" cy="762083"/>
              <a:chOff x="3095624" y="3067051"/>
              <a:chExt cx="723902" cy="723900"/>
            </a:xfrm>
          </p:grpSpPr>
          <p:sp useBgFill="1">
            <p:nvSpPr>
              <p:cNvPr id="33" name="Rectangle: Rounded Corners 21">
                <a:extLst>
                  <a:ext uri="{FF2B5EF4-FFF2-40B4-BE49-F238E27FC236}">
                    <a16:creationId xmlns:a16="http://schemas.microsoft.com/office/drawing/2014/main" id="{E7807CEA-B1EF-A74D-BE7F-1C9D971276B3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 useBgFill="1">
            <p:nvSpPr>
              <p:cNvPr id="34" name="Rectangle: Rounded Corners 22">
                <a:extLst>
                  <a:ext uri="{FF2B5EF4-FFF2-40B4-BE49-F238E27FC236}">
                    <a16:creationId xmlns:a16="http://schemas.microsoft.com/office/drawing/2014/main" id="{FFFAA38C-BD42-CC4C-B724-3492F28429CE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32" name="Oval 51">
              <a:extLst>
                <a:ext uri="{FF2B5EF4-FFF2-40B4-BE49-F238E27FC236}">
                  <a16:creationId xmlns:a16="http://schemas.microsoft.com/office/drawing/2014/main" id="{0F8C6C51-CC00-6A49-9849-69E9FB6C8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5391" y="1524873"/>
              <a:ext cx="666702" cy="668388"/>
            </a:xfrm>
            <a:prstGeom prst="ellipse">
              <a:avLst/>
            </a:prstGeom>
            <a:solidFill>
              <a:srgbClr val="9C7DB7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8" name="Group 4">
            <a:extLst>
              <a:ext uri="{FF2B5EF4-FFF2-40B4-BE49-F238E27FC236}">
                <a16:creationId xmlns:a16="http://schemas.microsoft.com/office/drawing/2014/main" id="{1EAA2B43-00A1-0741-8F6D-4547455A4CBC}"/>
              </a:ext>
            </a:extLst>
          </p:cNvPr>
          <p:cNvGrpSpPr/>
          <p:nvPr userDrawn="1"/>
        </p:nvGrpSpPr>
        <p:grpSpPr>
          <a:xfrm>
            <a:off x="5523543" y="4621316"/>
            <a:ext cx="762087" cy="762083"/>
            <a:chOff x="6247699" y="4617892"/>
            <a:chExt cx="762087" cy="762083"/>
          </a:xfrm>
        </p:grpSpPr>
        <p:grpSp>
          <p:nvGrpSpPr>
            <p:cNvPr id="39" name="Group 3">
              <a:extLst>
                <a:ext uri="{FF2B5EF4-FFF2-40B4-BE49-F238E27FC236}">
                  <a16:creationId xmlns:a16="http://schemas.microsoft.com/office/drawing/2014/main" id="{601312C1-27D4-1742-AFF9-FF8E6B405B1D}"/>
                </a:ext>
              </a:extLst>
            </p:cNvPr>
            <p:cNvGrpSpPr/>
            <p:nvPr/>
          </p:nvGrpSpPr>
          <p:grpSpPr>
            <a:xfrm>
              <a:off x="6247699" y="4617892"/>
              <a:ext cx="762087" cy="762083"/>
              <a:chOff x="6247699" y="4617892"/>
              <a:chExt cx="762087" cy="762083"/>
            </a:xfrm>
          </p:grpSpPr>
          <p:sp useBgFill="1">
            <p:nvSpPr>
              <p:cNvPr id="41" name="Rectangle: Rounded Corners 21">
                <a:extLst>
                  <a:ext uri="{FF2B5EF4-FFF2-40B4-BE49-F238E27FC236}">
                    <a16:creationId xmlns:a16="http://schemas.microsoft.com/office/drawing/2014/main" id="{C7FBCC8A-3D64-BE43-9F04-335DF81DB2DA}"/>
                  </a:ext>
                </a:extLst>
              </p:cNvPr>
              <p:cNvSpPr/>
              <p:nvPr/>
            </p:nvSpPr>
            <p:spPr>
              <a:xfrm>
                <a:off x="6247699" y="4617892"/>
                <a:ext cx="762087" cy="762083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 useBgFill="1">
            <p:nvSpPr>
              <p:cNvPr id="42" name="Rectangle: Rounded Corners 22">
                <a:extLst>
                  <a:ext uri="{FF2B5EF4-FFF2-40B4-BE49-F238E27FC236}">
                    <a16:creationId xmlns:a16="http://schemas.microsoft.com/office/drawing/2014/main" id="{0704D493-30DE-D544-BAA2-889B6A6A906D}"/>
                  </a:ext>
                </a:extLst>
              </p:cNvPr>
              <p:cNvSpPr/>
              <p:nvPr/>
            </p:nvSpPr>
            <p:spPr>
              <a:xfrm>
                <a:off x="6247699" y="4617892"/>
                <a:ext cx="762087" cy="762083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40" name="Oval 51">
              <a:extLst>
                <a:ext uri="{FF2B5EF4-FFF2-40B4-BE49-F238E27FC236}">
                  <a16:creationId xmlns:a16="http://schemas.microsoft.com/office/drawing/2014/main" id="{EF112AAD-BFD6-054F-A088-8EE639318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5391" y="4664740"/>
              <a:ext cx="666702" cy="668388"/>
            </a:xfrm>
            <a:prstGeom prst="ellipse">
              <a:avLst/>
            </a:prstGeom>
            <a:solidFill>
              <a:srgbClr val="6774A0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18EDC-D85C-B04F-AAE9-48B001EB2BA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48865" y="1677824"/>
            <a:ext cx="5174447" cy="369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rgbClr val="2C4066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Contribution 1</a:t>
            </a:r>
            <a:endParaRPr kumimoji="1" lang="ko-Kore-KR" altLang="en-US" dirty="0"/>
          </a:p>
        </p:txBody>
      </p:sp>
      <p:sp>
        <p:nvSpPr>
          <p:cNvPr id="47" name="내용 개체 틀 2">
            <a:extLst>
              <a:ext uri="{FF2B5EF4-FFF2-40B4-BE49-F238E27FC236}">
                <a16:creationId xmlns:a16="http://schemas.microsoft.com/office/drawing/2014/main" id="{8D09C51A-218B-3F4B-8ED9-AAD94602E26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67671" y="3244333"/>
            <a:ext cx="4555642" cy="369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rgbClr val="2C4066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Contribution 2</a:t>
            </a:r>
            <a:endParaRPr kumimoji="1" lang="ko-Kore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3A9F7115-08E5-B047-8807-FEA8A2B1AD1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448865" y="4817692"/>
            <a:ext cx="5174447" cy="369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rgbClr val="2C4066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Contribution 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95711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F70880-BED5-F540-B75F-A03CBFF2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A36AEA-89D8-1A46-8209-52576E294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121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56" r:id="rId2"/>
    <p:sldLayoutId id="2147483661" r:id="rId3"/>
    <p:sldLayoutId id="2147483664" r:id="rId4"/>
    <p:sldLayoutId id="2147483663" r:id="rId5"/>
    <p:sldLayoutId id="2147483665" r:id="rId6"/>
    <p:sldLayoutId id="2147483658" r:id="rId7"/>
    <p:sldLayoutId id="2147483669" r:id="rId8"/>
    <p:sldLayoutId id="2147483662" r:id="rId9"/>
    <p:sldLayoutId id="2147483667" r:id="rId10"/>
    <p:sldLayoutId id="2147483654" r:id="rId11"/>
    <p:sldLayoutId id="2147483668" r:id="rId12"/>
    <p:sldLayoutId id="2147483650" r:id="rId13"/>
    <p:sldLayoutId id="2147483666" r:id="rId14"/>
    <p:sldLayoutId id="2147483659" r:id="rId15"/>
    <p:sldLayoutId id="214748364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B243A00-B61B-9F4C-81B4-7807A140F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807" y="1212574"/>
            <a:ext cx="10326379" cy="2140351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Open Sans ExtraBold" panose="020F0502020204030204" pitchFamily="34" charset="0"/>
                <a:ea typeface="Open Sans ExtraBold" panose="020F0502020204030204" pitchFamily="34" charset="0"/>
                <a:cs typeface="Open Sans ExtraBold" panose="020F0502020204030204" pitchFamily="34" charset="0"/>
              </a:rPr>
              <a:t>Portfolio Optimization: </a:t>
            </a:r>
            <a:br>
              <a:rPr lang="en-GB" dirty="0">
                <a:latin typeface="Open Sans ExtraBold" panose="020F0502020204030204" pitchFamily="34" charset="0"/>
                <a:ea typeface="Open Sans ExtraBold" panose="020F0502020204030204" pitchFamily="34" charset="0"/>
                <a:cs typeface="Open Sans ExtraBold" panose="020F0502020204030204" pitchFamily="34" charset="0"/>
              </a:rPr>
            </a:br>
            <a:r>
              <a:rPr lang="en-GB" dirty="0">
                <a:latin typeface="Open Sans ExtraBold" panose="020F0502020204030204" pitchFamily="34" charset="0"/>
                <a:ea typeface="Open Sans ExtraBold" panose="020F0502020204030204" pitchFamily="34" charset="0"/>
                <a:cs typeface="Open Sans ExtraBold" panose="020F0502020204030204" pitchFamily="34" charset="0"/>
              </a:rPr>
              <a:t>Deep Reinforcement Learning </a:t>
            </a:r>
            <a:br>
              <a:rPr lang="en-GB" dirty="0">
                <a:latin typeface="Open Sans ExtraBold" panose="020F0502020204030204" pitchFamily="34" charset="0"/>
                <a:ea typeface="Open Sans ExtraBold" panose="020F0502020204030204" pitchFamily="34" charset="0"/>
                <a:cs typeface="Open Sans ExtraBold" panose="020F0502020204030204" pitchFamily="34" charset="0"/>
              </a:rPr>
            </a:br>
            <a:r>
              <a:rPr lang="en-GB" dirty="0">
                <a:latin typeface="Open Sans ExtraBold" panose="020F0502020204030204" pitchFamily="34" charset="0"/>
                <a:ea typeface="Open Sans ExtraBold" panose="020F0502020204030204" pitchFamily="34" charset="0"/>
                <a:cs typeface="Open Sans ExtraBold" panose="020F0502020204030204" pitchFamily="34" charset="0"/>
              </a:rPr>
              <a:t>vs. </a:t>
            </a:r>
            <a:br>
              <a:rPr lang="en-GB" dirty="0">
                <a:latin typeface="Open Sans ExtraBold" panose="020F0502020204030204" pitchFamily="34" charset="0"/>
                <a:ea typeface="Open Sans ExtraBold" panose="020F0502020204030204" pitchFamily="34" charset="0"/>
                <a:cs typeface="Open Sans ExtraBold" panose="020F0502020204030204" pitchFamily="34" charset="0"/>
              </a:rPr>
            </a:br>
            <a:r>
              <a:rPr lang="en-GB" dirty="0">
                <a:latin typeface="Open Sans ExtraBold" panose="020F0502020204030204" pitchFamily="34" charset="0"/>
                <a:ea typeface="Open Sans ExtraBold" panose="020F0502020204030204" pitchFamily="34" charset="0"/>
                <a:cs typeface="Open Sans ExtraBold" panose="020F0502020204030204" pitchFamily="34" charset="0"/>
              </a:rPr>
              <a:t>Classical Methods</a:t>
            </a:r>
            <a:endParaRPr kumimoji="1" lang="ko-Kore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082876C3-3A31-0146-83E4-370192D63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Tsoy</a:t>
            </a:r>
            <a:r>
              <a:rPr lang="en-GB" dirty="0"/>
              <a:t> Roman, Nguyen Minh Duc, Almas </a:t>
            </a:r>
            <a:r>
              <a:rPr lang="en-GB" dirty="0" err="1"/>
              <a:t>Dossay</a:t>
            </a:r>
            <a:r>
              <a:rPr lang="en-GB" dirty="0"/>
              <a:t>, Kim Artem</a:t>
            </a:r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2A4BBC-67B3-1143-8441-19966473E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en-US" dirty="0"/>
              <a:t>S&amp;P Global-KASIT-UNIST-Kyung </a:t>
            </a:r>
            <a:r>
              <a:rPr kumimoji="1" lang="en-US" altLang="en-US" dirty="0" err="1"/>
              <a:t>Hee</a:t>
            </a:r>
            <a:r>
              <a:rPr kumimoji="1" lang="en-US" altLang="en-US" dirty="0"/>
              <a:t> University Quant Investment Model Competition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23887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Methodology - </a:t>
            </a:r>
            <a:r>
              <a:rPr lang="en-ID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Reinforcement Learning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9D1170E0-B100-D518-1636-28F05A84529D}"/>
              </a:ext>
            </a:extLst>
          </p:cNvPr>
          <p:cNvGrpSpPr/>
          <p:nvPr/>
        </p:nvGrpSpPr>
        <p:grpSpPr>
          <a:xfrm flipH="1">
            <a:off x="1503717" y="1270822"/>
            <a:ext cx="3934130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62F73133-CC03-48EB-7C47-8DC6114DCB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765D803A-C48C-0B84-A665-075AD98108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Problem Formulation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95F9380-FFD2-7556-05EE-E094B973AF77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346B3C05-EDB2-80FD-1838-CC954CFB969F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9" name="Rectangle: Rounded Corners 21">
                <a:extLst>
                  <a:ext uri="{FF2B5EF4-FFF2-40B4-BE49-F238E27FC236}">
                    <a16:creationId xmlns:a16="http://schemas.microsoft.com/office/drawing/2014/main" id="{60CA7D44-9EB6-13D6-E19E-92B198ED6DE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Rectangle: Rounded Corners 22">
                <a:extLst>
                  <a:ext uri="{FF2B5EF4-FFF2-40B4-BE49-F238E27FC236}">
                    <a16:creationId xmlns:a16="http://schemas.microsoft.com/office/drawing/2014/main" id="{7D937BBA-9888-B2AB-D65C-AF14EB7095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Oval 51">
              <a:extLst>
                <a:ext uri="{FF2B5EF4-FFF2-40B4-BE49-F238E27FC236}">
                  <a16:creationId xmlns:a16="http://schemas.microsoft.com/office/drawing/2014/main" id="{E2A8B034-C5FC-99BB-B6E8-6BD52B2F2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7" name="Group 108">
            <a:extLst>
              <a:ext uri="{FF2B5EF4-FFF2-40B4-BE49-F238E27FC236}">
                <a16:creationId xmlns:a16="http://schemas.microsoft.com/office/drawing/2014/main" id="{0D9A9FF0-B3BD-EA06-13FD-814427AF35EF}"/>
              </a:ext>
            </a:extLst>
          </p:cNvPr>
          <p:cNvGrpSpPr/>
          <p:nvPr/>
        </p:nvGrpSpPr>
        <p:grpSpPr>
          <a:xfrm flipH="1">
            <a:off x="862038" y="2029216"/>
            <a:ext cx="3379773" cy="594384"/>
            <a:chOff x="2780119" y="-1129737"/>
            <a:chExt cx="1634270" cy="1003451"/>
          </a:xfrm>
        </p:grpSpPr>
        <p:sp>
          <p:nvSpPr>
            <p:cNvPr id="27" name="Rectangle: Rounded Corners 112">
              <a:extLst>
                <a:ext uri="{FF2B5EF4-FFF2-40B4-BE49-F238E27FC236}">
                  <a16:creationId xmlns:a16="http://schemas.microsoft.com/office/drawing/2014/main" id="{F1DB8CCA-538B-17A9-F98B-AEDEE609E73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Rectangle: Rounded Corners 113">
              <a:extLst>
                <a:ext uri="{FF2B5EF4-FFF2-40B4-BE49-F238E27FC236}">
                  <a16:creationId xmlns:a16="http://schemas.microsoft.com/office/drawing/2014/main" id="{E1BBA970-593C-D663-653C-6AFD56DF855F}"/>
                </a:ext>
              </a:extLst>
            </p:cNvPr>
            <p:cNvSpPr/>
            <p:nvPr/>
          </p:nvSpPr>
          <p:spPr>
            <a:xfrm>
              <a:off x="2780119" y="-1129737"/>
              <a:ext cx="1634270" cy="960170"/>
            </a:xfrm>
            <a:prstGeom prst="roundRect">
              <a:avLst>
                <a:gd name="adj" fmla="val 15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Stock Trading Environment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" name="Group 108">
            <a:extLst>
              <a:ext uri="{FF2B5EF4-FFF2-40B4-BE49-F238E27FC236}">
                <a16:creationId xmlns:a16="http://schemas.microsoft.com/office/drawing/2014/main" id="{9C240DF9-650C-207C-EE2E-EB488C259577}"/>
              </a:ext>
            </a:extLst>
          </p:cNvPr>
          <p:cNvGrpSpPr/>
          <p:nvPr/>
        </p:nvGrpSpPr>
        <p:grpSpPr>
          <a:xfrm flipH="1">
            <a:off x="7974025" y="2959341"/>
            <a:ext cx="3379773" cy="780712"/>
            <a:chOff x="2780119" y="-1129737"/>
            <a:chExt cx="1634270" cy="1003451"/>
          </a:xfrm>
        </p:grpSpPr>
        <p:sp>
          <p:nvSpPr>
            <p:cNvPr id="25" name="Rectangle: Rounded Corners 112">
              <a:extLst>
                <a:ext uri="{FF2B5EF4-FFF2-40B4-BE49-F238E27FC236}">
                  <a16:creationId xmlns:a16="http://schemas.microsoft.com/office/drawing/2014/main" id="{1005E59C-B32B-64F8-E4A6-CD150688247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Rectangle: Rounded Corners 113">
              <a:extLst>
                <a:ext uri="{FF2B5EF4-FFF2-40B4-BE49-F238E27FC236}">
                  <a16:creationId xmlns:a16="http://schemas.microsoft.com/office/drawing/2014/main" id="{6330052D-7920-2ADC-90FD-2556C8A3161A}"/>
                </a:ext>
              </a:extLst>
            </p:cNvPr>
            <p:cNvSpPr/>
            <p:nvPr/>
          </p:nvSpPr>
          <p:spPr>
            <a:xfrm>
              <a:off x="2780119" y="-1129737"/>
              <a:ext cx="1634270" cy="846035"/>
            </a:xfrm>
            <a:prstGeom prst="roundRect">
              <a:avLst>
                <a:gd name="adj" fmla="val 15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Stochastic Optimal Control</a:t>
              </a:r>
            </a:p>
            <a:p>
              <a:pPr algn="ctr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(Markov Decision Process)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1AB67C-CACF-2DF1-6951-A3A0901E0656}"/>
              </a:ext>
            </a:extLst>
          </p:cNvPr>
          <p:cNvCxnSpPr>
            <a:cxnSpLocks/>
          </p:cNvCxnSpPr>
          <p:nvPr/>
        </p:nvCxnSpPr>
        <p:spPr>
          <a:xfrm flipV="1">
            <a:off x="4856064" y="3332795"/>
            <a:ext cx="2479872" cy="338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9B68AF9-364C-593A-C461-A12FA31B95F8}"/>
              </a:ext>
            </a:extLst>
          </p:cNvPr>
          <p:cNvCxnSpPr>
            <a:cxnSpLocks/>
            <a:endCxn id="32" idx="3"/>
          </p:cNvCxnSpPr>
          <p:nvPr/>
        </p:nvCxnSpPr>
        <p:spPr>
          <a:xfrm rot="16200000" flipH="1">
            <a:off x="1581716" y="2668983"/>
            <a:ext cx="399185" cy="3084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108">
            <a:extLst>
              <a:ext uri="{FF2B5EF4-FFF2-40B4-BE49-F238E27FC236}">
                <a16:creationId xmlns:a16="http://schemas.microsoft.com/office/drawing/2014/main" id="{5FC90C8C-E6F6-4937-D737-7B28155621B7}"/>
              </a:ext>
            </a:extLst>
          </p:cNvPr>
          <p:cNvGrpSpPr/>
          <p:nvPr/>
        </p:nvGrpSpPr>
        <p:grpSpPr>
          <a:xfrm flipH="1">
            <a:off x="1935517" y="2738411"/>
            <a:ext cx="1450466" cy="594384"/>
            <a:chOff x="2780119" y="-1129737"/>
            <a:chExt cx="1634270" cy="1003451"/>
          </a:xfrm>
        </p:grpSpPr>
        <p:sp>
          <p:nvSpPr>
            <p:cNvPr id="31" name="Rectangle: Rounded Corners 112">
              <a:extLst>
                <a:ext uri="{FF2B5EF4-FFF2-40B4-BE49-F238E27FC236}">
                  <a16:creationId xmlns:a16="http://schemas.microsoft.com/office/drawing/2014/main" id="{16D37FC7-7D03-891B-FE54-AB135EB34AB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Rectangle: Rounded Corners 113">
              <a:extLst>
                <a:ext uri="{FF2B5EF4-FFF2-40B4-BE49-F238E27FC236}">
                  <a16:creationId xmlns:a16="http://schemas.microsoft.com/office/drawing/2014/main" id="{7D5B3DA1-3C81-5415-631F-318F83AA8297}"/>
                </a:ext>
              </a:extLst>
            </p:cNvPr>
            <p:cNvSpPr/>
            <p:nvPr/>
          </p:nvSpPr>
          <p:spPr>
            <a:xfrm>
              <a:off x="2780119" y="-1129737"/>
              <a:ext cx="1634270" cy="960170"/>
            </a:xfrm>
            <a:prstGeom prst="roundRect">
              <a:avLst>
                <a:gd name="adj" fmla="val 11606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Random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7" name="Group 108">
            <a:extLst>
              <a:ext uri="{FF2B5EF4-FFF2-40B4-BE49-F238E27FC236}">
                <a16:creationId xmlns:a16="http://schemas.microsoft.com/office/drawing/2014/main" id="{54EA4BC8-4BF6-4AD6-A9F8-83972407BB93}"/>
              </a:ext>
            </a:extLst>
          </p:cNvPr>
          <p:cNvGrpSpPr/>
          <p:nvPr/>
        </p:nvGrpSpPr>
        <p:grpSpPr>
          <a:xfrm flipH="1">
            <a:off x="1935517" y="3417128"/>
            <a:ext cx="1450466" cy="594384"/>
            <a:chOff x="2780119" y="-1129737"/>
            <a:chExt cx="1634270" cy="1003451"/>
          </a:xfrm>
        </p:grpSpPr>
        <p:sp>
          <p:nvSpPr>
            <p:cNvPr id="38" name="Rectangle: Rounded Corners 112">
              <a:extLst>
                <a:ext uri="{FF2B5EF4-FFF2-40B4-BE49-F238E27FC236}">
                  <a16:creationId xmlns:a16="http://schemas.microsoft.com/office/drawing/2014/main" id="{2C22815D-F045-534F-29F9-97B9BDF8D27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Rectangle: Rounded Corners 113">
              <a:extLst>
                <a:ext uri="{FF2B5EF4-FFF2-40B4-BE49-F238E27FC236}">
                  <a16:creationId xmlns:a16="http://schemas.microsoft.com/office/drawing/2014/main" id="{1807AEF7-AA8B-13AB-9E5D-497FA1F8AB1F}"/>
                </a:ext>
              </a:extLst>
            </p:cNvPr>
            <p:cNvSpPr/>
            <p:nvPr/>
          </p:nvSpPr>
          <p:spPr>
            <a:xfrm>
              <a:off x="2780119" y="-1129737"/>
              <a:ext cx="1634270" cy="960170"/>
            </a:xfrm>
            <a:prstGeom prst="roundRect">
              <a:avLst>
                <a:gd name="adj" fmla="val 10490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Interactive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5E83D6C-B806-8602-EBA3-3F725DFBA17D}"/>
              </a:ext>
            </a:extLst>
          </p:cNvPr>
          <p:cNvCxnSpPr>
            <a:cxnSpLocks/>
            <a:endCxn id="39" idx="3"/>
          </p:cNvCxnSpPr>
          <p:nvPr/>
        </p:nvCxnSpPr>
        <p:spPr>
          <a:xfrm rot="16200000" flipH="1">
            <a:off x="1140007" y="2905991"/>
            <a:ext cx="1077903" cy="5131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B0793222-A4FE-96C6-BBB6-98141329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064" y="4013001"/>
            <a:ext cx="2479872" cy="247987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B11EA41-9981-C2D5-673A-4154F1764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64" y="2816527"/>
            <a:ext cx="453936" cy="45393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53418FE-CA23-5242-64BB-851CC8F6A8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764" y="3474533"/>
            <a:ext cx="453936" cy="45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86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Methodology - </a:t>
            </a:r>
            <a:r>
              <a:rPr lang="en-ID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Reinforcement Learning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9D1170E0-B100-D518-1636-28F05A84529D}"/>
              </a:ext>
            </a:extLst>
          </p:cNvPr>
          <p:cNvGrpSpPr/>
          <p:nvPr/>
        </p:nvGrpSpPr>
        <p:grpSpPr>
          <a:xfrm flipH="1">
            <a:off x="1503717" y="1270822"/>
            <a:ext cx="3934130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62F73133-CC03-48EB-7C47-8DC6114DCB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765D803A-C48C-0B84-A665-075AD98108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Problem Formulation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95F9380-FFD2-7556-05EE-E094B973AF77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346B3C05-EDB2-80FD-1838-CC954CFB969F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9" name="Rectangle: Rounded Corners 21">
                <a:extLst>
                  <a:ext uri="{FF2B5EF4-FFF2-40B4-BE49-F238E27FC236}">
                    <a16:creationId xmlns:a16="http://schemas.microsoft.com/office/drawing/2014/main" id="{60CA7D44-9EB6-13D6-E19E-92B198ED6DE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Rectangle: Rounded Corners 22">
                <a:extLst>
                  <a:ext uri="{FF2B5EF4-FFF2-40B4-BE49-F238E27FC236}">
                    <a16:creationId xmlns:a16="http://schemas.microsoft.com/office/drawing/2014/main" id="{7D937BBA-9888-B2AB-D65C-AF14EB7095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Oval 51">
              <a:extLst>
                <a:ext uri="{FF2B5EF4-FFF2-40B4-BE49-F238E27FC236}">
                  <a16:creationId xmlns:a16="http://schemas.microsoft.com/office/drawing/2014/main" id="{E2A8B034-C5FC-99BB-B6E8-6BD52B2F2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EB8FF91-FFBD-E505-B01E-8B6FB06553B9}"/>
              </a:ext>
            </a:extLst>
          </p:cNvPr>
          <p:cNvGrpSpPr/>
          <p:nvPr/>
        </p:nvGrpSpPr>
        <p:grpSpPr>
          <a:xfrm>
            <a:off x="2255170" y="2126038"/>
            <a:ext cx="7681660" cy="2605923"/>
            <a:chOff x="2720089" y="2078135"/>
            <a:chExt cx="7681660" cy="260592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33C3DE3-5228-7AD9-9D05-78044AAD0F57}"/>
                </a:ext>
              </a:extLst>
            </p:cNvPr>
            <p:cNvGrpSpPr/>
            <p:nvPr/>
          </p:nvGrpSpPr>
          <p:grpSpPr>
            <a:xfrm>
              <a:off x="2720089" y="2078135"/>
              <a:ext cx="6751822" cy="2601052"/>
              <a:chOff x="3203066" y="2105769"/>
              <a:chExt cx="6751822" cy="2601052"/>
            </a:xfrm>
          </p:grpSpPr>
          <p:grpSp>
            <p:nvGrpSpPr>
              <p:cNvPr id="6" name="Group 108">
                <a:extLst>
                  <a:ext uri="{FF2B5EF4-FFF2-40B4-BE49-F238E27FC236}">
                    <a16:creationId xmlns:a16="http://schemas.microsoft.com/office/drawing/2014/main" id="{693EC761-78E8-7153-7FDD-1526D9F6B8AC}"/>
                  </a:ext>
                </a:extLst>
              </p:cNvPr>
              <p:cNvGrpSpPr/>
              <p:nvPr/>
            </p:nvGrpSpPr>
            <p:grpSpPr>
              <a:xfrm flipH="1">
                <a:off x="3203066" y="3112156"/>
                <a:ext cx="1672442" cy="594384"/>
                <a:chOff x="2780119" y="-1129737"/>
                <a:chExt cx="1634271" cy="1003451"/>
              </a:xfrm>
            </p:grpSpPr>
            <p:sp>
              <p:nvSpPr>
                <p:cNvPr id="9" name="Rectangle: Rounded Corners 112">
                  <a:extLst>
                    <a:ext uri="{FF2B5EF4-FFF2-40B4-BE49-F238E27FC236}">
                      <a16:creationId xmlns:a16="http://schemas.microsoft.com/office/drawing/2014/main" id="{934F19A1-72D1-03C4-922D-59B5D8A95CC0}"/>
                    </a:ext>
                  </a:extLst>
                </p:cNvPr>
                <p:cNvSpPr/>
                <p:nvPr/>
              </p:nvSpPr>
              <p:spPr>
                <a:xfrm>
                  <a:off x="2780119" y="-935911"/>
                  <a:ext cx="1634270" cy="809625"/>
                </a:xfrm>
                <a:prstGeom prst="roundRect">
                  <a:avLst>
                    <a:gd name="adj" fmla="val 19975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406400" dist="228600" dir="2700000" sx="96000" sy="96000" algn="br" rotWithShape="0">
                    <a:schemeClr val="tx1">
                      <a:lumMod val="95000"/>
                      <a:lumOff val="5000"/>
                      <a:alpha val="14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0" name="Rectangle: Rounded Corners 113">
                  <a:extLst>
                    <a:ext uri="{FF2B5EF4-FFF2-40B4-BE49-F238E27FC236}">
                      <a16:creationId xmlns:a16="http://schemas.microsoft.com/office/drawing/2014/main" id="{835FF562-236E-E77E-8992-59CD4E9DDDE3}"/>
                    </a:ext>
                  </a:extLst>
                </p:cNvPr>
                <p:cNvSpPr/>
                <p:nvPr/>
              </p:nvSpPr>
              <p:spPr>
                <a:xfrm>
                  <a:off x="2780120" y="-1129737"/>
                  <a:ext cx="1634270" cy="899836"/>
                </a:xfrm>
                <a:prstGeom prst="roundRect">
                  <a:avLst>
                    <a:gd name="adj" fmla="val 15258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800" b="1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State Space</a:t>
                  </a:r>
                  <a:endParaRPr lang="en-ID" sz="1800" b="1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2" name="Group 108">
                <a:extLst>
                  <a:ext uri="{FF2B5EF4-FFF2-40B4-BE49-F238E27FC236}">
                    <a16:creationId xmlns:a16="http://schemas.microsoft.com/office/drawing/2014/main" id="{34D8167D-9816-D4A8-8F21-CE2886361672}"/>
                  </a:ext>
                </a:extLst>
              </p:cNvPr>
              <p:cNvGrpSpPr/>
              <p:nvPr/>
            </p:nvGrpSpPr>
            <p:grpSpPr>
              <a:xfrm flipH="1">
                <a:off x="5512067" y="2105769"/>
                <a:ext cx="4442820" cy="594384"/>
                <a:chOff x="2780119" y="-1129737"/>
                <a:chExt cx="1634271" cy="1003451"/>
              </a:xfrm>
            </p:grpSpPr>
            <p:sp>
              <p:nvSpPr>
                <p:cNvPr id="13" name="Rectangle: Rounded Corners 112">
                  <a:extLst>
                    <a:ext uri="{FF2B5EF4-FFF2-40B4-BE49-F238E27FC236}">
                      <a16:creationId xmlns:a16="http://schemas.microsoft.com/office/drawing/2014/main" id="{04246409-B735-DD5D-4EAE-93BD37349FD9}"/>
                    </a:ext>
                  </a:extLst>
                </p:cNvPr>
                <p:cNvSpPr/>
                <p:nvPr/>
              </p:nvSpPr>
              <p:spPr>
                <a:xfrm>
                  <a:off x="2780119" y="-935911"/>
                  <a:ext cx="1634270" cy="809625"/>
                </a:xfrm>
                <a:prstGeom prst="roundRect">
                  <a:avLst>
                    <a:gd name="adj" fmla="val 19975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406400" dist="228600" dir="2700000" sx="96000" sy="96000" algn="br" rotWithShape="0">
                    <a:schemeClr val="tx1">
                      <a:lumMod val="95000"/>
                      <a:lumOff val="5000"/>
                      <a:alpha val="14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Rectangle: Rounded Corners 113">
                      <a:extLst>
                        <a:ext uri="{FF2B5EF4-FFF2-40B4-BE49-F238E27FC236}">
                          <a16:creationId xmlns:a16="http://schemas.microsoft.com/office/drawing/2014/main" id="{D2231E03-DB72-74B2-1164-4B2132AACF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80120" y="-1129737"/>
                      <a:ext cx="1634270" cy="899836"/>
                    </a:xfrm>
                    <a:prstGeom prst="roundRect">
                      <a:avLst>
                        <a:gd name="adj" fmla="val 15258"/>
                      </a:avLst>
                    </a:prstGeom>
                    <a:solidFill>
                      <a:srgbClr val="ECF0F3"/>
                    </a:solidFill>
                    <a:ln>
                      <a:noFill/>
                    </a:ln>
                    <a:effectLst>
                      <a:outerShdw blurRad="254000" dist="190500" dir="13500000" sx="98000" sy="98000" algn="br" rotWithShape="0">
                        <a:schemeClr val="bg1">
                          <a:alpha val="50000"/>
                        </a:scheme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GB" sz="1800" dirty="0">
                          <a:solidFill>
                            <a:schemeClr val="tx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remaining account balance: </a:t>
                      </a:r>
                      <a14:m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𝑏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∈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  <m:t>ℝ</m:t>
                          </m:r>
                        </m:oMath>
                      </a14:m>
                      <a:endParaRPr lang="en-ID" sz="1800" dirty="0">
                        <a:solidFill>
                          <a:schemeClr val="tx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4" name="Rectangle: Rounded Corners 113">
                      <a:extLst>
                        <a:ext uri="{FF2B5EF4-FFF2-40B4-BE49-F238E27FC236}">
                          <a16:creationId xmlns:a16="http://schemas.microsoft.com/office/drawing/2014/main" id="{D2231E03-DB72-74B2-1164-4B2132AACF0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0120" y="-1129737"/>
                      <a:ext cx="1634270" cy="899836"/>
                    </a:xfrm>
                    <a:prstGeom prst="roundRect">
                      <a:avLst>
                        <a:gd name="adj" fmla="val 15258"/>
                      </a:avLst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  <a:effectLst>
                      <a:outerShdw blurRad="254000" dist="190500" dir="13500000" sx="98000" sy="98000" algn="br" rotWithShape="0">
                        <a:schemeClr val="bg1">
                          <a:alpha val="50000"/>
                        </a:scheme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Group 108">
                <a:extLst>
                  <a:ext uri="{FF2B5EF4-FFF2-40B4-BE49-F238E27FC236}">
                    <a16:creationId xmlns:a16="http://schemas.microsoft.com/office/drawing/2014/main" id="{C5D8E0F0-672B-C240-E1CC-E610DE435154}"/>
                  </a:ext>
                </a:extLst>
              </p:cNvPr>
              <p:cNvGrpSpPr/>
              <p:nvPr/>
            </p:nvGrpSpPr>
            <p:grpSpPr>
              <a:xfrm flipH="1">
                <a:off x="5512065" y="2814964"/>
                <a:ext cx="4442818" cy="594384"/>
                <a:chOff x="2780119" y="-1129737"/>
                <a:chExt cx="1634271" cy="1003451"/>
              </a:xfrm>
            </p:grpSpPr>
            <p:sp>
              <p:nvSpPr>
                <p:cNvPr id="21" name="Rectangle: Rounded Corners 112">
                  <a:extLst>
                    <a:ext uri="{FF2B5EF4-FFF2-40B4-BE49-F238E27FC236}">
                      <a16:creationId xmlns:a16="http://schemas.microsoft.com/office/drawing/2014/main" id="{D4FDAB54-B49B-59DA-5D40-3C303C81EABE}"/>
                    </a:ext>
                  </a:extLst>
                </p:cNvPr>
                <p:cNvSpPr/>
                <p:nvPr/>
              </p:nvSpPr>
              <p:spPr>
                <a:xfrm>
                  <a:off x="2780119" y="-935911"/>
                  <a:ext cx="1634270" cy="809625"/>
                </a:xfrm>
                <a:prstGeom prst="roundRect">
                  <a:avLst>
                    <a:gd name="adj" fmla="val 19975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406400" dist="228600" dir="2700000" sx="96000" sy="96000" algn="br" rotWithShape="0">
                    <a:schemeClr val="tx1">
                      <a:lumMod val="95000"/>
                      <a:lumOff val="5000"/>
                      <a:alpha val="14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Rectangle: Rounded Corners 113">
                      <a:extLst>
                        <a:ext uri="{FF2B5EF4-FFF2-40B4-BE49-F238E27FC236}">
                          <a16:creationId xmlns:a16="http://schemas.microsoft.com/office/drawing/2014/main" id="{57202C78-1927-A47D-6D01-A64B2D6089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80120" y="-1129737"/>
                      <a:ext cx="1634270" cy="899836"/>
                    </a:xfrm>
                    <a:prstGeom prst="roundRect">
                      <a:avLst>
                        <a:gd name="adj" fmla="val 15258"/>
                      </a:avLst>
                    </a:prstGeom>
                    <a:solidFill>
                      <a:srgbClr val="ECF0F3"/>
                    </a:solidFill>
                    <a:ln>
                      <a:noFill/>
                    </a:ln>
                    <a:effectLst>
                      <a:outerShdw blurRad="254000" dist="190500" dir="13500000" sx="98000" sy="98000" algn="br" rotWithShape="0">
                        <a:schemeClr val="bg1">
                          <a:alpha val="50000"/>
                        </a:scheme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GB" sz="1800" dirty="0">
                          <a:solidFill>
                            <a:schemeClr val="tx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number of holding stock shares: </a:t>
                      </a:r>
                      <a14:m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 panose="020B0606030504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 panose="020B0606030504020204" pitchFamily="34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 panose="020B0606030504020204" pitchFamily="34" charset="0"/>
                                </a:rPr>
                                <m:t>𝑑</m:t>
                              </m:r>
                            </m:sup>
                          </m:sSup>
                        </m:oMath>
                      </a14:m>
                      <a:endParaRPr lang="en-ID" sz="1800" dirty="0">
                        <a:solidFill>
                          <a:schemeClr val="tx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2" name="Rectangle: Rounded Corners 113">
                      <a:extLst>
                        <a:ext uri="{FF2B5EF4-FFF2-40B4-BE49-F238E27FC236}">
                          <a16:creationId xmlns:a16="http://schemas.microsoft.com/office/drawing/2014/main" id="{57202C78-1927-A47D-6D01-A64B2D60894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0120" y="-1129737"/>
                      <a:ext cx="1634270" cy="899836"/>
                    </a:xfrm>
                    <a:prstGeom prst="roundRect">
                      <a:avLst>
                        <a:gd name="adj" fmla="val 15258"/>
                      </a:avLst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  <a:effectLst>
                      <a:outerShdw blurRad="254000" dist="190500" dir="13500000" sx="98000" sy="98000" algn="br" rotWithShape="0">
                        <a:schemeClr val="bg1">
                          <a:alpha val="50000"/>
                        </a:scheme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3" name="Group 108">
                <a:extLst>
                  <a:ext uri="{FF2B5EF4-FFF2-40B4-BE49-F238E27FC236}">
                    <a16:creationId xmlns:a16="http://schemas.microsoft.com/office/drawing/2014/main" id="{117703A0-B8D2-586B-71F4-EA0D9A317820}"/>
                  </a:ext>
                </a:extLst>
              </p:cNvPr>
              <p:cNvGrpSpPr/>
              <p:nvPr/>
            </p:nvGrpSpPr>
            <p:grpSpPr>
              <a:xfrm flipH="1">
                <a:off x="5512070" y="3462531"/>
                <a:ext cx="4442818" cy="594384"/>
                <a:chOff x="2780119" y="-1129737"/>
                <a:chExt cx="1634271" cy="1003451"/>
              </a:xfrm>
            </p:grpSpPr>
            <p:sp>
              <p:nvSpPr>
                <p:cNvPr id="24" name="Rectangle: Rounded Corners 112">
                  <a:extLst>
                    <a:ext uri="{FF2B5EF4-FFF2-40B4-BE49-F238E27FC236}">
                      <a16:creationId xmlns:a16="http://schemas.microsoft.com/office/drawing/2014/main" id="{DECD1EC2-C656-97A7-290D-E578D8299C9F}"/>
                    </a:ext>
                  </a:extLst>
                </p:cNvPr>
                <p:cNvSpPr/>
                <p:nvPr/>
              </p:nvSpPr>
              <p:spPr>
                <a:xfrm>
                  <a:off x="2780119" y="-935911"/>
                  <a:ext cx="1634270" cy="809625"/>
                </a:xfrm>
                <a:prstGeom prst="roundRect">
                  <a:avLst>
                    <a:gd name="adj" fmla="val 19975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406400" dist="228600" dir="2700000" sx="96000" sy="96000" algn="br" rotWithShape="0">
                    <a:schemeClr val="tx1">
                      <a:lumMod val="95000"/>
                      <a:lumOff val="5000"/>
                      <a:alpha val="14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" name="Rectangle: Rounded Corners 113">
                      <a:extLst>
                        <a:ext uri="{FF2B5EF4-FFF2-40B4-BE49-F238E27FC236}">
                          <a16:creationId xmlns:a16="http://schemas.microsoft.com/office/drawing/2014/main" id="{B91250C7-D29E-68B7-3571-7D8B93A6CE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80120" y="-1129737"/>
                      <a:ext cx="1634270" cy="899836"/>
                    </a:xfrm>
                    <a:prstGeom prst="roundRect">
                      <a:avLst>
                        <a:gd name="adj" fmla="val 15258"/>
                      </a:avLst>
                    </a:prstGeom>
                    <a:solidFill>
                      <a:srgbClr val="ECF0F3"/>
                    </a:solidFill>
                    <a:ln>
                      <a:noFill/>
                    </a:ln>
                    <a:effectLst>
                      <a:outerShdw blurRad="254000" dist="190500" dir="13500000" sx="98000" sy="98000" algn="br" rotWithShape="0">
                        <a:schemeClr val="bg1">
                          <a:alpha val="50000"/>
                        </a:scheme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ID" sz="1800" dirty="0">
                          <a:solidFill>
                            <a:schemeClr val="tx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current closing price of stocks: </a:t>
                      </a:r>
                      <a14:m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𝑐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 panose="020B0606030504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 panose="020B0606030504020204" pitchFamily="34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 panose="020B0606030504020204" pitchFamily="34" charset="0"/>
                                </a:rPr>
                                <m:t>𝑑</m:t>
                              </m:r>
                            </m:sup>
                          </m:sSup>
                        </m:oMath>
                      </a14:m>
                      <a:endParaRPr lang="en-ID" sz="1800" dirty="0">
                        <a:solidFill>
                          <a:schemeClr val="tx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3" name="Rectangle: Rounded Corners 113">
                      <a:extLst>
                        <a:ext uri="{FF2B5EF4-FFF2-40B4-BE49-F238E27FC236}">
                          <a16:creationId xmlns:a16="http://schemas.microsoft.com/office/drawing/2014/main" id="{B91250C7-D29E-68B7-3571-7D8B93A6CE9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0120" y="-1129737"/>
                      <a:ext cx="1634270" cy="899836"/>
                    </a:xfrm>
                    <a:prstGeom prst="roundRect">
                      <a:avLst>
                        <a:gd name="adj" fmla="val 15258"/>
                      </a:avLst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  <a:effectLst>
                      <a:outerShdw blurRad="254000" dist="190500" dir="13500000" sx="98000" sy="98000" algn="br" rotWithShape="0">
                        <a:schemeClr val="bg1">
                          <a:alpha val="50000"/>
                        </a:scheme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4" name="Group 108">
                <a:extLst>
                  <a:ext uri="{FF2B5EF4-FFF2-40B4-BE49-F238E27FC236}">
                    <a16:creationId xmlns:a16="http://schemas.microsoft.com/office/drawing/2014/main" id="{323731F1-ABA9-E485-B95A-79156815A656}"/>
                  </a:ext>
                </a:extLst>
              </p:cNvPr>
              <p:cNvGrpSpPr/>
              <p:nvPr/>
            </p:nvGrpSpPr>
            <p:grpSpPr>
              <a:xfrm flipH="1">
                <a:off x="5512062" y="4112437"/>
                <a:ext cx="4442818" cy="594384"/>
                <a:chOff x="2780119" y="-1129737"/>
                <a:chExt cx="1634271" cy="1003451"/>
              </a:xfrm>
            </p:grpSpPr>
            <p:sp>
              <p:nvSpPr>
                <p:cNvPr id="35" name="Rectangle: Rounded Corners 112">
                  <a:extLst>
                    <a:ext uri="{FF2B5EF4-FFF2-40B4-BE49-F238E27FC236}">
                      <a16:creationId xmlns:a16="http://schemas.microsoft.com/office/drawing/2014/main" id="{223197A4-CE40-00D3-9D39-361BDAE43190}"/>
                    </a:ext>
                  </a:extLst>
                </p:cNvPr>
                <p:cNvSpPr/>
                <p:nvPr/>
              </p:nvSpPr>
              <p:spPr>
                <a:xfrm>
                  <a:off x="2780119" y="-935911"/>
                  <a:ext cx="1634270" cy="809625"/>
                </a:xfrm>
                <a:prstGeom prst="roundRect">
                  <a:avLst>
                    <a:gd name="adj" fmla="val 19975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406400" dist="228600" dir="2700000" sx="96000" sy="96000" algn="br" rotWithShape="0">
                    <a:schemeClr val="tx1">
                      <a:lumMod val="95000"/>
                      <a:lumOff val="5000"/>
                      <a:alpha val="14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Rectangle: Rounded Corners 113">
                      <a:extLst>
                        <a:ext uri="{FF2B5EF4-FFF2-40B4-BE49-F238E27FC236}">
                          <a16:creationId xmlns:a16="http://schemas.microsoft.com/office/drawing/2014/main" id="{B95BFD5F-84E2-1F2F-9948-3CFC6297D5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80120" y="-1129737"/>
                      <a:ext cx="1634270" cy="899836"/>
                    </a:xfrm>
                    <a:prstGeom prst="roundRect">
                      <a:avLst>
                        <a:gd name="adj" fmla="val 15258"/>
                      </a:avLst>
                    </a:prstGeom>
                    <a:solidFill>
                      <a:srgbClr val="ECF0F3"/>
                    </a:solidFill>
                    <a:ln>
                      <a:noFill/>
                    </a:ln>
                    <a:effectLst>
                      <a:outerShdw blurRad="254000" dist="190500" dir="13500000" sx="98000" sy="98000" algn="br" rotWithShape="0">
                        <a:schemeClr val="bg1">
                          <a:alpha val="50000"/>
                        </a:scheme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ID" sz="1800" dirty="0">
                          <a:solidFill>
                            <a:schemeClr val="tx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technical indicators of stocks: </a:t>
                      </a:r>
                      <a14:m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 panose="020B0606030504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 panose="020B0606030504020204" pitchFamily="34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 panose="020B0606030504020204" pitchFamily="34" charset="0"/>
                                </a:rPr>
                                <m:t>𝑑</m:t>
                              </m:r>
                            </m:sup>
                          </m:sSup>
                        </m:oMath>
                      </a14:m>
                      <a:endParaRPr lang="en-ID" sz="1800" dirty="0">
                        <a:solidFill>
                          <a:schemeClr val="tx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6" name="Rectangle: Rounded Corners 113">
                      <a:extLst>
                        <a:ext uri="{FF2B5EF4-FFF2-40B4-BE49-F238E27FC236}">
                          <a16:creationId xmlns:a16="http://schemas.microsoft.com/office/drawing/2014/main" id="{B95BFD5F-84E2-1F2F-9948-3CFC6297D50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0120" y="-1129737"/>
                      <a:ext cx="1634270" cy="899836"/>
                    </a:xfrm>
                    <a:prstGeom prst="roundRect">
                      <a:avLst>
                        <a:gd name="adj" fmla="val 15258"/>
                      </a:avLst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  <a:effectLst>
                      <a:outerShdw blurRad="254000" dist="190500" dir="13500000" sx="98000" sy="98000" algn="br" rotWithShape="0">
                        <a:schemeClr val="bg1">
                          <a:alpha val="50000"/>
                        </a:scheme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D5CE78B-5E31-BC8A-7DF7-526F9695AC2E}"/>
                  </a:ext>
                </a:extLst>
              </p:cNvPr>
              <p:cNvCxnSpPr>
                <a:cxnSpLocks/>
                <a:stCxn id="10" idx="1"/>
                <a:endCxn id="14" idx="3"/>
              </p:cNvCxnSpPr>
              <p:nvPr/>
            </p:nvCxnSpPr>
            <p:spPr>
              <a:xfrm flipV="1">
                <a:off x="4875507" y="2372274"/>
                <a:ext cx="636560" cy="10063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FA91442-AD0E-E72F-4C03-17FE45CC72A5}"/>
                  </a:ext>
                </a:extLst>
              </p:cNvPr>
              <p:cNvCxnSpPr>
                <a:cxnSpLocks/>
                <a:stCxn id="10" idx="1"/>
                <a:endCxn id="22" idx="3"/>
              </p:cNvCxnSpPr>
              <p:nvPr/>
            </p:nvCxnSpPr>
            <p:spPr>
              <a:xfrm flipV="1">
                <a:off x="4875507" y="3081469"/>
                <a:ext cx="636558" cy="2971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AC6C1B2E-9005-8AA1-91A0-966DB9334D58}"/>
                  </a:ext>
                </a:extLst>
              </p:cNvPr>
              <p:cNvCxnSpPr>
                <a:cxnSpLocks/>
                <a:stCxn id="10" idx="1"/>
                <a:endCxn id="33" idx="3"/>
              </p:cNvCxnSpPr>
              <p:nvPr/>
            </p:nvCxnSpPr>
            <p:spPr>
              <a:xfrm>
                <a:off x="4875507" y="3378661"/>
                <a:ext cx="636563" cy="3503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14B7C83-11F1-F76A-88FD-DF1EF01FFDAA}"/>
                  </a:ext>
                </a:extLst>
              </p:cNvPr>
              <p:cNvCxnSpPr>
                <a:cxnSpLocks/>
                <a:stCxn id="10" idx="1"/>
                <a:endCxn id="36" idx="3"/>
              </p:cNvCxnSpPr>
              <p:nvPr/>
            </p:nvCxnSpPr>
            <p:spPr>
              <a:xfrm>
                <a:off x="4875507" y="3378661"/>
                <a:ext cx="636555" cy="10002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4DBDB74D-6F06-BE75-BB06-3FA38AA35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02494" y="2078135"/>
              <a:ext cx="599255" cy="59925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50F37E61-148B-C23F-0B2B-E85F22DA0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02493" y="3429000"/>
              <a:ext cx="599256" cy="599256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35221117-AF19-54C4-1E5B-8FE809037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802493" y="2782459"/>
              <a:ext cx="599255" cy="599255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C2CCD64-F00D-2593-BD40-DD55B80F1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802493" y="4084803"/>
              <a:ext cx="599255" cy="599255"/>
            </a:xfrm>
            <a:prstGeom prst="rect">
              <a:avLst/>
            </a:prstGeom>
          </p:spPr>
        </p:pic>
      </p:grpSp>
      <p:grpSp>
        <p:nvGrpSpPr>
          <p:cNvPr id="68" name="Group 108">
            <a:extLst>
              <a:ext uri="{FF2B5EF4-FFF2-40B4-BE49-F238E27FC236}">
                <a16:creationId xmlns:a16="http://schemas.microsoft.com/office/drawing/2014/main" id="{4AA1D941-4141-AFE0-10BC-B0960CDF9AE7}"/>
              </a:ext>
            </a:extLst>
          </p:cNvPr>
          <p:cNvGrpSpPr/>
          <p:nvPr/>
        </p:nvGrpSpPr>
        <p:grpSpPr>
          <a:xfrm flipH="1">
            <a:off x="7632981" y="1471548"/>
            <a:ext cx="3720819" cy="479572"/>
            <a:chOff x="2780119" y="-1129737"/>
            <a:chExt cx="1634270" cy="1003451"/>
          </a:xfrm>
        </p:grpSpPr>
        <p:sp>
          <p:nvSpPr>
            <p:cNvPr id="69" name="Rectangle: Rounded Corners 112">
              <a:extLst>
                <a:ext uri="{FF2B5EF4-FFF2-40B4-BE49-F238E27FC236}">
                  <a16:creationId xmlns:a16="http://schemas.microsoft.com/office/drawing/2014/main" id="{70482FAD-EF20-01E4-0908-EE4B8CD8C326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: Rounded Corners 113">
                  <a:extLst>
                    <a:ext uri="{FF2B5EF4-FFF2-40B4-BE49-F238E27FC236}">
                      <a16:creationId xmlns:a16="http://schemas.microsoft.com/office/drawing/2014/main" id="{8E89CC55-320F-4FD5-A9AD-C10A3D6CE342}"/>
                    </a:ext>
                  </a:extLst>
                </p:cNvPr>
                <p:cNvSpPr/>
                <p:nvPr/>
              </p:nvSpPr>
              <p:spPr>
                <a:xfrm>
                  <a:off x="2780119" y="-1129737"/>
                  <a:ext cx="1634270" cy="960170"/>
                </a:xfrm>
                <a:prstGeom prst="roundRect">
                  <a:avLst>
                    <a:gd name="adj" fmla="val 12369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𝑑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∈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 panose="020B0606030504020204" pitchFamily="34" charset="0"/>
                        </a:rPr>
                        <m:t>ℝ</m:t>
                      </m:r>
                    </m:oMath>
                  </a14:m>
                  <a:r>
                    <a:rPr lang="en-ID" sz="1200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: The number of stocks in the market</a:t>
                  </a:r>
                  <a:endParaRPr lang="en-US" sz="12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  <a:p>
                  <a:pPr algn="just"/>
                  <a14:m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𝑘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∈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 panose="020B0606030504020204" pitchFamily="34" charset="0"/>
                        </a:rPr>
                        <m:t>ℝ</m:t>
                      </m:r>
                    </m:oMath>
                  </a14:m>
                  <a:r>
                    <a:rPr lang="en-ID" sz="1200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: The number of technical indicator for each stocks</a:t>
                  </a:r>
                </a:p>
              </p:txBody>
            </p:sp>
          </mc:Choice>
          <mc:Fallback>
            <p:sp>
              <p:nvSpPr>
                <p:cNvPr id="70" name="Rectangle: Rounded Corners 113">
                  <a:extLst>
                    <a:ext uri="{FF2B5EF4-FFF2-40B4-BE49-F238E27FC236}">
                      <a16:creationId xmlns:a16="http://schemas.microsoft.com/office/drawing/2014/main" id="{8E89CC55-320F-4FD5-A9AD-C10A3D6CE3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119" y="-1129737"/>
                  <a:ext cx="1634270" cy="960170"/>
                </a:xfrm>
                <a:prstGeom prst="roundRect">
                  <a:avLst>
                    <a:gd name="adj" fmla="val 12369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108">
            <a:extLst>
              <a:ext uri="{FF2B5EF4-FFF2-40B4-BE49-F238E27FC236}">
                <a16:creationId xmlns:a16="http://schemas.microsoft.com/office/drawing/2014/main" id="{6E52691D-BE2A-4B58-DB86-33F9AF07719A}"/>
              </a:ext>
            </a:extLst>
          </p:cNvPr>
          <p:cNvGrpSpPr/>
          <p:nvPr/>
        </p:nvGrpSpPr>
        <p:grpSpPr>
          <a:xfrm flipH="1">
            <a:off x="3924050" y="5373300"/>
            <a:ext cx="4343900" cy="594384"/>
            <a:chOff x="2780119" y="-1129737"/>
            <a:chExt cx="1634270" cy="1003451"/>
          </a:xfrm>
        </p:grpSpPr>
        <p:sp>
          <p:nvSpPr>
            <p:cNvPr id="72" name="Rectangle: Rounded Corners 112">
              <a:extLst>
                <a:ext uri="{FF2B5EF4-FFF2-40B4-BE49-F238E27FC236}">
                  <a16:creationId xmlns:a16="http://schemas.microsoft.com/office/drawing/2014/main" id="{1A6BF1E3-73D9-94F4-09E3-572BF3911123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Rectangle: Rounded Corners 113">
                  <a:extLst>
                    <a:ext uri="{FF2B5EF4-FFF2-40B4-BE49-F238E27FC236}">
                      <a16:creationId xmlns:a16="http://schemas.microsoft.com/office/drawing/2014/main" id="{47DA2610-A7FF-C410-B556-5AD5EEE94BDE}"/>
                    </a:ext>
                  </a:extLst>
                </p:cNvPr>
                <p:cNvSpPr/>
                <p:nvPr/>
              </p:nvSpPr>
              <p:spPr>
                <a:xfrm>
                  <a:off x="2780119" y="-1129737"/>
                  <a:ext cx="1634270" cy="960170"/>
                </a:xfrm>
                <a:prstGeom prst="roundRect">
                  <a:avLst>
                    <a:gd name="adj" fmla="val 10490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800" b="1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Dimension</a:t>
                  </a:r>
                  <a:r>
                    <a:rPr lang="en-GB" sz="1800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 of the state space: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1+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2+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𝑑</m:t>
                      </m:r>
                    </m:oMath>
                  </a14:m>
                  <a:endParaRPr lang="en-ID" sz="1800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mc:Choice>
          <mc:Fallback>
            <p:sp>
              <p:nvSpPr>
                <p:cNvPr id="73" name="Rectangle: Rounded Corners 113">
                  <a:extLst>
                    <a:ext uri="{FF2B5EF4-FFF2-40B4-BE49-F238E27FC236}">
                      <a16:creationId xmlns:a16="http://schemas.microsoft.com/office/drawing/2014/main" id="{47DA2610-A7FF-C410-B556-5AD5EEE94B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119" y="-1129737"/>
                  <a:ext cx="1634270" cy="960170"/>
                </a:xfrm>
                <a:prstGeom prst="roundRect">
                  <a:avLst>
                    <a:gd name="adj" fmla="val 10490"/>
                  </a:avLst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072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Methodology - </a:t>
            </a:r>
            <a:r>
              <a:rPr lang="en-ID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Reinforcement Learning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9D1170E0-B100-D518-1636-28F05A84529D}"/>
              </a:ext>
            </a:extLst>
          </p:cNvPr>
          <p:cNvGrpSpPr/>
          <p:nvPr/>
        </p:nvGrpSpPr>
        <p:grpSpPr>
          <a:xfrm flipH="1">
            <a:off x="1503717" y="1270822"/>
            <a:ext cx="3934130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62F73133-CC03-48EB-7C47-8DC6114DCB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765D803A-C48C-0B84-A665-075AD98108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Problem Formulation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95F9380-FFD2-7556-05EE-E094B973AF77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346B3C05-EDB2-80FD-1838-CC954CFB969F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9" name="Rectangle: Rounded Corners 21">
                <a:extLst>
                  <a:ext uri="{FF2B5EF4-FFF2-40B4-BE49-F238E27FC236}">
                    <a16:creationId xmlns:a16="http://schemas.microsoft.com/office/drawing/2014/main" id="{60CA7D44-9EB6-13D6-E19E-92B198ED6DE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Rectangle: Rounded Corners 22">
                <a:extLst>
                  <a:ext uri="{FF2B5EF4-FFF2-40B4-BE49-F238E27FC236}">
                    <a16:creationId xmlns:a16="http://schemas.microsoft.com/office/drawing/2014/main" id="{7D937BBA-9888-B2AB-D65C-AF14EB7095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Oval 51">
              <a:extLst>
                <a:ext uri="{FF2B5EF4-FFF2-40B4-BE49-F238E27FC236}">
                  <a16:creationId xmlns:a16="http://schemas.microsoft.com/office/drawing/2014/main" id="{E2A8B034-C5FC-99BB-B6E8-6BD52B2F2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5CA5E3-296B-C57B-822A-02F26DE54DC1}"/>
              </a:ext>
            </a:extLst>
          </p:cNvPr>
          <p:cNvGrpSpPr/>
          <p:nvPr/>
        </p:nvGrpSpPr>
        <p:grpSpPr>
          <a:xfrm>
            <a:off x="2282320" y="2137143"/>
            <a:ext cx="7627360" cy="598353"/>
            <a:chOff x="2452714" y="2133174"/>
            <a:chExt cx="7627360" cy="598353"/>
          </a:xfrm>
        </p:grpSpPr>
        <p:grpSp>
          <p:nvGrpSpPr>
            <p:cNvPr id="6" name="Group 108">
              <a:extLst>
                <a:ext uri="{FF2B5EF4-FFF2-40B4-BE49-F238E27FC236}">
                  <a16:creationId xmlns:a16="http://schemas.microsoft.com/office/drawing/2014/main" id="{693EC761-78E8-7153-7FDD-1526D9F6B8AC}"/>
                </a:ext>
              </a:extLst>
            </p:cNvPr>
            <p:cNvGrpSpPr/>
            <p:nvPr/>
          </p:nvGrpSpPr>
          <p:grpSpPr>
            <a:xfrm flipH="1">
              <a:off x="2452714" y="2137143"/>
              <a:ext cx="2355614" cy="594384"/>
              <a:chOff x="2780119" y="-1129737"/>
              <a:chExt cx="1634271" cy="1003451"/>
            </a:xfrm>
          </p:grpSpPr>
          <p:sp>
            <p:nvSpPr>
              <p:cNvPr id="9" name="Rectangle: Rounded Corners 112">
                <a:extLst>
                  <a:ext uri="{FF2B5EF4-FFF2-40B4-BE49-F238E27FC236}">
                    <a16:creationId xmlns:a16="http://schemas.microsoft.com/office/drawing/2014/main" id="{934F19A1-72D1-03C4-922D-59B5D8A95CC0}"/>
                  </a:ext>
                </a:extLst>
              </p:cNvPr>
              <p:cNvSpPr/>
              <p:nvPr/>
            </p:nvSpPr>
            <p:spPr>
              <a:xfrm>
                <a:off x="2780119" y="-935911"/>
                <a:ext cx="1634270" cy="809625"/>
              </a:xfrm>
              <a:prstGeom prst="roundRect">
                <a:avLst>
                  <a:gd name="adj" fmla="val 19975"/>
                </a:avLst>
              </a:prstGeom>
              <a:solidFill>
                <a:srgbClr val="ECF0F3"/>
              </a:solidFill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" name="Rectangle: Rounded Corners 113">
                <a:extLst>
                  <a:ext uri="{FF2B5EF4-FFF2-40B4-BE49-F238E27FC236}">
                    <a16:creationId xmlns:a16="http://schemas.microsoft.com/office/drawing/2014/main" id="{835FF562-236E-E77E-8992-59CD4E9DDDE3}"/>
                  </a:ext>
                </a:extLst>
              </p:cNvPr>
              <p:cNvSpPr/>
              <p:nvPr/>
            </p:nvSpPr>
            <p:spPr>
              <a:xfrm>
                <a:off x="2780120" y="-1129737"/>
                <a:ext cx="1634270" cy="899836"/>
              </a:xfrm>
              <a:prstGeom prst="roundRect">
                <a:avLst>
                  <a:gd name="adj" fmla="val 15258"/>
                </a:avLst>
              </a:prstGeom>
              <a:solidFill>
                <a:srgbClr val="ECF0F3"/>
              </a:solidFill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800" b="1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Control (action) space</a:t>
                </a:r>
                <a:endParaRPr lang="en-ID" sz="1800" b="1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23" name="Group 108">
              <a:extLst>
                <a:ext uri="{FF2B5EF4-FFF2-40B4-BE49-F238E27FC236}">
                  <a16:creationId xmlns:a16="http://schemas.microsoft.com/office/drawing/2014/main" id="{117703A0-B8D2-586B-71F4-EA0D9A317820}"/>
                </a:ext>
              </a:extLst>
            </p:cNvPr>
            <p:cNvGrpSpPr/>
            <p:nvPr/>
          </p:nvGrpSpPr>
          <p:grpSpPr>
            <a:xfrm flipH="1">
              <a:off x="5637256" y="2133174"/>
              <a:ext cx="4442818" cy="594384"/>
              <a:chOff x="2780119" y="-1129737"/>
              <a:chExt cx="1634271" cy="1003451"/>
            </a:xfrm>
          </p:grpSpPr>
          <p:sp>
            <p:nvSpPr>
              <p:cNvPr id="24" name="Rectangle: Rounded Corners 112">
                <a:extLst>
                  <a:ext uri="{FF2B5EF4-FFF2-40B4-BE49-F238E27FC236}">
                    <a16:creationId xmlns:a16="http://schemas.microsoft.com/office/drawing/2014/main" id="{DECD1EC2-C656-97A7-290D-E578D8299C9F}"/>
                  </a:ext>
                </a:extLst>
              </p:cNvPr>
              <p:cNvSpPr/>
              <p:nvPr/>
            </p:nvSpPr>
            <p:spPr>
              <a:xfrm>
                <a:off x="2780119" y="-935911"/>
                <a:ext cx="1634270" cy="809625"/>
              </a:xfrm>
              <a:prstGeom prst="roundRect">
                <a:avLst>
                  <a:gd name="adj" fmla="val 19975"/>
                </a:avLst>
              </a:prstGeom>
              <a:solidFill>
                <a:srgbClr val="ECF0F3"/>
              </a:solidFill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Rectangle: Rounded Corners 113">
                    <a:extLst>
                      <a:ext uri="{FF2B5EF4-FFF2-40B4-BE49-F238E27FC236}">
                        <a16:creationId xmlns:a16="http://schemas.microsoft.com/office/drawing/2014/main" id="{B91250C7-D29E-68B7-3571-7D8B93A6CE9E}"/>
                      </a:ext>
                    </a:extLst>
                  </p:cNvPr>
                  <p:cNvSpPr/>
                  <p:nvPr/>
                </p:nvSpPr>
                <p:spPr>
                  <a:xfrm>
                    <a:off x="2780120" y="-1129737"/>
                    <a:ext cx="1634270" cy="899836"/>
                  </a:xfrm>
                  <a:prstGeom prst="roundRect">
                    <a:avLst>
                      <a:gd name="adj" fmla="val 15258"/>
                    </a:avLst>
                  </a:prstGeom>
                  <a:solidFill>
                    <a:srgbClr val="ECF0F3"/>
                  </a:solidFill>
                  <a:ln>
                    <a:noFill/>
                  </a:ln>
                  <a:effectLst>
                    <a:outerShdw blurRad="254000" dist="190500" dir="13500000" sx="98000" sy="98000" algn="br" rotWithShape="0">
                      <a:schemeClr val="bg1">
                        <a:alpha val="5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r>
                      <a:rPr lang="en-ID" sz="1800" dirty="0">
                        <a:solidFill>
                          <a:schemeClr val="tx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The set of actions over all stocks: </a:t>
                    </a:r>
                    <a14:m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{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|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}</m:t>
                        </m:r>
                      </m:oMath>
                    </a14:m>
                    <a:endParaRPr lang="en-ID" sz="1800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3" name="Rectangle: Rounded Corners 113">
                    <a:extLst>
                      <a:ext uri="{FF2B5EF4-FFF2-40B4-BE49-F238E27FC236}">
                        <a16:creationId xmlns:a16="http://schemas.microsoft.com/office/drawing/2014/main" id="{B91250C7-D29E-68B7-3571-7D8B93A6CE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0120" y="-1129737"/>
                    <a:ext cx="1634270" cy="899836"/>
                  </a:xfrm>
                  <a:prstGeom prst="roundRect">
                    <a:avLst>
                      <a:gd name="adj" fmla="val 15258"/>
                    </a:avLst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blurRad="254000" dist="190500" dir="13500000" sx="98000" sy="98000" algn="br" rotWithShape="0">
                      <a:schemeClr val="bg1">
                        <a:alpha val="50000"/>
                      </a:scheme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29CD0C4-732A-5FC7-92D8-612E5AF41166}"/>
                </a:ext>
              </a:extLst>
            </p:cNvPr>
            <p:cNvCxnSpPr>
              <a:cxnSpLocks/>
              <a:stCxn id="10" idx="1"/>
              <a:endCxn id="33" idx="3"/>
            </p:cNvCxnSpPr>
            <p:nvPr/>
          </p:nvCxnSpPr>
          <p:spPr>
            <a:xfrm flipV="1">
              <a:off x="4808327" y="2399679"/>
              <a:ext cx="828929" cy="39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108">
            <a:extLst>
              <a:ext uri="{FF2B5EF4-FFF2-40B4-BE49-F238E27FC236}">
                <a16:creationId xmlns:a16="http://schemas.microsoft.com/office/drawing/2014/main" id="{A7BB4768-72CD-1961-0230-AE28E2385B95}"/>
              </a:ext>
            </a:extLst>
          </p:cNvPr>
          <p:cNvGrpSpPr/>
          <p:nvPr/>
        </p:nvGrpSpPr>
        <p:grpSpPr>
          <a:xfrm flipH="1">
            <a:off x="838195" y="3552824"/>
            <a:ext cx="2867030" cy="2940049"/>
            <a:chOff x="2780119" y="-1129737"/>
            <a:chExt cx="1634270" cy="1003451"/>
          </a:xfrm>
        </p:grpSpPr>
        <p:sp>
          <p:nvSpPr>
            <p:cNvPr id="30" name="Rectangle: Rounded Corners 112">
              <a:extLst>
                <a:ext uri="{FF2B5EF4-FFF2-40B4-BE49-F238E27FC236}">
                  <a16:creationId xmlns:a16="http://schemas.microsoft.com/office/drawing/2014/main" id="{E76E7C29-292C-6640-CA89-5C53B3917DA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: Rounded Corners 113">
                  <a:extLst>
                    <a:ext uri="{FF2B5EF4-FFF2-40B4-BE49-F238E27FC236}">
                      <a16:creationId xmlns:a16="http://schemas.microsoft.com/office/drawing/2014/main" id="{F4B389FD-B754-20EA-0B05-79A2A67A3D55}"/>
                    </a:ext>
                  </a:extLst>
                </p:cNvPr>
                <p:cNvSpPr/>
                <p:nvPr/>
              </p:nvSpPr>
              <p:spPr>
                <a:xfrm>
                  <a:off x="2780119" y="-1129737"/>
                  <a:ext cx="1634270" cy="1003451"/>
                </a:xfrm>
                <a:prstGeom prst="roundRect">
                  <a:avLst>
                    <a:gd name="adj" fmla="val 1558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just"/>
                  <a:endParaRPr lang="en-US" b="0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en-US" b="0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Selling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𝑞</m:t>
                      </m:r>
                    </m:oMath>
                  </a14:m>
                  <a:r>
                    <a:rPr lang="en-GB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 stocks</a:t>
                  </a:r>
                </a:p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𝑞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𝑞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en-GB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Note that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h</m:t>
                      </m:r>
                    </m:oMath>
                  </a14:m>
                  <a:endParaRPr lang="en-GB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mc:Choice>
          <mc:Fallback>
            <p:sp>
              <p:nvSpPr>
                <p:cNvPr id="31" name="Rectangle: Rounded Corners 113">
                  <a:extLst>
                    <a:ext uri="{FF2B5EF4-FFF2-40B4-BE49-F238E27FC236}">
                      <a16:creationId xmlns:a16="http://schemas.microsoft.com/office/drawing/2014/main" id="{F4B389FD-B754-20EA-0B05-79A2A67A3D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119" y="-1129737"/>
                  <a:ext cx="1634270" cy="1003451"/>
                </a:xfrm>
                <a:prstGeom prst="roundRect">
                  <a:avLst>
                    <a:gd name="adj" fmla="val 1558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108">
            <a:extLst>
              <a:ext uri="{FF2B5EF4-FFF2-40B4-BE49-F238E27FC236}">
                <a16:creationId xmlns:a16="http://schemas.microsoft.com/office/drawing/2014/main" id="{556EA9CE-5C66-3C02-2970-78685DAFA410}"/>
              </a:ext>
            </a:extLst>
          </p:cNvPr>
          <p:cNvGrpSpPr/>
          <p:nvPr/>
        </p:nvGrpSpPr>
        <p:grpSpPr>
          <a:xfrm flipH="1">
            <a:off x="4662486" y="3552824"/>
            <a:ext cx="2867030" cy="2940050"/>
            <a:chOff x="2780119" y="-1129737"/>
            <a:chExt cx="1634270" cy="1003451"/>
          </a:xfrm>
        </p:grpSpPr>
        <p:sp>
          <p:nvSpPr>
            <p:cNvPr id="37" name="Rectangle: Rounded Corners 112">
              <a:extLst>
                <a:ext uri="{FF2B5EF4-FFF2-40B4-BE49-F238E27FC236}">
                  <a16:creationId xmlns:a16="http://schemas.microsoft.com/office/drawing/2014/main" id="{CD3B924F-05C1-31C1-7BF0-5825BE93ABD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tangle: Rounded Corners 113">
              <a:extLst>
                <a:ext uri="{FF2B5EF4-FFF2-40B4-BE49-F238E27FC236}">
                  <a16:creationId xmlns:a16="http://schemas.microsoft.com/office/drawing/2014/main" id="{40A07227-9593-145D-642E-D55245F1D9AA}"/>
                </a:ext>
              </a:extLst>
            </p:cNvPr>
            <p:cNvSpPr/>
            <p:nvPr/>
          </p:nvSpPr>
          <p:spPr>
            <a:xfrm>
              <a:off x="2780119" y="-1129737"/>
              <a:ext cx="1634270" cy="1003451"/>
            </a:xfrm>
            <a:prstGeom prst="roundRect">
              <a:avLst>
                <a:gd name="adj" fmla="val 15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There is no change in the agent’s positions</a:t>
              </a:r>
            </a:p>
          </p:txBody>
        </p:sp>
      </p:grpSp>
      <p:grpSp>
        <p:nvGrpSpPr>
          <p:cNvPr id="39" name="Group 108">
            <a:extLst>
              <a:ext uri="{FF2B5EF4-FFF2-40B4-BE49-F238E27FC236}">
                <a16:creationId xmlns:a16="http://schemas.microsoft.com/office/drawing/2014/main" id="{B41B677E-929F-BFEF-D34B-F2C96CEEE340}"/>
              </a:ext>
            </a:extLst>
          </p:cNvPr>
          <p:cNvGrpSpPr/>
          <p:nvPr/>
        </p:nvGrpSpPr>
        <p:grpSpPr>
          <a:xfrm flipH="1">
            <a:off x="8486777" y="3552823"/>
            <a:ext cx="2867030" cy="2936081"/>
            <a:chOff x="2780119" y="-1129737"/>
            <a:chExt cx="1634270" cy="1003451"/>
          </a:xfrm>
        </p:grpSpPr>
        <p:sp>
          <p:nvSpPr>
            <p:cNvPr id="41" name="Rectangle: Rounded Corners 112">
              <a:extLst>
                <a:ext uri="{FF2B5EF4-FFF2-40B4-BE49-F238E27FC236}">
                  <a16:creationId xmlns:a16="http://schemas.microsoft.com/office/drawing/2014/main" id="{9716DD5D-D000-89B5-8790-105AF8BE17C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: Rounded Corners 113">
                  <a:extLst>
                    <a:ext uri="{FF2B5EF4-FFF2-40B4-BE49-F238E27FC236}">
                      <a16:creationId xmlns:a16="http://schemas.microsoft.com/office/drawing/2014/main" id="{44C6BF86-A787-5FF3-2A90-36B267C2C681}"/>
                    </a:ext>
                  </a:extLst>
                </p:cNvPr>
                <p:cNvSpPr/>
                <p:nvPr/>
              </p:nvSpPr>
              <p:spPr>
                <a:xfrm>
                  <a:off x="2780119" y="-1129737"/>
                  <a:ext cx="1634270" cy="1003451"/>
                </a:xfrm>
                <a:prstGeom prst="roundRect">
                  <a:avLst>
                    <a:gd name="adj" fmla="val 1558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endParaRPr lang="en-US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en-US" b="0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Selling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′</m:t>
                      </m:r>
                    </m:oMath>
                  </a14:m>
                  <a:r>
                    <a:rPr lang="en-GB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 stocks</a:t>
                  </a: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en-GB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Denote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q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′</m:t>
                      </m:r>
                    </m:oMath>
                  </a14:m>
                  <a:endParaRPr lang="en-GB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𝑞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𝑞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en-GB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Note that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𝑡</m:t>
                          </m:r>
                        </m:sub>
                      </m:sSub>
                    </m:oMath>
                  </a14:m>
                  <a:endParaRPr lang="en-GB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endParaRPr lang="en-GB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mc:Choice>
          <mc:Fallback>
            <p:sp>
              <p:nvSpPr>
                <p:cNvPr id="42" name="Rectangle: Rounded Corners 113">
                  <a:extLst>
                    <a:ext uri="{FF2B5EF4-FFF2-40B4-BE49-F238E27FC236}">
                      <a16:creationId xmlns:a16="http://schemas.microsoft.com/office/drawing/2014/main" id="{44C6BF86-A787-5FF3-2A90-36B267C2C6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119" y="-1129737"/>
                  <a:ext cx="1634270" cy="1003451"/>
                </a:xfrm>
                <a:prstGeom prst="roundRect">
                  <a:avLst>
                    <a:gd name="adj" fmla="val 1558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108">
            <a:extLst>
              <a:ext uri="{FF2B5EF4-FFF2-40B4-BE49-F238E27FC236}">
                <a16:creationId xmlns:a16="http://schemas.microsoft.com/office/drawing/2014/main" id="{EB4DD31E-2E36-A057-F728-D9FB2414C2EA}"/>
              </a:ext>
            </a:extLst>
          </p:cNvPr>
          <p:cNvGrpSpPr/>
          <p:nvPr/>
        </p:nvGrpSpPr>
        <p:grpSpPr>
          <a:xfrm flipH="1">
            <a:off x="1868070" y="3170044"/>
            <a:ext cx="807279" cy="594384"/>
            <a:chOff x="2780119" y="-1129737"/>
            <a:chExt cx="1634270" cy="1003451"/>
          </a:xfrm>
        </p:grpSpPr>
        <p:sp>
          <p:nvSpPr>
            <p:cNvPr id="45" name="Rectangle: Rounded Corners 112">
              <a:extLst>
                <a:ext uri="{FF2B5EF4-FFF2-40B4-BE49-F238E27FC236}">
                  <a16:creationId xmlns:a16="http://schemas.microsoft.com/office/drawing/2014/main" id="{7E3804B6-E600-5E2E-E25D-711D3704E1F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6" name="Rectangle: Rounded Corners 113">
              <a:extLst>
                <a:ext uri="{FF2B5EF4-FFF2-40B4-BE49-F238E27FC236}">
                  <a16:creationId xmlns:a16="http://schemas.microsoft.com/office/drawing/2014/main" id="{C59F7276-4792-D89C-592B-3408F366E7E6}"/>
                </a:ext>
              </a:extLst>
            </p:cNvPr>
            <p:cNvSpPr/>
            <p:nvPr/>
          </p:nvSpPr>
          <p:spPr>
            <a:xfrm>
              <a:off x="2780119" y="-1129737"/>
              <a:ext cx="1634270" cy="960170"/>
            </a:xfrm>
            <a:prstGeom prst="roundRect">
              <a:avLst>
                <a:gd name="adj" fmla="val 10490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Sell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8" name="Group 108">
            <a:extLst>
              <a:ext uri="{FF2B5EF4-FFF2-40B4-BE49-F238E27FC236}">
                <a16:creationId xmlns:a16="http://schemas.microsoft.com/office/drawing/2014/main" id="{426CE20A-704D-76A9-D0CC-1683CA9B1CF3}"/>
              </a:ext>
            </a:extLst>
          </p:cNvPr>
          <p:cNvGrpSpPr/>
          <p:nvPr/>
        </p:nvGrpSpPr>
        <p:grpSpPr>
          <a:xfrm flipH="1">
            <a:off x="5692362" y="3227449"/>
            <a:ext cx="807279" cy="594384"/>
            <a:chOff x="2780119" y="-1129737"/>
            <a:chExt cx="1634270" cy="1003451"/>
          </a:xfrm>
        </p:grpSpPr>
        <p:sp>
          <p:nvSpPr>
            <p:cNvPr id="49" name="Rectangle: Rounded Corners 112">
              <a:extLst>
                <a:ext uri="{FF2B5EF4-FFF2-40B4-BE49-F238E27FC236}">
                  <a16:creationId xmlns:a16="http://schemas.microsoft.com/office/drawing/2014/main" id="{1C509456-2D1F-F858-2B29-B79B8BC2E9BD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" name="Rectangle: Rounded Corners 113">
              <a:extLst>
                <a:ext uri="{FF2B5EF4-FFF2-40B4-BE49-F238E27FC236}">
                  <a16:creationId xmlns:a16="http://schemas.microsoft.com/office/drawing/2014/main" id="{53CBB43D-E574-A86C-F32B-EF2D44728ADD}"/>
                </a:ext>
              </a:extLst>
            </p:cNvPr>
            <p:cNvSpPr/>
            <p:nvPr/>
          </p:nvSpPr>
          <p:spPr>
            <a:xfrm>
              <a:off x="2780119" y="-1129737"/>
              <a:ext cx="1634270" cy="960170"/>
            </a:xfrm>
            <a:prstGeom prst="roundRect">
              <a:avLst>
                <a:gd name="adj" fmla="val 10490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Hold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2" name="Group 108">
            <a:extLst>
              <a:ext uri="{FF2B5EF4-FFF2-40B4-BE49-F238E27FC236}">
                <a16:creationId xmlns:a16="http://schemas.microsoft.com/office/drawing/2014/main" id="{930AD13D-65CF-3A92-6A72-99B6F53A298A}"/>
              </a:ext>
            </a:extLst>
          </p:cNvPr>
          <p:cNvGrpSpPr/>
          <p:nvPr/>
        </p:nvGrpSpPr>
        <p:grpSpPr>
          <a:xfrm flipH="1">
            <a:off x="9516652" y="3227449"/>
            <a:ext cx="807279" cy="594384"/>
            <a:chOff x="2780119" y="-1129737"/>
            <a:chExt cx="1634270" cy="1003451"/>
          </a:xfrm>
        </p:grpSpPr>
        <p:sp>
          <p:nvSpPr>
            <p:cNvPr id="53" name="Rectangle: Rounded Corners 112">
              <a:extLst>
                <a:ext uri="{FF2B5EF4-FFF2-40B4-BE49-F238E27FC236}">
                  <a16:creationId xmlns:a16="http://schemas.microsoft.com/office/drawing/2014/main" id="{F4F2994F-8301-553A-7CC5-829845261133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4" name="Rectangle: Rounded Corners 113">
              <a:extLst>
                <a:ext uri="{FF2B5EF4-FFF2-40B4-BE49-F238E27FC236}">
                  <a16:creationId xmlns:a16="http://schemas.microsoft.com/office/drawing/2014/main" id="{0A1EB06F-6076-E6A3-AE92-93E99D6ED766}"/>
                </a:ext>
              </a:extLst>
            </p:cNvPr>
            <p:cNvSpPr/>
            <p:nvPr/>
          </p:nvSpPr>
          <p:spPr>
            <a:xfrm>
              <a:off x="2780119" y="-1129737"/>
              <a:ext cx="1634270" cy="960170"/>
            </a:xfrm>
            <a:prstGeom prst="roundRect">
              <a:avLst>
                <a:gd name="adj" fmla="val 10490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Buy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75282E30-B3A4-1B0F-24F7-F421C1238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9266" y="5399679"/>
            <a:ext cx="1004886" cy="100488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787996C-3AED-892F-AF17-43973913DF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3557" y="5399679"/>
            <a:ext cx="1004886" cy="100488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613CC63-8024-9DF4-846A-A4C46CAA83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7848" y="5399679"/>
            <a:ext cx="1004886" cy="10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3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Methodology - </a:t>
            </a:r>
            <a:r>
              <a:rPr lang="en-ID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Reinforcement Learning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9D1170E0-B100-D518-1636-28F05A84529D}"/>
              </a:ext>
            </a:extLst>
          </p:cNvPr>
          <p:cNvGrpSpPr/>
          <p:nvPr/>
        </p:nvGrpSpPr>
        <p:grpSpPr>
          <a:xfrm flipH="1">
            <a:off x="1503717" y="1270822"/>
            <a:ext cx="3934130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62F73133-CC03-48EB-7C47-8DC6114DCB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765D803A-C48C-0B84-A665-075AD98108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Problem Formulation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95F9380-FFD2-7556-05EE-E094B973AF77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346B3C05-EDB2-80FD-1838-CC954CFB969F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9" name="Rectangle: Rounded Corners 21">
                <a:extLst>
                  <a:ext uri="{FF2B5EF4-FFF2-40B4-BE49-F238E27FC236}">
                    <a16:creationId xmlns:a16="http://schemas.microsoft.com/office/drawing/2014/main" id="{60CA7D44-9EB6-13D6-E19E-92B198ED6DE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Rectangle: Rounded Corners 22">
                <a:extLst>
                  <a:ext uri="{FF2B5EF4-FFF2-40B4-BE49-F238E27FC236}">
                    <a16:creationId xmlns:a16="http://schemas.microsoft.com/office/drawing/2014/main" id="{7D937BBA-9888-B2AB-D65C-AF14EB7095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Oval 51">
              <a:extLst>
                <a:ext uri="{FF2B5EF4-FFF2-40B4-BE49-F238E27FC236}">
                  <a16:creationId xmlns:a16="http://schemas.microsoft.com/office/drawing/2014/main" id="{E2A8B034-C5FC-99BB-B6E8-6BD52B2F2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C09318B-BB10-D5EE-B606-DAE60C892D04}"/>
              </a:ext>
            </a:extLst>
          </p:cNvPr>
          <p:cNvGrpSpPr/>
          <p:nvPr/>
        </p:nvGrpSpPr>
        <p:grpSpPr>
          <a:xfrm>
            <a:off x="1942975" y="2007030"/>
            <a:ext cx="8306049" cy="2843940"/>
            <a:chOff x="1942975" y="2007030"/>
            <a:chExt cx="8306049" cy="284394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07383EC-71E6-9002-F466-715F03D551F2}"/>
                </a:ext>
              </a:extLst>
            </p:cNvPr>
            <p:cNvGrpSpPr/>
            <p:nvPr/>
          </p:nvGrpSpPr>
          <p:grpSpPr>
            <a:xfrm>
              <a:off x="1942975" y="2007030"/>
              <a:ext cx="8306049" cy="2843940"/>
              <a:chOff x="838200" y="2053244"/>
              <a:chExt cx="8306049" cy="2843940"/>
            </a:xfrm>
          </p:grpSpPr>
          <p:grpSp>
            <p:nvGrpSpPr>
              <p:cNvPr id="6" name="Group 108">
                <a:extLst>
                  <a:ext uri="{FF2B5EF4-FFF2-40B4-BE49-F238E27FC236}">
                    <a16:creationId xmlns:a16="http://schemas.microsoft.com/office/drawing/2014/main" id="{693EC761-78E8-7153-7FDD-1526D9F6B8AC}"/>
                  </a:ext>
                </a:extLst>
              </p:cNvPr>
              <p:cNvGrpSpPr/>
              <p:nvPr/>
            </p:nvGrpSpPr>
            <p:grpSpPr>
              <a:xfrm flipH="1">
                <a:off x="838200" y="2089839"/>
                <a:ext cx="2355614" cy="594384"/>
                <a:chOff x="2780119" y="-1129737"/>
                <a:chExt cx="1634271" cy="1003451"/>
              </a:xfrm>
            </p:grpSpPr>
            <p:sp>
              <p:nvSpPr>
                <p:cNvPr id="9" name="Rectangle: Rounded Corners 112">
                  <a:extLst>
                    <a:ext uri="{FF2B5EF4-FFF2-40B4-BE49-F238E27FC236}">
                      <a16:creationId xmlns:a16="http://schemas.microsoft.com/office/drawing/2014/main" id="{934F19A1-72D1-03C4-922D-59B5D8A95CC0}"/>
                    </a:ext>
                  </a:extLst>
                </p:cNvPr>
                <p:cNvSpPr/>
                <p:nvPr/>
              </p:nvSpPr>
              <p:spPr>
                <a:xfrm>
                  <a:off x="2780119" y="-935911"/>
                  <a:ext cx="1634270" cy="809625"/>
                </a:xfrm>
                <a:prstGeom prst="roundRect">
                  <a:avLst>
                    <a:gd name="adj" fmla="val 19975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406400" dist="228600" dir="2700000" sx="96000" sy="96000" algn="br" rotWithShape="0">
                    <a:schemeClr val="tx1">
                      <a:lumMod val="95000"/>
                      <a:lumOff val="5000"/>
                      <a:alpha val="14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0" name="Rectangle: Rounded Corners 113">
                  <a:extLst>
                    <a:ext uri="{FF2B5EF4-FFF2-40B4-BE49-F238E27FC236}">
                      <a16:creationId xmlns:a16="http://schemas.microsoft.com/office/drawing/2014/main" id="{835FF562-236E-E77E-8992-59CD4E9DDDE3}"/>
                    </a:ext>
                  </a:extLst>
                </p:cNvPr>
                <p:cNvSpPr/>
                <p:nvPr/>
              </p:nvSpPr>
              <p:spPr>
                <a:xfrm>
                  <a:off x="2780120" y="-1129737"/>
                  <a:ext cx="1634270" cy="899836"/>
                </a:xfrm>
                <a:prstGeom prst="roundRect">
                  <a:avLst>
                    <a:gd name="adj" fmla="val 15258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800" b="1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Reward Function</a:t>
                  </a:r>
                  <a:endParaRPr lang="en-ID" sz="1800" b="1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5" name="Group 108">
                <a:extLst>
                  <a:ext uri="{FF2B5EF4-FFF2-40B4-BE49-F238E27FC236}">
                    <a16:creationId xmlns:a16="http://schemas.microsoft.com/office/drawing/2014/main" id="{E557EC3C-01D4-CE2A-6ECA-A4D645368E99}"/>
                  </a:ext>
                </a:extLst>
              </p:cNvPr>
              <p:cNvGrpSpPr/>
              <p:nvPr/>
            </p:nvGrpSpPr>
            <p:grpSpPr>
              <a:xfrm flipH="1">
                <a:off x="2389597" y="2940725"/>
                <a:ext cx="3048250" cy="594384"/>
                <a:chOff x="2780119" y="-1129737"/>
                <a:chExt cx="1634270" cy="1003451"/>
              </a:xfrm>
            </p:grpSpPr>
            <p:sp>
              <p:nvSpPr>
                <p:cNvPr id="21" name="Rectangle: Rounded Corners 112">
                  <a:extLst>
                    <a:ext uri="{FF2B5EF4-FFF2-40B4-BE49-F238E27FC236}">
                      <a16:creationId xmlns:a16="http://schemas.microsoft.com/office/drawing/2014/main" id="{DA96C664-979C-DB98-A9FD-0B717627FC9F}"/>
                    </a:ext>
                  </a:extLst>
                </p:cNvPr>
                <p:cNvSpPr/>
                <p:nvPr/>
              </p:nvSpPr>
              <p:spPr>
                <a:xfrm>
                  <a:off x="2780119" y="-935911"/>
                  <a:ext cx="1634270" cy="809625"/>
                </a:xfrm>
                <a:prstGeom prst="roundRect">
                  <a:avLst>
                    <a:gd name="adj" fmla="val 19975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406400" dist="228600" dir="2700000" sx="96000" sy="96000" algn="br" rotWithShape="0">
                    <a:schemeClr val="tx1">
                      <a:lumMod val="95000"/>
                      <a:lumOff val="5000"/>
                      <a:alpha val="14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22" name="Rectangle: Rounded Corners 113">
                  <a:extLst>
                    <a:ext uri="{FF2B5EF4-FFF2-40B4-BE49-F238E27FC236}">
                      <a16:creationId xmlns:a16="http://schemas.microsoft.com/office/drawing/2014/main" id="{E3E50882-E532-7403-F63D-20862D68D9F1}"/>
                    </a:ext>
                  </a:extLst>
                </p:cNvPr>
                <p:cNvSpPr/>
                <p:nvPr/>
              </p:nvSpPr>
              <p:spPr>
                <a:xfrm>
                  <a:off x="2780119" y="-1129737"/>
                  <a:ext cx="1634270" cy="960170"/>
                </a:xfrm>
                <a:prstGeom prst="roundRect">
                  <a:avLst>
                    <a:gd name="adj" fmla="val 10490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The change in portfolio value</a:t>
                  </a:r>
                  <a:endParaRPr lang="en-ID" sz="1800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E59A3D0F-DC44-5B9F-CCE0-1444CE9983D9}"/>
                  </a:ext>
                </a:extLst>
              </p:cNvPr>
              <p:cNvCxnSpPr>
                <a:cxnSpLocks/>
                <a:endCxn id="22" idx="3"/>
              </p:cNvCxnSpPr>
              <p:nvPr/>
            </p:nvCxnSpPr>
            <p:spPr>
              <a:xfrm>
                <a:off x="1627100" y="2684223"/>
                <a:ext cx="762497" cy="540876"/>
              </a:xfrm>
              <a:prstGeom prst="bentConnector3">
                <a:avLst>
                  <a:gd name="adj1" fmla="val -1217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108">
                <a:extLst>
                  <a:ext uri="{FF2B5EF4-FFF2-40B4-BE49-F238E27FC236}">
                    <a16:creationId xmlns:a16="http://schemas.microsoft.com/office/drawing/2014/main" id="{9E2FBC0B-666D-A844-0F5F-D8D1CF00F38F}"/>
                  </a:ext>
                </a:extLst>
              </p:cNvPr>
              <p:cNvGrpSpPr/>
              <p:nvPr/>
            </p:nvGrpSpPr>
            <p:grpSpPr>
              <a:xfrm flipH="1">
                <a:off x="6096000" y="2053244"/>
                <a:ext cx="3048249" cy="782383"/>
                <a:chOff x="2780119" y="-1129737"/>
                <a:chExt cx="1634270" cy="1003451"/>
              </a:xfrm>
            </p:grpSpPr>
            <p:sp>
              <p:nvSpPr>
                <p:cNvPr id="35" name="Rectangle: Rounded Corners 112">
                  <a:extLst>
                    <a:ext uri="{FF2B5EF4-FFF2-40B4-BE49-F238E27FC236}">
                      <a16:creationId xmlns:a16="http://schemas.microsoft.com/office/drawing/2014/main" id="{96586A01-77AA-B07C-2E65-13D65E5F1A44}"/>
                    </a:ext>
                  </a:extLst>
                </p:cNvPr>
                <p:cNvSpPr/>
                <p:nvPr/>
              </p:nvSpPr>
              <p:spPr>
                <a:xfrm>
                  <a:off x="2780119" y="-935911"/>
                  <a:ext cx="1634270" cy="809625"/>
                </a:xfrm>
                <a:prstGeom prst="roundRect">
                  <a:avLst>
                    <a:gd name="adj" fmla="val 19975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406400" dist="228600" dir="2700000" sx="96000" sy="96000" algn="br" rotWithShape="0">
                    <a:schemeClr val="tx1">
                      <a:lumMod val="95000"/>
                      <a:lumOff val="5000"/>
                      <a:alpha val="14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Rectangle: Rounded Corners 113">
                      <a:extLst>
                        <a:ext uri="{FF2B5EF4-FFF2-40B4-BE49-F238E27FC236}">
                          <a16:creationId xmlns:a16="http://schemas.microsoft.com/office/drawing/2014/main" id="{B4F3CA22-B960-AFC4-DD7E-4315F567FC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80119" y="-1129737"/>
                      <a:ext cx="1634270" cy="960170"/>
                    </a:xfrm>
                    <a:prstGeom prst="roundRect">
                      <a:avLst>
                        <a:gd name="adj" fmla="val 17724"/>
                      </a:avLst>
                    </a:prstGeom>
                    <a:solidFill>
                      <a:srgbClr val="ECF0F3"/>
                    </a:solidFill>
                    <a:ln>
                      <a:noFill/>
                    </a:ln>
                    <a:effectLst>
                      <a:outerShdw blurRad="254000" dist="190500" dir="13500000" sx="98000" sy="98000" algn="br" rotWithShape="0">
                        <a:schemeClr val="bg1">
                          <a:alpha val="50000"/>
                        </a:scheme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dirty="0">
                          <a:solidFill>
                            <a:schemeClr val="tx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Portfolio value:</a:t>
                      </a:r>
                      <a:endParaRPr lang="en-ID" dirty="0">
                        <a:solidFill>
                          <a:schemeClr val="tx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just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h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6" name="Rectangle: Rounded Corners 113">
                      <a:extLst>
                        <a:ext uri="{FF2B5EF4-FFF2-40B4-BE49-F238E27FC236}">
                          <a16:creationId xmlns:a16="http://schemas.microsoft.com/office/drawing/2014/main" id="{B4F3CA22-B960-AFC4-DD7E-4315F567FC3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0119" y="-1129737"/>
                      <a:ext cx="1634270" cy="960170"/>
                    </a:xfrm>
                    <a:prstGeom prst="roundRect">
                      <a:avLst>
                        <a:gd name="adj" fmla="val 17724"/>
                      </a:avLst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  <a:effectLst>
                      <a:outerShdw blurRad="254000" dist="190500" dir="13500000" sx="98000" sy="98000" algn="br" rotWithShape="0">
                        <a:schemeClr val="bg1">
                          <a:alpha val="50000"/>
                        </a:scheme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0" name="Group 108">
                <a:extLst>
                  <a:ext uri="{FF2B5EF4-FFF2-40B4-BE49-F238E27FC236}">
                    <a16:creationId xmlns:a16="http://schemas.microsoft.com/office/drawing/2014/main" id="{6466C13C-A7A3-DCD3-7F53-C15C2604E0DB}"/>
                  </a:ext>
                </a:extLst>
              </p:cNvPr>
              <p:cNvGrpSpPr/>
              <p:nvPr/>
            </p:nvGrpSpPr>
            <p:grpSpPr>
              <a:xfrm flipH="1">
                <a:off x="2303408" y="4302800"/>
                <a:ext cx="3220628" cy="594384"/>
                <a:chOff x="2780119" y="-1129737"/>
                <a:chExt cx="1634270" cy="1003451"/>
              </a:xfrm>
            </p:grpSpPr>
            <p:sp>
              <p:nvSpPr>
                <p:cNvPr id="44" name="Rectangle: Rounded Corners 112">
                  <a:extLst>
                    <a:ext uri="{FF2B5EF4-FFF2-40B4-BE49-F238E27FC236}">
                      <a16:creationId xmlns:a16="http://schemas.microsoft.com/office/drawing/2014/main" id="{BCFA8D79-D421-8EA9-D177-53A1B4508AC9}"/>
                    </a:ext>
                  </a:extLst>
                </p:cNvPr>
                <p:cNvSpPr/>
                <p:nvPr/>
              </p:nvSpPr>
              <p:spPr>
                <a:xfrm>
                  <a:off x="2780119" y="-935911"/>
                  <a:ext cx="1634270" cy="809625"/>
                </a:xfrm>
                <a:prstGeom prst="roundRect">
                  <a:avLst>
                    <a:gd name="adj" fmla="val 19975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406400" dist="228600" dir="2700000" sx="96000" sy="96000" algn="br" rotWithShape="0">
                    <a:schemeClr val="tx1">
                      <a:lumMod val="95000"/>
                      <a:lumOff val="5000"/>
                      <a:alpha val="14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7" name="Rectangle: Rounded Corners 113">
                      <a:extLst>
                        <a:ext uri="{FF2B5EF4-FFF2-40B4-BE49-F238E27FC236}">
                          <a16:creationId xmlns:a16="http://schemas.microsoft.com/office/drawing/2014/main" id="{520F8276-6592-2183-0397-4F8814C3F8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80119" y="-1129737"/>
                      <a:ext cx="1634270" cy="960170"/>
                    </a:xfrm>
                    <a:prstGeom prst="roundRect">
                      <a:avLst>
                        <a:gd name="adj" fmla="val 10490"/>
                      </a:avLst>
                    </a:prstGeom>
                    <a:solidFill>
                      <a:srgbClr val="ECF0F3"/>
                    </a:solidFill>
                    <a:ln>
                      <a:noFill/>
                    </a:ln>
                    <a:effectLst>
                      <a:outerShdw blurRad="254000" dist="190500" dir="13500000" sx="98000" sy="98000" algn="br" rotWithShape="0">
                        <a:schemeClr val="bg1">
                          <a:alpha val="50000"/>
                        </a:scheme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𝑡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=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ID" sz="1800" dirty="0">
                        <a:solidFill>
                          <a:schemeClr val="tx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7" name="Rectangle: Rounded Corners 113">
                      <a:extLst>
                        <a:ext uri="{FF2B5EF4-FFF2-40B4-BE49-F238E27FC236}">
                          <a16:creationId xmlns:a16="http://schemas.microsoft.com/office/drawing/2014/main" id="{520F8276-6592-2183-0397-4F8814C3F8D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0119" y="-1129737"/>
                      <a:ext cx="1634270" cy="960170"/>
                    </a:xfrm>
                    <a:prstGeom prst="roundRect">
                      <a:avLst>
                        <a:gd name="adj" fmla="val 10490"/>
                      </a:avLst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  <a:effectLst>
                      <a:outerShdw blurRad="254000" dist="190500" dir="13500000" sx="98000" sy="98000" algn="br" rotWithShape="0">
                        <a:schemeClr val="bg1">
                          <a:alpha val="50000"/>
                        </a:scheme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41B7CEE-0E5C-F13E-EA82-9FBF515E88A7}"/>
                  </a:ext>
                </a:extLst>
              </p:cNvPr>
              <p:cNvCxnSpPr>
                <a:cxnSpLocks/>
                <a:stCxn id="21" idx="2"/>
                <a:endCxn id="47" idx="0"/>
              </p:cNvCxnSpPr>
              <p:nvPr/>
            </p:nvCxnSpPr>
            <p:spPr>
              <a:xfrm>
                <a:off x="3913722" y="3535109"/>
                <a:ext cx="0" cy="76769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1FD8FD1-9215-DFA9-59CB-1324F774C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01675" y="3178886"/>
              <a:ext cx="1646448" cy="1646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762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Methodology - </a:t>
            </a:r>
            <a:r>
              <a:rPr lang="en-ID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Reinforcement Learning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9D1170E0-B100-D518-1636-28F05A84529D}"/>
              </a:ext>
            </a:extLst>
          </p:cNvPr>
          <p:cNvGrpSpPr/>
          <p:nvPr/>
        </p:nvGrpSpPr>
        <p:grpSpPr>
          <a:xfrm flipH="1">
            <a:off x="1503717" y="1270822"/>
            <a:ext cx="3934130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62F73133-CC03-48EB-7C47-8DC6114DCB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765D803A-C48C-0B84-A665-075AD98108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Problem Formulation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95F9380-FFD2-7556-05EE-E094B973AF77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346B3C05-EDB2-80FD-1838-CC954CFB969F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9" name="Rectangle: Rounded Corners 21">
                <a:extLst>
                  <a:ext uri="{FF2B5EF4-FFF2-40B4-BE49-F238E27FC236}">
                    <a16:creationId xmlns:a16="http://schemas.microsoft.com/office/drawing/2014/main" id="{60CA7D44-9EB6-13D6-E19E-92B198ED6DE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Rectangle: Rounded Corners 22">
                <a:extLst>
                  <a:ext uri="{FF2B5EF4-FFF2-40B4-BE49-F238E27FC236}">
                    <a16:creationId xmlns:a16="http://schemas.microsoft.com/office/drawing/2014/main" id="{7D937BBA-9888-B2AB-D65C-AF14EB7095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Oval 51">
              <a:extLst>
                <a:ext uri="{FF2B5EF4-FFF2-40B4-BE49-F238E27FC236}">
                  <a16:creationId xmlns:a16="http://schemas.microsoft.com/office/drawing/2014/main" id="{E2A8B034-C5FC-99BB-B6E8-6BD52B2F2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6" name="Group 108">
            <a:extLst>
              <a:ext uri="{FF2B5EF4-FFF2-40B4-BE49-F238E27FC236}">
                <a16:creationId xmlns:a16="http://schemas.microsoft.com/office/drawing/2014/main" id="{693EC761-78E8-7153-7FDD-1526D9F6B8AC}"/>
              </a:ext>
            </a:extLst>
          </p:cNvPr>
          <p:cNvGrpSpPr/>
          <p:nvPr/>
        </p:nvGrpSpPr>
        <p:grpSpPr>
          <a:xfrm flipH="1">
            <a:off x="868202" y="2743356"/>
            <a:ext cx="2355614" cy="594384"/>
            <a:chOff x="2780119" y="-1129737"/>
            <a:chExt cx="1634271" cy="1003451"/>
          </a:xfrm>
        </p:grpSpPr>
        <p:sp>
          <p:nvSpPr>
            <p:cNvPr id="9" name="Rectangle: Rounded Corners 112">
              <a:extLst>
                <a:ext uri="{FF2B5EF4-FFF2-40B4-BE49-F238E27FC236}">
                  <a16:creationId xmlns:a16="http://schemas.microsoft.com/office/drawing/2014/main" id="{934F19A1-72D1-03C4-922D-59B5D8A95CC0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Rectangle: Rounded Corners 113">
              <a:extLst>
                <a:ext uri="{FF2B5EF4-FFF2-40B4-BE49-F238E27FC236}">
                  <a16:creationId xmlns:a16="http://schemas.microsoft.com/office/drawing/2014/main" id="{835FF562-236E-E77E-8992-59CD4E9DDDE3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0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1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Action-Value function</a:t>
              </a:r>
              <a:endParaRPr lang="en-ID" sz="18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" name="Group 108">
            <a:extLst>
              <a:ext uri="{FF2B5EF4-FFF2-40B4-BE49-F238E27FC236}">
                <a16:creationId xmlns:a16="http://schemas.microsoft.com/office/drawing/2014/main" id="{ACAACFB1-2E3A-4449-705A-D9017C1BB4FA}"/>
              </a:ext>
            </a:extLst>
          </p:cNvPr>
          <p:cNvGrpSpPr/>
          <p:nvPr/>
        </p:nvGrpSpPr>
        <p:grpSpPr>
          <a:xfrm flipH="1">
            <a:off x="862044" y="3208911"/>
            <a:ext cx="3500412" cy="683666"/>
            <a:chOff x="2780119" y="-1129737"/>
            <a:chExt cx="1634271" cy="1003451"/>
          </a:xfrm>
        </p:grpSpPr>
        <p:sp>
          <p:nvSpPr>
            <p:cNvPr id="8" name="Rectangle: Rounded Corners 112">
              <a:extLst>
                <a:ext uri="{FF2B5EF4-FFF2-40B4-BE49-F238E27FC236}">
                  <a16:creationId xmlns:a16="http://schemas.microsoft.com/office/drawing/2014/main" id="{43E2123D-FC81-0B2B-D2B5-150E18D79CA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: Rounded Corners 113">
                  <a:extLst>
                    <a:ext uri="{FF2B5EF4-FFF2-40B4-BE49-F238E27FC236}">
                      <a16:creationId xmlns:a16="http://schemas.microsoft.com/office/drawing/2014/main" id="{8BCF6FE3-22A6-14D4-0658-E1FA043C841F}"/>
                    </a:ext>
                  </a:extLst>
                </p:cNvPr>
                <p:cNvSpPr/>
                <p:nvPr/>
              </p:nvSpPr>
              <p:spPr>
                <a:xfrm>
                  <a:off x="2780120" y="-1129737"/>
                  <a:ext cx="1634270" cy="899836"/>
                </a:xfrm>
                <a:prstGeom prst="roundRect">
                  <a:avLst>
                    <a:gd name="adj" fmla="val 15258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𝔼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[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𝑅</m:t>
                        </m:r>
                        <m:d>
                          <m:dPr>
                            <m:endChr m:val="|"/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) </m:t>
                            </m:r>
                          </m:e>
                        </m:d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]</m:t>
                        </m:r>
                      </m:oMath>
                    </m:oMathPara>
                  </a14:m>
                  <a:endParaRPr lang="en-ID" sz="1800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mc:Choice>
          <mc:Fallback>
            <p:sp>
              <p:nvSpPr>
                <p:cNvPr id="11" name="Rectangle: Rounded Corners 113">
                  <a:extLst>
                    <a:ext uri="{FF2B5EF4-FFF2-40B4-BE49-F238E27FC236}">
                      <a16:creationId xmlns:a16="http://schemas.microsoft.com/office/drawing/2014/main" id="{8BCF6FE3-22A6-14D4-0658-E1FA043C84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120" y="-1129737"/>
                  <a:ext cx="1634270" cy="899836"/>
                </a:xfrm>
                <a:prstGeom prst="roundRect">
                  <a:avLst>
                    <a:gd name="adj" fmla="val 15258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08">
            <a:extLst>
              <a:ext uri="{FF2B5EF4-FFF2-40B4-BE49-F238E27FC236}">
                <a16:creationId xmlns:a16="http://schemas.microsoft.com/office/drawing/2014/main" id="{0C93806E-743D-1AF2-267E-51799C2904E1}"/>
              </a:ext>
            </a:extLst>
          </p:cNvPr>
          <p:cNvGrpSpPr/>
          <p:nvPr/>
        </p:nvGrpSpPr>
        <p:grpSpPr>
          <a:xfrm flipH="1">
            <a:off x="10163180" y="2804731"/>
            <a:ext cx="1160618" cy="594384"/>
            <a:chOff x="2780119" y="-1129737"/>
            <a:chExt cx="1634271" cy="1003451"/>
          </a:xfrm>
        </p:grpSpPr>
        <p:sp>
          <p:nvSpPr>
            <p:cNvPr id="13" name="Rectangle: Rounded Corners 112">
              <a:extLst>
                <a:ext uri="{FF2B5EF4-FFF2-40B4-BE49-F238E27FC236}">
                  <a16:creationId xmlns:a16="http://schemas.microsoft.com/office/drawing/2014/main" id="{0FE58E08-3519-49A5-342A-75609474A380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Rectangle: Rounded Corners 113">
              <a:extLst>
                <a:ext uri="{FF2B5EF4-FFF2-40B4-BE49-F238E27FC236}">
                  <a16:creationId xmlns:a16="http://schemas.microsoft.com/office/drawing/2014/main" id="{DD759EC7-6592-CB09-CCE9-890E2763C389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0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1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Policy</a:t>
              </a:r>
              <a:endParaRPr lang="en-ID" sz="18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3" name="Group 108">
            <a:extLst>
              <a:ext uri="{FF2B5EF4-FFF2-40B4-BE49-F238E27FC236}">
                <a16:creationId xmlns:a16="http://schemas.microsoft.com/office/drawing/2014/main" id="{A95F4CD7-CC52-C5C7-B889-65EDCFFC6D19}"/>
              </a:ext>
            </a:extLst>
          </p:cNvPr>
          <p:cNvGrpSpPr/>
          <p:nvPr/>
        </p:nvGrpSpPr>
        <p:grpSpPr>
          <a:xfrm flipH="1">
            <a:off x="7343779" y="3284369"/>
            <a:ext cx="3986183" cy="683666"/>
            <a:chOff x="2780119" y="-1129737"/>
            <a:chExt cx="1634271" cy="1003451"/>
          </a:xfrm>
        </p:grpSpPr>
        <p:sp>
          <p:nvSpPr>
            <p:cNvPr id="24" name="Rectangle: Rounded Corners 112">
              <a:extLst>
                <a:ext uri="{FF2B5EF4-FFF2-40B4-BE49-F238E27FC236}">
                  <a16:creationId xmlns:a16="http://schemas.microsoft.com/office/drawing/2014/main" id="{98239D7C-D289-CE99-85E0-E526D6F4AFD0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: Rounded Corners 113">
                  <a:extLst>
                    <a:ext uri="{FF2B5EF4-FFF2-40B4-BE49-F238E27FC236}">
                      <a16:creationId xmlns:a16="http://schemas.microsoft.com/office/drawing/2014/main" id="{F08D0832-DD91-071E-F80E-D70A4F69139B}"/>
                    </a:ext>
                  </a:extLst>
                </p:cNvPr>
                <p:cNvSpPr/>
                <p:nvPr/>
              </p:nvSpPr>
              <p:spPr>
                <a:xfrm>
                  <a:off x="2780120" y="-1129737"/>
                  <a:ext cx="1634270" cy="899836"/>
                </a:xfrm>
                <a:prstGeom prst="roundRect">
                  <a:avLst>
                    <a:gd name="adj" fmla="val 15258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𝜋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𝑠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)</m:t>
                      </m:r>
                    </m:oMath>
                  </a14:m>
                  <a:r>
                    <a:rPr lang="en-ID" sz="1800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: The trading strategy given state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𝑠</m:t>
                      </m:r>
                    </m:oMath>
                  </a14:m>
                  <a:endParaRPr lang="en-ID" sz="1800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mc:Choice>
          <mc:Fallback>
            <p:sp>
              <p:nvSpPr>
                <p:cNvPr id="26" name="Rectangle: Rounded Corners 113">
                  <a:extLst>
                    <a:ext uri="{FF2B5EF4-FFF2-40B4-BE49-F238E27FC236}">
                      <a16:creationId xmlns:a16="http://schemas.microsoft.com/office/drawing/2014/main" id="{F08D0832-DD91-071E-F80E-D70A4F6913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120" y="-1129737"/>
                  <a:ext cx="1634270" cy="899836"/>
                </a:xfrm>
                <a:prstGeom prst="roundRect">
                  <a:avLst>
                    <a:gd name="adj" fmla="val 15258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BEA74BC2-820F-C036-6849-CB91B1C6E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6745" y="4338468"/>
            <a:ext cx="1780247" cy="178024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F986CCC-4E48-9DF1-B949-D1B8EA29DF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2125" y="4338468"/>
            <a:ext cx="1780247" cy="178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76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Methodology - </a:t>
            </a:r>
            <a:r>
              <a:rPr lang="en-ID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Reinforcement Learning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9D1170E0-B100-D518-1636-28F05A84529D}"/>
              </a:ext>
            </a:extLst>
          </p:cNvPr>
          <p:cNvGrpSpPr/>
          <p:nvPr/>
        </p:nvGrpSpPr>
        <p:grpSpPr>
          <a:xfrm flipH="1">
            <a:off x="1503717" y="1270822"/>
            <a:ext cx="3934130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62F73133-CC03-48EB-7C47-8DC6114DCB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765D803A-C48C-0B84-A665-075AD98108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Problem Formulation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95F9380-FFD2-7556-05EE-E094B973AF77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346B3C05-EDB2-80FD-1838-CC954CFB969F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9" name="Rectangle: Rounded Corners 21">
                <a:extLst>
                  <a:ext uri="{FF2B5EF4-FFF2-40B4-BE49-F238E27FC236}">
                    <a16:creationId xmlns:a16="http://schemas.microsoft.com/office/drawing/2014/main" id="{60CA7D44-9EB6-13D6-E19E-92B198ED6DE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Rectangle: Rounded Corners 22">
                <a:extLst>
                  <a:ext uri="{FF2B5EF4-FFF2-40B4-BE49-F238E27FC236}">
                    <a16:creationId xmlns:a16="http://schemas.microsoft.com/office/drawing/2014/main" id="{7D937BBA-9888-B2AB-D65C-AF14EB7095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Oval 51">
              <a:extLst>
                <a:ext uri="{FF2B5EF4-FFF2-40B4-BE49-F238E27FC236}">
                  <a16:creationId xmlns:a16="http://schemas.microsoft.com/office/drawing/2014/main" id="{E2A8B034-C5FC-99BB-B6E8-6BD52B2F2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6" name="Group 108">
            <a:extLst>
              <a:ext uri="{FF2B5EF4-FFF2-40B4-BE49-F238E27FC236}">
                <a16:creationId xmlns:a16="http://schemas.microsoft.com/office/drawing/2014/main" id="{693EC761-78E8-7153-7FDD-1526D9F6B8AC}"/>
              </a:ext>
            </a:extLst>
          </p:cNvPr>
          <p:cNvGrpSpPr/>
          <p:nvPr/>
        </p:nvGrpSpPr>
        <p:grpSpPr>
          <a:xfrm flipH="1">
            <a:off x="838200" y="1892805"/>
            <a:ext cx="1436848" cy="594384"/>
            <a:chOff x="2780119" y="-1129737"/>
            <a:chExt cx="1634271" cy="1003451"/>
          </a:xfrm>
        </p:grpSpPr>
        <p:sp>
          <p:nvSpPr>
            <p:cNvPr id="9" name="Rectangle: Rounded Corners 112">
              <a:extLst>
                <a:ext uri="{FF2B5EF4-FFF2-40B4-BE49-F238E27FC236}">
                  <a16:creationId xmlns:a16="http://schemas.microsoft.com/office/drawing/2014/main" id="{934F19A1-72D1-03C4-922D-59B5D8A95CC0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Rectangle: Rounded Corners 113">
              <a:extLst>
                <a:ext uri="{FF2B5EF4-FFF2-40B4-BE49-F238E27FC236}">
                  <a16:creationId xmlns:a16="http://schemas.microsoft.com/office/drawing/2014/main" id="{835FF562-236E-E77E-8992-59CD4E9DDDE3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0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1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Trading Goal</a:t>
              </a:r>
              <a:endParaRPr lang="en-ID" sz="18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Group 108">
            <a:extLst>
              <a:ext uri="{FF2B5EF4-FFF2-40B4-BE49-F238E27FC236}">
                <a16:creationId xmlns:a16="http://schemas.microsoft.com/office/drawing/2014/main" id="{EA79B7A6-784D-40B2-8FBB-DA26058089B3}"/>
              </a:ext>
            </a:extLst>
          </p:cNvPr>
          <p:cNvGrpSpPr/>
          <p:nvPr/>
        </p:nvGrpSpPr>
        <p:grpSpPr>
          <a:xfrm flipH="1">
            <a:off x="3590353" y="1892805"/>
            <a:ext cx="4507693" cy="594384"/>
            <a:chOff x="2780119" y="-1129737"/>
            <a:chExt cx="1634271" cy="1003451"/>
          </a:xfrm>
        </p:grpSpPr>
        <p:sp>
          <p:nvSpPr>
            <p:cNvPr id="21" name="Rectangle: Rounded Corners 112">
              <a:extLst>
                <a:ext uri="{FF2B5EF4-FFF2-40B4-BE49-F238E27FC236}">
                  <a16:creationId xmlns:a16="http://schemas.microsoft.com/office/drawing/2014/main" id="{FF87FCF6-92F1-D919-3E78-2D30348C3C3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: Rounded Corners 113">
                  <a:extLst>
                    <a:ext uri="{FF2B5EF4-FFF2-40B4-BE49-F238E27FC236}">
                      <a16:creationId xmlns:a16="http://schemas.microsoft.com/office/drawing/2014/main" id="{99DB2D7E-C778-1E00-D494-24A2D1D947A4}"/>
                    </a:ext>
                  </a:extLst>
                </p:cNvPr>
                <p:cNvSpPr/>
                <p:nvPr/>
              </p:nvSpPr>
              <p:spPr>
                <a:xfrm>
                  <a:off x="2780120" y="-1129737"/>
                  <a:ext cx="1634270" cy="899836"/>
                </a:xfrm>
                <a:prstGeom prst="roundRect">
                  <a:avLst>
                    <a:gd name="adj" fmla="val 15258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ID" sz="1800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Maximize the expected portfolio value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𝑉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𝜋</m:t>
                              </m:r>
                            </m:sup>
                          </m:sSubSup>
                        </m:e>
                      </m:d>
                    </m:oMath>
                  </a14:m>
                  <a:endParaRPr lang="en-ID" sz="1800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mc:Choice>
          <mc:Fallback>
            <p:sp>
              <p:nvSpPr>
                <p:cNvPr id="22" name="Rectangle: Rounded Corners 113">
                  <a:extLst>
                    <a:ext uri="{FF2B5EF4-FFF2-40B4-BE49-F238E27FC236}">
                      <a16:creationId xmlns:a16="http://schemas.microsoft.com/office/drawing/2014/main" id="{99DB2D7E-C778-1E00-D494-24A2D1D947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120" y="-1129737"/>
                  <a:ext cx="1634270" cy="899836"/>
                </a:xfrm>
                <a:prstGeom prst="roundRect">
                  <a:avLst>
                    <a:gd name="adj" fmla="val 15258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DC3394-9B51-ABED-2C37-68F780B0117B}"/>
              </a:ext>
            </a:extLst>
          </p:cNvPr>
          <p:cNvCxnSpPr>
            <a:cxnSpLocks/>
            <a:stCxn id="10" idx="1"/>
            <a:endCxn id="22" idx="3"/>
          </p:cNvCxnSpPr>
          <p:nvPr/>
        </p:nvCxnSpPr>
        <p:spPr>
          <a:xfrm>
            <a:off x="2275047" y="2159310"/>
            <a:ext cx="13153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108">
            <a:extLst>
              <a:ext uri="{FF2B5EF4-FFF2-40B4-BE49-F238E27FC236}">
                <a16:creationId xmlns:a16="http://schemas.microsoft.com/office/drawing/2014/main" id="{77376A11-5804-9F2E-65F7-4C51F660EEC6}"/>
              </a:ext>
            </a:extLst>
          </p:cNvPr>
          <p:cNvGrpSpPr/>
          <p:nvPr/>
        </p:nvGrpSpPr>
        <p:grpSpPr>
          <a:xfrm flipH="1">
            <a:off x="9413353" y="1892805"/>
            <a:ext cx="1940446" cy="594384"/>
            <a:chOff x="2780119" y="-1129737"/>
            <a:chExt cx="1634271" cy="1003451"/>
          </a:xfrm>
        </p:grpSpPr>
        <p:sp>
          <p:nvSpPr>
            <p:cNvPr id="31" name="Rectangle: Rounded Corners 112">
              <a:extLst>
                <a:ext uri="{FF2B5EF4-FFF2-40B4-BE49-F238E27FC236}">
                  <a16:creationId xmlns:a16="http://schemas.microsoft.com/office/drawing/2014/main" id="{1DBFEFBC-F105-E41A-3943-173B9FCE45A6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: Rounded Corners 113">
                  <a:extLst>
                    <a:ext uri="{FF2B5EF4-FFF2-40B4-BE49-F238E27FC236}">
                      <a16:creationId xmlns:a16="http://schemas.microsoft.com/office/drawing/2014/main" id="{17811465-4961-0AF8-8571-26264113126D}"/>
                    </a:ext>
                  </a:extLst>
                </p:cNvPr>
                <p:cNvSpPr/>
                <p:nvPr/>
              </p:nvSpPr>
              <p:spPr>
                <a:xfrm>
                  <a:off x="2780120" y="-1129737"/>
                  <a:ext cx="1634270" cy="899836"/>
                </a:xfrm>
                <a:prstGeom prst="roundRect">
                  <a:avLst>
                    <a:gd name="adj" fmla="val 15258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𝜋</m:t>
                            </m:r>
                          </m:lim>
                        </m:limLow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𝔼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[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𝜋</m:t>
                                </m:r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]</m:t>
                        </m:r>
                      </m:oMath>
                    </m:oMathPara>
                  </a14:m>
                  <a:endParaRPr lang="en-ID" sz="1800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mc:Choice>
          <mc:Fallback>
            <p:sp>
              <p:nvSpPr>
                <p:cNvPr id="33" name="Rectangle: Rounded Corners 113">
                  <a:extLst>
                    <a:ext uri="{FF2B5EF4-FFF2-40B4-BE49-F238E27FC236}">
                      <a16:creationId xmlns:a16="http://schemas.microsoft.com/office/drawing/2014/main" id="{17811465-4961-0AF8-8571-2626411312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120" y="-1129737"/>
                  <a:ext cx="1634270" cy="899836"/>
                </a:xfrm>
                <a:prstGeom prst="roundRect">
                  <a:avLst>
                    <a:gd name="adj" fmla="val 15258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EC8F76-B4B7-F089-DA5A-91D425088607}"/>
              </a:ext>
            </a:extLst>
          </p:cNvPr>
          <p:cNvCxnSpPr>
            <a:cxnSpLocks/>
            <a:stCxn id="22" idx="1"/>
            <a:endCxn id="33" idx="3"/>
          </p:cNvCxnSpPr>
          <p:nvPr/>
        </p:nvCxnSpPr>
        <p:spPr>
          <a:xfrm>
            <a:off x="8098043" y="2159310"/>
            <a:ext cx="13153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108">
            <a:extLst>
              <a:ext uri="{FF2B5EF4-FFF2-40B4-BE49-F238E27FC236}">
                <a16:creationId xmlns:a16="http://schemas.microsoft.com/office/drawing/2014/main" id="{B8D9CECD-2B8B-45C5-39B8-B6F995EACC0C}"/>
              </a:ext>
            </a:extLst>
          </p:cNvPr>
          <p:cNvGrpSpPr/>
          <p:nvPr/>
        </p:nvGrpSpPr>
        <p:grpSpPr>
          <a:xfrm flipH="1">
            <a:off x="838200" y="2874536"/>
            <a:ext cx="6738912" cy="1297409"/>
            <a:chOff x="2780119" y="-1129737"/>
            <a:chExt cx="1634271" cy="1003451"/>
          </a:xfrm>
        </p:grpSpPr>
        <p:sp>
          <p:nvSpPr>
            <p:cNvPr id="38" name="Rectangle: Rounded Corners 112">
              <a:extLst>
                <a:ext uri="{FF2B5EF4-FFF2-40B4-BE49-F238E27FC236}">
                  <a16:creationId xmlns:a16="http://schemas.microsoft.com/office/drawing/2014/main" id="{666D5283-0F27-7AD5-8334-1E54C30B9213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: Rounded Corners 113">
                  <a:extLst>
                    <a:ext uri="{FF2B5EF4-FFF2-40B4-BE49-F238E27FC236}">
                      <a16:creationId xmlns:a16="http://schemas.microsoft.com/office/drawing/2014/main" id="{96247B73-F537-8FCC-2798-C79F3D701770}"/>
                    </a:ext>
                  </a:extLst>
                </p:cNvPr>
                <p:cNvSpPr/>
                <p:nvPr/>
              </p:nvSpPr>
              <p:spPr>
                <a:xfrm>
                  <a:off x="2780120" y="-1129737"/>
                  <a:ext cx="1634270" cy="899836"/>
                </a:xfrm>
                <a:prstGeom prst="roundRect">
                  <a:avLst>
                    <a:gd name="adj" fmla="val 15258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ID" sz="1800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The value function: </a:t>
                  </a:r>
                  <a:endParaRPr lang="en-US" sz="18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𝑁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+</m:t>
                                </m:r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=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−1</m:t>
                                        </m:r>
                                      </m:sup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𝑅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Open Sans" panose="020B0606030504020204" pitchFamily="34" charset="0"/>
                                                <a:cs typeface="Open Sans" panose="020B0606030504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Open Sans" panose="020B0606030504020204" pitchFamily="34" charset="0"/>
                                                <a:cs typeface="Open Sans" panose="020B0606030504020204" pitchFamily="34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Open Sans" panose="020B0606030504020204" pitchFamily="34" charset="0"/>
                                                <a:cs typeface="Open Sans" panose="020B0606030504020204" pitchFamily="34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Open Sans" panose="020B0606030504020204" pitchFamily="34" charset="0"/>
                                                <a:cs typeface="Open Sans" panose="020B0606030504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Open Sans" panose="020B0606030504020204" pitchFamily="34" charset="0"/>
                                                <a:cs typeface="Open Sans" panose="020B0606030504020204" pitchFamily="34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Open Sans" panose="020B0606030504020204" pitchFamily="34" charset="0"/>
                                                <a:cs typeface="Open Sans" panose="020B0606030504020204" pitchFamily="34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ID" sz="1800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mc:Choice>
          <mc:Fallback>
            <p:sp>
              <p:nvSpPr>
                <p:cNvPr id="39" name="Rectangle: Rounded Corners 113">
                  <a:extLst>
                    <a:ext uri="{FF2B5EF4-FFF2-40B4-BE49-F238E27FC236}">
                      <a16:creationId xmlns:a16="http://schemas.microsoft.com/office/drawing/2014/main" id="{96247B73-F537-8FCC-2798-C79F3D7017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120" y="-1129737"/>
                  <a:ext cx="1634270" cy="899836"/>
                </a:xfrm>
                <a:prstGeom prst="roundRect">
                  <a:avLst>
                    <a:gd name="adj" fmla="val 15258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108">
            <a:extLst>
              <a:ext uri="{FF2B5EF4-FFF2-40B4-BE49-F238E27FC236}">
                <a16:creationId xmlns:a16="http://schemas.microsoft.com/office/drawing/2014/main" id="{CFD81970-B39C-76AB-3006-CEEDDEF6B9E5}"/>
              </a:ext>
            </a:extLst>
          </p:cNvPr>
          <p:cNvGrpSpPr/>
          <p:nvPr/>
        </p:nvGrpSpPr>
        <p:grpSpPr>
          <a:xfrm flipH="1">
            <a:off x="2608045" y="5289986"/>
            <a:ext cx="3199218" cy="594384"/>
            <a:chOff x="2780119" y="-1129737"/>
            <a:chExt cx="1634271" cy="1003451"/>
          </a:xfrm>
        </p:grpSpPr>
        <p:sp>
          <p:nvSpPr>
            <p:cNvPr id="44" name="Rectangle: Rounded Corners 112">
              <a:extLst>
                <a:ext uri="{FF2B5EF4-FFF2-40B4-BE49-F238E27FC236}">
                  <a16:creationId xmlns:a16="http://schemas.microsoft.com/office/drawing/2014/main" id="{2A7F5FC3-4EC8-D9E1-C3A6-1A721B074F4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: Rounded Corners 113">
                  <a:extLst>
                    <a:ext uri="{FF2B5EF4-FFF2-40B4-BE49-F238E27FC236}">
                      <a16:creationId xmlns:a16="http://schemas.microsoft.com/office/drawing/2014/main" id="{4035B3DB-7380-88D9-4613-7BA661A85645}"/>
                    </a:ext>
                  </a:extLst>
                </p:cNvPr>
                <p:cNvSpPr/>
                <p:nvPr/>
              </p:nvSpPr>
              <p:spPr>
                <a:xfrm>
                  <a:off x="2780120" y="-1129737"/>
                  <a:ext cx="1634270" cy="899836"/>
                </a:xfrm>
                <a:prstGeom prst="roundRect">
                  <a:avLst>
                    <a:gd name="adj" fmla="val 15258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US" sz="1800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Our objective is to find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a14:m>
                  <a:endParaRPr lang="en-ID" sz="1800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mc:Choice>
          <mc:Fallback>
            <p:sp>
              <p:nvSpPr>
                <p:cNvPr id="45" name="Rectangle: Rounded Corners 113">
                  <a:extLst>
                    <a:ext uri="{FF2B5EF4-FFF2-40B4-BE49-F238E27FC236}">
                      <a16:creationId xmlns:a16="http://schemas.microsoft.com/office/drawing/2014/main" id="{4035B3DB-7380-88D9-4613-7BA661A856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120" y="-1129737"/>
                  <a:ext cx="1634270" cy="899836"/>
                </a:xfrm>
                <a:prstGeom prst="roundRect">
                  <a:avLst>
                    <a:gd name="adj" fmla="val 15258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E0CBBC-3DFA-9AEF-0137-2C4CEB213CA3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 flipH="1">
            <a:off x="4207653" y="4171945"/>
            <a:ext cx="5" cy="11180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7FACB7D8-1300-F519-4135-7F3B1A2A30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4830" y="3125143"/>
            <a:ext cx="2237046" cy="223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94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Methodology - </a:t>
            </a:r>
            <a:r>
              <a:rPr lang="en-ID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Reinforcement Learning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95F9380-FFD2-7556-05EE-E094B973AF77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346B3C05-EDB2-80FD-1838-CC954CFB969F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9" name="Rectangle: Rounded Corners 21">
                <a:extLst>
                  <a:ext uri="{FF2B5EF4-FFF2-40B4-BE49-F238E27FC236}">
                    <a16:creationId xmlns:a16="http://schemas.microsoft.com/office/drawing/2014/main" id="{60CA7D44-9EB6-13D6-E19E-92B198ED6DE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Rectangle: Rounded Corners 22">
                <a:extLst>
                  <a:ext uri="{FF2B5EF4-FFF2-40B4-BE49-F238E27FC236}">
                    <a16:creationId xmlns:a16="http://schemas.microsoft.com/office/drawing/2014/main" id="{7D937BBA-9888-B2AB-D65C-AF14EB7095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Oval 51">
              <a:extLst>
                <a:ext uri="{FF2B5EF4-FFF2-40B4-BE49-F238E27FC236}">
                  <a16:creationId xmlns:a16="http://schemas.microsoft.com/office/drawing/2014/main" id="{E2A8B034-C5FC-99BB-B6E8-6BD52B2F2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6" name="Group 108">
            <a:extLst>
              <a:ext uri="{FF2B5EF4-FFF2-40B4-BE49-F238E27FC236}">
                <a16:creationId xmlns:a16="http://schemas.microsoft.com/office/drawing/2014/main" id="{095E4292-BF1C-92AF-B0CE-0584FAD9DAFC}"/>
              </a:ext>
            </a:extLst>
          </p:cNvPr>
          <p:cNvGrpSpPr/>
          <p:nvPr/>
        </p:nvGrpSpPr>
        <p:grpSpPr>
          <a:xfrm flipH="1">
            <a:off x="1503717" y="1270822"/>
            <a:ext cx="3934130" cy="501140"/>
            <a:chOff x="2780119" y="-935911"/>
            <a:chExt cx="1634270" cy="809625"/>
          </a:xfrm>
        </p:grpSpPr>
        <p:sp>
          <p:nvSpPr>
            <p:cNvPr id="7" name="Rectangle: Rounded Corners 112">
              <a:extLst>
                <a:ext uri="{FF2B5EF4-FFF2-40B4-BE49-F238E27FC236}">
                  <a16:creationId xmlns:a16="http://schemas.microsoft.com/office/drawing/2014/main" id="{DC44B5DC-5231-8E5B-458B-09547E859B8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ectangle: Rounded Corners 113">
              <a:extLst>
                <a:ext uri="{FF2B5EF4-FFF2-40B4-BE49-F238E27FC236}">
                  <a16:creationId xmlns:a16="http://schemas.microsoft.com/office/drawing/2014/main" id="{5E00F46B-97BB-D18C-F900-D2E62B1DD123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Problem Formulation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9" name="Group 108">
            <a:extLst>
              <a:ext uri="{FF2B5EF4-FFF2-40B4-BE49-F238E27FC236}">
                <a16:creationId xmlns:a16="http://schemas.microsoft.com/office/drawing/2014/main" id="{C8C8532B-5D32-847D-F902-A91CD1E99517}"/>
              </a:ext>
            </a:extLst>
          </p:cNvPr>
          <p:cNvGrpSpPr/>
          <p:nvPr/>
        </p:nvGrpSpPr>
        <p:grpSpPr>
          <a:xfrm flipH="1">
            <a:off x="3181346" y="2078348"/>
            <a:ext cx="5829300" cy="1163440"/>
            <a:chOff x="2780119" y="-1129737"/>
            <a:chExt cx="1634271" cy="1003451"/>
          </a:xfrm>
        </p:grpSpPr>
        <p:sp>
          <p:nvSpPr>
            <p:cNvPr id="10" name="Rectangle: Rounded Corners 112">
              <a:extLst>
                <a:ext uri="{FF2B5EF4-FFF2-40B4-BE49-F238E27FC236}">
                  <a16:creationId xmlns:a16="http://schemas.microsoft.com/office/drawing/2014/main" id="{A34F01C8-ABE9-A004-1C2E-E3A94175F778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: Rounded Corners 113">
                  <a:extLst>
                    <a:ext uri="{FF2B5EF4-FFF2-40B4-BE49-F238E27FC236}">
                      <a16:creationId xmlns:a16="http://schemas.microsoft.com/office/drawing/2014/main" id="{7DABC178-B658-059E-D09E-AE6E514EA08E}"/>
                    </a:ext>
                  </a:extLst>
                </p:cNvPr>
                <p:cNvSpPr/>
                <p:nvPr/>
              </p:nvSpPr>
              <p:spPr>
                <a:xfrm>
                  <a:off x="2780120" y="-1129737"/>
                  <a:ext cx="1634270" cy="899836"/>
                </a:xfrm>
                <a:prstGeom prst="roundRect">
                  <a:avLst>
                    <a:gd name="adj" fmla="val 15258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𝑁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+</m:t>
                                </m:r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=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−1</m:t>
                                        </m:r>
                                      </m:sup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𝑅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Open Sans" panose="020B0606030504020204" pitchFamily="34" charset="0"/>
                                                <a:cs typeface="Open Sans" panose="020B0606030504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Open Sans" panose="020B0606030504020204" pitchFamily="34" charset="0"/>
                                                <a:cs typeface="Open Sans" panose="020B0606030504020204" pitchFamily="34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Open Sans" panose="020B0606030504020204" pitchFamily="34" charset="0"/>
                                                <a:cs typeface="Open Sans" panose="020B0606030504020204" pitchFamily="34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Open Sans" panose="020B0606030504020204" pitchFamily="34" charset="0"/>
                                                <a:cs typeface="Open Sans" panose="020B0606030504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Open Sans" panose="020B0606030504020204" pitchFamily="34" charset="0"/>
                                                <a:cs typeface="Open Sans" panose="020B0606030504020204" pitchFamily="34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Open Sans" panose="020B0606030504020204" pitchFamily="34" charset="0"/>
                                                <a:cs typeface="Open Sans" panose="020B0606030504020204" pitchFamily="34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ID" sz="1800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mc:Choice>
          <mc:Fallback>
            <p:sp>
              <p:nvSpPr>
                <p:cNvPr id="11" name="Rectangle: Rounded Corners 113">
                  <a:extLst>
                    <a:ext uri="{FF2B5EF4-FFF2-40B4-BE49-F238E27FC236}">
                      <a16:creationId xmlns:a16="http://schemas.microsoft.com/office/drawing/2014/main" id="{7DABC178-B658-059E-D09E-AE6E514EA0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120" y="-1129737"/>
                  <a:ext cx="1634270" cy="899836"/>
                </a:xfrm>
                <a:prstGeom prst="roundRect">
                  <a:avLst>
                    <a:gd name="adj" fmla="val 15258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08">
            <a:extLst>
              <a:ext uri="{FF2B5EF4-FFF2-40B4-BE49-F238E27FC236}">
                <a16:creationId xmlns:a16="http://schemas.microsoft.com/office/drawing/2014/main" id="{39E2CBC3-7007-972A-9341-C8DD44ABB366}"/>
              </a:ext>
            </a:extLst>
          </p:cNvPr>
          <p:cNvGrpSpPr/>
          <p:nvPr/>
        </p:nvGrpSpPr>
        <p:grpSpPr>
          <a:xfrm flipH="1">
            <a:off x="862039" y="3611288"/>
            <a:ext cx="4507693" cy="594384"/>
            <a:chOff x="2780119" y="-1129737"/>
            <a:chExt cx="1634271" cy="1003451"/>
          </a:xfrm>
        </p:grpSpPr>
        <p:sp>
          <p:nvSpPr>
            <p:cNvPr id="13" name="Rectangle: Rounded Corners 112">
              <a:extLst>
                <a:ext uri="{FF2B5EF4-FFF2-40B4-BE49-F238E27FC236}">
                  <a16:creationId xmlns:a16="http://schemas.microsoft.com/office/drawing/2014/main" id="{CDCD372A-F0F9-B000-7AEE-F5F7069645D3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Rectangle: Rounded Corners 113">
              <a:extLst>
                <a:ext uri="{FF2B5EF4-FFF2-40B4-BE49-F238E27FC236}">
                  <a16:creationId xmlns:a16="http://schemas.microsoft.com/office/drawing/2014/main" id="{DBF83BF4-07D7-44F3-A1D8-E13A0AAAD4DE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How can we solve this optimization problem?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Group 108">
            <a:extLst>
              <a:ext uri="{FF2B5EF4-FFF2-40B4-BE49-F238E27FC236}">
                <a16:creationId xmlns:a16="http://schemas.microsoft.com/office/drawing/2014/main" id="{C0E656C9-1CA5-4D0F-D42B-9DF82262B77C}"/>
              </a:ext>
            </a:extLst>
          </p:cNvPr>
          <p:cNvGrpSpPr/>
          <p:nvPr/>
        </p:nvGrpSpPr>
        <p:grpSpPr>
          <a:xfrm flipH="1">
            <a:off x="6822270" y="3616212"/>
            <a:ext cx="2477733" cy="594384"/>
            <a:chOff x="2780119" y="-1129737"/>
            <a:chExt cx="1634271" cy="1003451"/>
          </a:xfrm>
        </p:grpSpPr>
        <p:sp>
          <p:nvSpPr>
            <p:cNvPr id="21" name="Rectangle: Rounded Corners 112">
              <a:extLst>
                <a:ext uri="{FF2B5EF4-FFF2-40B4-BE49-F238E27FC236}">
                  <a16:creationId xmlns:a16="http://schemas.microsoft.com/office/drawing/2014/main" id="{A668CC68-9A64-DBB0-250B-F8C73A798B38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Rectangle: Rounded Corners 113">
              <a:extLst>
                <a:ext uri="{FF2B5EF4-FFF2-40B4-BE49-F238E27FC236}">
                  <a16:creationId xmlns:a16="http://schemas.microsoft.com/office/drawing/2014/main" id="{34DB070C-4878-418C-A328-179AD1ACDBB2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Dynamic Programming?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6" name="Group 108">
            <a:extLst>
              <a:ext uri="{FF2B5EF4-FFF2-40B4-BE49-F238E27FC236}">
                <a16:creationId xmlns:a16="http://schemas.microsoft.com/office/drawing/2014/main" id="{35E31005-8DF4-95B0-2ED5-37143004792B}"/>
              </a:ext>
            </a:extLst>
          </p:cNvPr>
          <p:cNvGrpSpPr/>
          <p:nvPr/>
        </p:nvGrpSpPr>
        <p:grpSpPr>
          <a:xfrm flipH="1">
            <a:off x="4416634" y="4666159"/>
            <a:ext cx="7289005" cy="594385"/>
            <a:chOff x="2780119" y="-1129737"/>
            <a:chExt cx="1634271" cy="1003451"/>
          </a:xfrm>
        </p:grpSpPr>
        <p:sp>
          <p:nvSpPr>
            <p:cNvPr id="27" name="Rectangle: Rounded Corners 112">
              <a:extLst>
                <a:ext uri="{FF2B5EF4-FFF2-40B4-BE49-F238E27FC236}">
                  <a16:creationId xmlns:a16="http://schemas.microsoft.com/office/drawing/2014/main" id="{AC540689-6057-0EC5-E683-00F454ADE92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: Rounded Corners 113">
                  <a:extLst>
                    <a:ext uri="{FF2B5EF4-FFF2-40B4-BE49-F238E27FC236}">
                      <a16:creationId xmlns:a16="http://schemas.microsoft.com/office/drawing/2014/main" id="{D2D6D8BC-F398-F82E-BBC3-F83560EF55E3}"/>
                    </a:ext>
                  </a:extLst>
                </p:cNvPr>
                <p:cNvSpPr/>
                <p:nvPr/>
              </p:nvSpPr>
              <p:spPr>
                <a:xfrm>
                  <a:off x="2780120" y="-1129737"/>
                  <a:ext cx="1634270" cy="899837"/>
                </a:xfrm>
                <a:prstGeom prst="roundRect">
                  <a:avLst>
                    <a:gd name="adj" fmla="val 15258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 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𝑅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Open Sans" panose="020B0606030504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Open Sans" panose="020B0606030504020204" pitchFamily="34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Open Sans" panose="020B0606030504020204" pitchFamily="34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Open Sans" panose="020B0606030504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Open Sans" panose="020B0606030504020204" pitchFamily="34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Open Sans" panose="020B0606030504020204" pitchFamily="34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+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+1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Open Sans" panose="020B060603050402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Open Sans" panose="020B0606030504020204" pitchFamily="34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Open Sans" panose="020B0606030504020204" pitchFamily="34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Open Sans" panose="020B0606030504020204" pitchFamily="34" charset="0"/>
                                              </a:rPr>
                                              <m:t>+1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Open Sans" panose="020B0606030504020204" pitchFamily="34" charset="0"/>
                                              </a:rPr>
                                              <m:t>𝜋</m:t>
                                            </m:r>
                                          </m:sup>
                                        </m:sSubSup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lang="en-ID" sz="1800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mc:Choice>
          <mc:Fallback>
            <p:sp>
              <p:nvSpPr>
                <p:cNvPr id="28" name="Rectangle: Rounded Corners 113">
                  <a:extLst>
                    <a:ext uri="{FF2B5EF4-FFF2-40B4-BE49-F238E27FC236}">
                      <a16:creationId xmlns:a16="http://schemas.microsoft.com/office/drawing/2014/main" id="{D2D6D8BC-F398-F82E-BBC3-F83560EF5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120" y="-1129737"/>
                  <a:ext cx="1634270" cy="899837"/>
                </a:xfrm>
                <a:prstGeom prst="roundRect">
                  <a:avLst>
                    <a:gd name="adj" fmla="val 15258"/>
                  </a:avLst>
                </a:prstGeom>
                <a:blipFill>
                  <a:blip r:embed="rId4"/>
                  <a:stretch>
                    <a:fillRect t="-2924" b="-40936"/>
                  </a:stretch>
                </a:blip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40F811-6AF9-AC32-F74C-6D4A373DF228}"/>
              </a:ext>
            </a:extLst>
          </p:cNvPr>
          <p:cNvCxnSpPr>
            <a:cxnSpLocks/>
            <a:stCxn id="14" idx="1"/>
            <a:endCxn id="22" idx="3"/>
          </p:cNvCxnSpPr>
          <p:nvPr/>
        </p:nvCxnSpPr>
        <p:spPr>
          <a:xfrm>
            <a:off x="5369729" y="3877793"/>
            <a:ext cx="1452541" cy="49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947C43B-508C-F433-1B51-ADE4B8BEB081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flipH="1">
            <a:off x="8061134" y="4210596"/>
            <a:ext cx="3" cy="455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92E5ACC-F400-E21F-E199-DAC45500C508}"/>
              </a:ext>
            </a:extLst>
          </p:cNvPr>
          <p:cNvCxnSpPr>
            <a:cxnSpLocks/>
            <a:stCxn id="27" idx="2"/>
            <a:endCxn id="50" idx="0"/>
          </p:cNvCxnSpPr>
          <p:nvPr/>
        </p:nvCxnSpPr>
        <p:spPr>
          <a:xfrm flipH="1">
            <a:off x="8061136" y="5260544"/>
            <a:ext cx="2" cy="455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108">
            <a:extLst>
              <a:ext uri="{FF2B5EF4-FFF2-40B4-BE49-F238E27FC236}">
                <a16:creationId xmlns:a16="http://schemas.microsoft.com/office/drawing/2014/main" id="{B612C856-6F3D-7294-1314-DFBDB6AB8D6F}"/>
              </a:ext>
            </a:extLst>
          </p:cNvPr>
          <p:cNvGrpSpPr/>
          <p:nvPr/>
        </p:nvGrpSpPr>
        <p:grpSpPr>
          <a:xfrm flipH="1">
            <a:off x="7290798" y="5716108"/>
            <a:ext cx="1540678" cy="594384"/>
            <a:chOff x="2780119" y="-1129737"/>
            <a:chExt cx="1634271" cy="1003451"/>
          </a:xfrm>
        </p:grpSpPr>
        <p:sp>
          <p:nvSpPr>
            <p:cNvPr id="46" name="Rectangle: Rounded Corners 112">
              <a:extLst>
                <a:ext uri="{FF2B5EF4-FFF2-40B4-BE49-F238E27FC236}">
                  <a16:creationId xmlns:a16="http://schemas.microsoft.com/office/drawing/2014/main" id="{5139ECB8-71FE-A347-4BC6-1AC76DBC7C8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0" name="Rectangle: Rounded Corners 113">
              <a:extLst>
                <a:ext uri="{FF2B5EF4-FFF2-40B4-BE49-F238E27FC236}">
                  <a16:creationId xmlns:a16="http://schemas.microsoft.com/office/drawing/2014/main" id="{78C4100D-EDB6-A002-8FDF-F80925ECB566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Very difficult!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F2250B9-BE9F-D40C-408D-C34341E46F92}"/>
              </a:ext>
            </a:extLst>
          </p:cNvPr>
          <p:cNvSpPr txBox="1"/>
          <p:nvPr/>
        </p:nvSpPr>
        <p:spPr>
          <a:xfrm>
            <a:off x="1170677" y="4743419"/>
            <a:ext cx="324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Programming Principle: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677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Methodology - </a:t>
            </a:r>
            <a:r>
              <a:rPr lang="en-ID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Reinforcement Learning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9D1170E0-B100-D518-1636-28F05A84529D}"/>
              </a:ext>
            </a:extLst>
          </p:cNvPr>
          <p:cNvGrpSpPr/>
          <p:nvPr/>
        </p:nvGrpSpPr>
        <p:grpSpPr>
          <a:xfrm flipH="1">
            <a:off x="1503717" y="1270822"/>
            <a:ext cx="2703941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62F73133-CC03-48EB-7C47-8DC6114DCB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765D803A-C48C-0B84-A665-075AD98108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Actor Critic Method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95F9380-FFD2-7556-05EE-E094B973AF77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346B3C05-EDB2-80FD-1838-CC954CFB969F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9" name="Rectangle: Rounded Corners 21">
                <a:extLst>
                  <a:ext uri="{FF2B5EF4-FFF2-40B4-BE49-F238E27FC236}">
                    <a16:creationId xmlns:a16="http://schemas.microsoft.com/office/drawing/2014/main" id="{60CA7D44-9EB6-13D6-E19E-92B198ED6DE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Rectangle: Rounded Corners 22">
                <a:extLst>
                  <a:ext uri="{FF2B5EF4-FFF2-40B4-BE49-F238E27FC236}">
                    <a16:creationId xmlns:a16="http://schemas.microsoft.com/office/drawing/2014/main" id="{7D937BBA-9888-B2AB-D65C-AF14EB7095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Oval 51">
              <a:extLst>
                <a:ext uri="{FF2B5EF4-FFF2-40B4-BE49-F238E27FC236}">
                  <a16:creationId xmlns:a16="http://schemas.microsoft.com/office/drawing/2014/main" id="{E2A8B034-C5FC-99BB-B6E8-6BD52B2F2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52" name="Group 108">
            <a:extLst>
              <a:ext uri="{FF2B5EF4-FFF2-40B4-BE49-F238E27FC236}">
                <a16:creationId xmlns:a16="http://schemas.microsoft.com/office/drawing/2014/main" id="{E727B152-73C5-6C07-2E6B-55F17572134D}"/>
              </a:ext>
            </a:extLst>
          </p:cNvPr>
          <p:cNvGrpSpPr/>
          <p:nvPr/>
        </p:nvGrpSpPr>
        <p:grpSpPr>
          <a:xfrm flipH="1">
            <a:off x="862038" y="1988045"/>
            <a:ext cx="7977161" cy="594384"/>
            <a:chOff x="2780119" y="-1129737"/>
            <a:chExt cx="1634271" cy="1003451"/>
          </a:xfrm>
        </p:grpSpPr>
        <p:sp>
          <p:nvSpPr>
            <p:cNvPr id="53" name="Rectangle: Rounded Corners 112">
              <a:extLst>
                <a:ext uri="{FF2B5EF4-FFF2-40B4-BE49-F238E27FC236}">
                  <a16:creationId xmlns:a16="http://schemas.microsoft.com/office/drawing/2014/main" id="{10D400DF-EA44-9964-7CB0-1E8A771ABD5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4" name="Rectangle: Rounded Corners 113">
              <a:extLst>
                <a:ext uri="{FF2B5EF4-FFF2-40B4-BE49-F238E27FC236}">
                  <a16:creationId xmlns:a16="http://schemas.microsoft.com/office/drawing/2014/main" id="{80367BED-3C5B-6E16-678C-7E8B9EE28607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We utilize the Reinforcement Learning technique to solve the optimization problem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5" name="Group 108">
            <a:extLst>
              <a:ext uri="{FF2B5EF4-FFF2-40B4-BE49-F238E27FC236}">
                <a16:creationId xmlns:a16="http://schemas.microsoft.com/office/drawing/2014/main" id="{1A0D6EA5-03F6-B9C2-8926-038E874BB0D2}"/>
              </a:ext>
            </a:extLst>
          </p:cNvPr>
          <p:cNvGrpSpPr/>
          <p:nvPr/>
        </p:nvGrpSpPr>
        <p:grpSpPr>
          <a:xfrm flipH="1">
            <a:off x="862043" y="3549588"/>
            <a:ext cx="5133975" cy="594384"/>
            <a:chOff x="2780119" y="-1129737"/>
            <a:chExt cx="1634271" cy="1003451"/>
          </a:xfrm>
        </p:grpSpPr>
        <p:sp>
          <p:nvSpPr>
            <p:cNvPr id="56" name="Rectangle: Rounded Corners 112">
              <a:extLst>
                <a:ext uri="{FF2B5EF4-FFF2-40B4-BE49-F238E27FC236}">
                  <a16:creationId xmlns:a16="http://schemas.microsoft.com/office/drawing/2014/main" id="{9581E29D-CF11-B2B3-66CE-F1EECEB3D3A6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Rectangle: Rounded Corners 113">
              <a:extLst>
                <a:ext uri="{FF2B5EF4-FFF2-40B4-BE49-F238E27FC236}">
                  <a16:creationId xmlns:a16="http://schemas.microsoft.com/office/drawing/2014/main" id="{6E3199D8-D308-6FB0-EB34-217F2774F405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Actor-Critic method is popular among RL algorithms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8" name="Group 108">
            <a:extLst>
              <a:ext uri="{FF2B5EF4-FFF2-40B4-BE49-F238E27FC236}">
                <a16:creationId xmlns:a16="http://schemas.microsoft.com/office/drawing/2014/main" id="{06829383-7CE3-6851-E26B-0085EBE95CFB}"/>
              </a:ext>
            </a:extLst>
          </p:cNvPr>
          <p:cNvGrpSpPr/>
          <p:nvPr/>
        </p:nvGrpSpPr>
        <p:grpSpPr>
          <a:xfrm flipH="1">
            <a:off x="6745594" y="2995776"/>
            <a:ext cx="2117446" cy="533009"/>
            <a:chOff x="2780119" y="-1129737"/>
            <a:chExt cx="1634271" cy="1003451"/>
          </a:xfrm>
        </p:grpSpPr>
        <p:sp>
          <p:nvSpPr>
            <p:cNvPr id="59" name="Rectangle: Rounded Corners 112">
              <a:extLst>
                <a:ext uri="{FF2B5EF4-FFF2-40B4-BE49-F238E27FC236}">
                  <a16:creationId xmlns:a16="http://schemas.microsoft.com/office/drawing/2014/main" id="{7813C7A6-CA90-D203-053C-1B5A52393C5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0" name="Rectangle: Rounded Corners 113">
              <a:extLst>
                <a:ext uri="{FF2B5EF4-FFF2-40B4-BE49-F238E27FC236}">
                  <a16:creationId xmlns:a16="http://schemas.microsoft.com/office/drawing/2014/main" id="{516132B4-FC2D-9D50-2AB0-281C7C851FDE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Good performance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1" name="Group 108">
            <a:extLst>
              <a:ext uri="{FF2B5EF4-FFF2-40B4-BE49-F238E27FC236}">
                <a16:creationId xmlns:a16="http://schemas.microsoft.com/office/drawing/2014/main" id="{23CDCEDB-25D8-EE4A-6459-DEB7E3581EB6}"/>
              </a:ext>
            </a:extLst>
          </p:cNvPr>
          <p:cNvGrpSpPr/>
          <p:nvPr/>
        </p:nvGrpSpPr>
        <p:grpSpPr>
          <a:xfrm flipH="1">
            <a:off x="6721753" y="4290814"/>
            <a:ext cx="2117446" cy="533009"/>
            <a:chOff x="2780119" y="-1129737"/>
            <a:chExt cx="1634271" cy="1003451"/>
          </a:xfrm>
        </p:grpSpPr>
        <p:sp>
          <p:nvSpPr>
            <p:cNvPr id="62" name="Rectangle: Rounded Corners 112">
              <a:extLst>
                <a:ext uri="{FF2B5EF4-FFF2-40B4-BE49-F238E27FC236}">
                  <a16:creationId xmlns:a16="http://schemas.microsoft.com/office/drawing/2014/main" id="{F40E72EB-4CBF-9F33-AFEC-6C1D418FD2E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3" name="Rectangle: Rounded Corners 113">
              <a:extLst>
                <a:ext uri="{FF2B5EF4-FFF2-40B4-BE49-F238E27FC236}">
                  <a16:creationId xmlns:a16="http://schemas.microsoft.com/office/drawing/2014/main" id="{19681434-B7B5-DEBB-1E0C-C842E6574BA9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Reduce variance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9EC267-FEAD-ACEF-087C-4AB727BDE28B}"/>
              </a:ext>
            </a:extLst>
          </p:cNvPr>
          <p:cNvCxnSpPr>
            <a:cxnSpLocks/>
            <a:stCxn id="57" idx="1"/>
            <a:endCxn id="60" idx="3"/>
          </p:cNvCxnSpPr>
          <p:nvPr/>
        </p:nvCxnSpPr>
        <p:spPr>
          <a:xfrm flipV="1">
            <a:off x="5996015" y="3234762"/>
            <a:ext cx="749579" cy="5813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0CBD7BE-462F-BE8C-E87C-63F6166E7F7A}"/>
              </a:ext>
            </a:extLst>
          </p:cNvPr>
          <p:cNvCxnSpPr>
            <a:cxnSpLocks/>
            <a:stCxn id="57" idx="1"/>
            <a:endCxn id="63" idx="3"/>
          </p:cNvCxnSpPr>
          <p:nvPr/>
        </p:nvCxnSpPr>
        <p:spPr>
          <a:xfrm>
            <a:off x="5996015" y="3816093"/>
            <a:ext cx="725738" cy="7137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74ECE414-14F1-0B90-A746-5138004E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0" y="2995775"/>
            <a:ext cx="477971" cy="47797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5E63A07-4F26-B931-62FC-A97BC43BA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249" y="4293559"/>
            <a:ext cx="477972" cy="47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70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Methodology - </a:t>
            </a:r>
            <a:r>
              <a:rPr lang="en-ID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Reinforcement Learning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9D1170E0-B100-D518-1636-28F05A84529D}"/>
              </a:ext>
            </a:extLst>
          </p:cNvPr>
          <p:cNvGrpSpPr/>
          <p:nvPr/>
        </p:nvGrpSpPr>
        <p:grpSpPr>
          <a:xfrm flipH="1">
            <a:off x="1503717" y="1270822"/>
            <a:ext cx="2703941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62F73133-CC03-48EB-7C47-8DC6114DCB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765D803A-C48C-0B84-A665-075AD98108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Actor Critic Method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95F9380-FFD2-7556-05EE-E094B973AF77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346B3C05-EDB2-80FD-1838-CC954CFB969F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9" name="Rectangle: Rounded Corners 21">
                <a:extLst>
                  <a:ext uri="{FF2B5EF4-FFF2-40B4-BE49-F238E27FC236}">
                    <a16:creationId xmlns:a16="http://schemas.microsoft.com/office/drawing/2014/main" id="{60CA7D44-9EB6-13D6-E19E-92B198ED6DE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Rectangle: Rounded Corners 22">
                <a:extLst>
                  <a:ext uri="{FF2B5EF4-FFF2-40B4-BE49-F238E27FC236}">
                    <a16:creationId xmlns:a16="http://schemas.microsoft.com/office/drawing/2014/main" id="{7D937BBA-9888-B2AB-D65C-AF14EB7095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Oval 51">
              <a:extLst>
                <a:ext uri="{FF2B5EF4-FFF2-40B4-BE49-F238E27FC236}">
                  <a16:creationId xmlns:a16="http://schemas.microsoft.com/office/drawing/2014/main" id="{E2A8B034-C5FC-99BB-B6E8-6BD52B2F2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702D14-BA7B-4913-9596-16307D6B5A06}"/>
              </a:ext>
            </a:extLst>
          </p:cNvPr>
          <p:cNvGrpSpPr/>
          <p:nvPr/>
        </p:nvGrpSpPr>
        <p:grpSpPr>
          <a:xfrm>
            <a:off x="2350273" y="4072147"/>
            <a:ext cx="7491453" cy="2420726"/>
            <a:chOff x="2515276" y="2259187"/>
            <a:chExt cx="7182675" cy="238564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E9C3CFB-DD9D-C691-97BA-9793934E3F75}"/>
                </a:ext>
              </a:extLst>
            </p:cNvPr>
            <p:cNvSpPr/>
            <p:nvPr/>
          </p:nvSpPr>
          <p:spPr>
            <a:xfrm>
              <a:off x="3703793" y="2398025"/>
              <a:ext cx="1600200" cy="61423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Actor network</a:t>
              </a:r>
              <a:endParaRPr lang="en-GB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4DDCA2A-6012-62FC-1101-6F51B34A2663}"/>
                </a:ext>
              </a:extLst>
            </p:cNvPr>
            <p:cNvSpPr/>
            <p:nvPr/>
          </p:nvSpPr>
          <p:spPr>
            <a:xfrm>
              <a:off x="6503637" y="2403335"/>
              <a:ext cx="1600200" cy="224149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Critic network</a:t>
              </a:r>
              <a:endParaRPr lang="en-GB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AFC760D-5ED1-826C-5B24-829B481A08B6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5303993" y="2705143"/>
              <a:ext cx="1199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093300-4006-22F8-D4BA-7C77D7BC4473}"/>
                </a:ext>
              </a:extLst>
            </p:cNvPr>
            <p:cNvSpPr/>
            <p:nvPr/>
          </p:nvSpPr>
          <p:spPr>
            <a:xfrm>
              <a:off x="2515276" y="2921226"/>
              <a:ext cx="364140" cy="36414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endParaRPr lang="en-GB" dirty="0"/>
            </a:p>
          </p:txBody>
        </p: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2DE3E31D-BE7C-1B72-F7EF-DB2F97A5B8BA}"/>
                </a:ext>
              </a:extLst>
            </p:cNvPr>
            <p:cNvCxnSpPr>
              <a:cxnSpLocks/>
              <a:stCxn id="40" idx="6"/>
              <a:endCxn id="35" idx="1"/>
            </p:cNvCxnSpPr>
            <p:nvPr/>
          </p:nvCxnSpPr>
          <p:spPr>
            <a:xfrm>
              <a:off x="2879416" y="3103296"/>
              <a:ext cx="3624221" cy="420786"/>
            </a:xfrm>
            <a:prstGeom prst="bentConnector3">
              <a:avLst>
                <a:gd name="adj1" fmla="val 1137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1BE6B1C1-2865-C345-D44D-461F3125AB28}"/>
                </a:ext>
              </a:extLst>
            </p:cNvPr>
            <p:cNvCxnSpPr>
              <a:cxnSpLocks/>
              <a:stCxn id="40" idx="6"/>
              <a:endCxn id="32" idx="1"/>
            </p:cNvCxnSpPr>
            <p:nvPr/>
          </p:nvCxnSpPr>
          <p:spPr>
            <a:xfrm flipV="1">
              <a:off x="2879416" y="2705143"/>
              <a:ext cx="824377" cy="39815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718D079-F2EC-CFAC-61D5-5CD27E3FFAE4}"/>
                </a:ext>
              </a:extLst>
            </p:cNvPr>
            <p:cNvSpPr txBox="1"/>
            <p:nvPr/>
          </p:nvSpPr>
          <p:spPr>
            <a:xfrm>
              <a:off x="5515141" y="2259187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action</a:t>
              </a:r>
              <a:endParaRPr lang="en-GB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764BE2-CEF7-BE4F-3BD7-BBDE5996FE09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8103837" y="3524082"/>
              <a:ext cx="67602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B3AF7A7-DD99-CE5E-5FAF-47229C2DD5D6}"/>
                </a:ext>
              </a:extLst>
            </p:cNvPr>
            <p:cNvSpPr txBox="1"/>
            <p:nvPr/>
          </p:nvSpPr>
          <p:spPr>
            <a:xfrm>
              <a:off x="8785714" y="3333918"/>
              <a:ext cx="912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Q-value</a:t>
              </a:r>
              <a:endParaRPr lang="en-GB" dirty="0"/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155A3D0E-DE88-C310-C2C1-A55B66951CEF}"/>
                </a:ext>
              </a:extLst>
            </p:cNvPr>
            <p:cNvCxnSpPr>
              <a:cxnSpLocks/>
              <a:stCxn id="32" idx="3"/>
              <a:endCxn id="40" idx="0"/>
            </p:cNvCxnSpPr>
            <p:nvPr/>
          </p:nvCxnSpPr>
          <p:spPr>
            <a:xfrm flipH="1">
              <a:off x="2697346" y="2705143"/>
              <a:ext cx="2606647" cy="216083"/>
            </a:xfrm>
            <a:prstGeom prst="bentConnector4">
              <a:avLst>
                <a:gd name="adj1" fmla="val -8770"/>
                <a:gd name="adj2" fmla="val -24792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108">
            <a:extLst>
              <a:ext uri="{FF2B5EF4-FFF2-40B4-BE49-F238E27FC236}">
                <a16:creationId xmlns:a16="http://schemas.microsoft.com/office/drawing/2014/main" id="{E727B152-73C5-6C07-2E6B-55F17572134D}"/>
              </a:ext>
            </a:extLst>
          </p:cNvPr>
          <p:cNvGrpSpPr/>
          <p:nvPr/>
        </p:nvGrpSpPr>
        <p:grpSpPr>
          <a:xfrm flipH="1">
            <a:off x="737576" y="2282074"/>
            <a:ext cx="3605187" cy="594384"/>
            <a:chOff x="2780119" y="-1129737"/>
            <a:chExt cx="1634271" cy="1003451"/>
          </a:xfrm>
        </p:grpSpPr>
        <p:sp>
          <p:nvSpPr>
            <p:cNvPr id="53" name="Rectangle: Rounded Corners 112">
              <a:extLst>
                <a:ext uri="{FF2B5EF4-FFF2-40B4-BE49-F238E27FC236}">
                  <a16:creationId xmlns:a16="http://schemas.microsoft.com/office/drawing/2014/main" id="{10D400DF-EA44-9964-7CB0-1E8A771ABD5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4" name="Rectangle: Rounded Corners 113">
              <a:extLst>
                <a:ext uri="{FF2B5EF4-FFF2-40B4-BE49-F238E27FC236}">
                  <a16:creationId xmlns:a16="http://schemas.microsoft.com/office/drawing/2014/main" id="{80367BED-3C5B-6E16-678C-7E8B9EE28607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The algorithm consists of two parts</a:t>
              </a:r>
            </a:p>
          </p:txBody>
        </p:sp>
      </p:grpSp>
      <p:grpSp>
        <p:nvGrpSpPr>
          <p:cNvPr id="22" name="Group 108">
            <a:extLst>
              <a:ext uri="{FF2B5EF4-FFF2-40B4-BE49-F238E27FC236}">
                <a16:creationId xmlns:a16="http://schemas.microsoft.com/office/drawing/2014/main" id="{1E0F1069-EFE4-0528-E0A2-E36017F603F3}"/>
              </a:ext>
            </a:extLst>
          </p:cNvPr>
          <p:cNvGrpSpPr/>
          <p:nvPr/>
        </p:nvGrpSpPr>
        <p:grpSpPr>
          <a:xfrm flipH="1">
            <a:off x="5052401" y="1691371"/>
            <a:ext cx="2329474" cy="594384"/>
            <a:chOff x="2780119" y="-1129737"/>
            <a:chExt cx="1634271" cy="1003451"/>
          </a:xfrm>
        </p:grpSpPr>
        <p:sp>
          <p:nvSpPr>
            <p:cNvPr id="23" name="Rectangle: Rounded Corners 112">
              <a:extLst>
                <a:ext uri="{FF2B5EF4-FFF2-40B4-BE49-F238E27FC236}">
                  <a16:creationId xmlns:a16="http://schemas.microsoft.com/office/drawing/2014/main" id="{E405C5E8-1267-62F9-0B7E-F7211B589E73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tangle: Rounded Corners 113">
              <a:extLst>
                <a:ext uri="{FF2B5EF4-FFF2-40B4-BE49-F238E27FC236}">
                  <a16:creationId xmlns:a16="http://schemas.microsoft.com/office/drawing/2014/main" id="{20017FA0-9C31-7653-264C-B4D5207F5607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Actor (policy network)</a:t>
              </a:r>
            </a:p>
          </p:txBody>
        </p:sp>
      </p:grpSp>
      <p:grpSp>
        <p:nvGrpSpPr>
          <p:cNvPr id="25" name="Group 108">
            <a:extLst>
              <a:ext uri="{FF2B5EF4-FFF2-40B4-BE49-F238E27FC236}">
                <a16:creationId xmlns:a16="http://schemas.microsoft.com/office/drawing/2014/main" id="{BF56CB8A-9ADD-0AEC-1D81-8C76D338EFB1}"/>
              </a:ext>
            </a:extLst>
          </p:cNvPr>
          <p:cNvGrpSpPr/>
          <p:nvPr/>
        </p:nvGrpSpPr>
        <p:grpSpPr>
          <a:xfrm flipH="1">
            <a:off x="7886696" y="1693972"/>
            <a:ext cx="3342684" cy="594384"/>
            <a:chOff x="2780119" y="-1129737"/>
            <a:chExt cx="1634271" cy="1003451"/>
          </a:xfrm>
        </p:grpSpPr>
        <p:sp>
          <p:nvSpPr>
            <p:cNvPr id="26" name="Rectangle: Rounded Corners 112">
              <a:extLst>
                <a:ext uri="{FF2B5EF4-FFF2-40B4-BE49-F238E27FC236}">
                  <a16:creationId xmlns:a16="http://schemas.microsoft.com/office/drawing/2014/main" id="{E6791F98-6978-83A5-4369-D5F28AB8D309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Rectangle: Rounded Corners 113">
              <a:extLst>
                <a:ext uri="{FF2B5EF4-FFF2-40B4-BE49-F238E27FC236}">
                  <a16:creationId xmlns:a16="http://schemas.microsoft.com/office/drawing/2014/main" id="{F7A7BE20-46EA-DBA9-0D61-34EA3B31D6A0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Control how the agent behaves</a:t>
              </a:r>
            </a:p>
          </p:txBody>
        </p:sp>
      </p:grpSp>
      <p:grpSp>
        <p:nvGrpSpPr>
          <p:cNvPr id="28" name="Group 108">
            <a:extLst>
              <a:ext uri="{FF2B5EF4-FFF2-40B4-BE49-F238E27FC236}">
                <a16:creationId xmlns:a16="http://schemas.microsoft.com/office/drawing/2014/main" id="{0C8E7118-C318-1F14-9275-C3F118E9B4FC}"/>
              </a:ext>
            </a:extLst>
          </p:cNvPr>
          <p:cNvGrpSpPr/>
          <p:nvPr/>
        </p:nvGrpSpPr>
        <p:grpSpPr>
          <a:xfrm flipH="1">
            <a:off x="5052397" y="2736163"/>
            <a:ext cx="2329474" cy="594384"/>
            <a:chOff x="2780119" y="-1129737"/>
            <a:chExt cx="1634271" cy="1003451"/>
          </a:xfrm>
        </p:grpSpPr>
        <p:sp>
          <p:nvSpPr>
            <p:cNvPr id="29" name="Rectangle: Rounded Corners 112">
              <a:extLst>
                <a:ext uri="{FF2B5EF4-FFF2-40B4-BE49-F238E27FC236}">
                  <a16:creationId xmlns:a16="http://schemas.microsoft.com/office/drawing/2014/main" id="{D995F760-415A-F04C-D232-5645C934C82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Rectangle: Rounded Corners 113">
              <a:extLst>
                <a:ext uri="{FF2B5EF4-FFF2-40B4-BE49-F238E27FC236}">
                  <a16:creationId xmlns:a16="http://schemas.microsoft.com/office/drawing/2014/main" id="{5DAA178F-36A4-33B8-7A64-DD5369041CDD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Critic (value network)</a:t>
              </a:r>
            </a:p>
          </p:txBody>
        </p:sp>
      </p:grpSp>
      <p:grpSp>
        <p:nvGrpSpPr>
          <p:cNvPr id="33" name="Group 108">
            <a:extLst>
              <a:ext uri="{FF2B5EF4-FFF2-40B4-BE49-F238E27FC236}">
                <a16:creationId xmlns:a16="http://schemas.microsoft.com/office/drawing/2014/main" id="{51DA3A2E-D925-4A1F-56A5-E2697CF4ECAC}"/>
              </a:ext>
            </a:extLst>
          </p:cNvPr>
          <p:cNvGrpSpPr/>
          <p:nvPr/>
        </p:nvGrpSpPr>
        <p:grpSpPr>
          <a:xfrm flipH="1">
            <a:off x="7879568" y="2739139"/>
            <a:ext cx="3342684" cy="594384"/>
            <a:chOff x="2780119" y="-1129737"/>
            <a:chExt cx="1634271" cy="1003451"/>
          </a:xfrm>
        </p:grpSpPr>
        <p:sp>
          <p:nvSpPr>
            <p:cNvPr id="34" name="Rectangle: Rounded Corners 112">
              <a:extLst>
                <a:ext uri="{FF2B5EF4-FFF2-40B4-BE49-F238E27FC236}">
                  <a16:creationId xmlns:a16="http://schemas.microsoft.com/office/drawing/2014/main" id="{C6FAF206-1A92-C7A0-E6B4-26E4CF81C84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" name="Rectangle: Rounded Corners 113">
              <a:extLst>
                <a:ext uri="{FF2B5EF4-FFF2-40B4-BE49-F238E27FC236}">
                  <a16:creationId xmlns:a16="http://schemas.microsoft.com/office/drawing/2014/main" id="{75FC6E75-3E35-5279-5FD3-B29A0FDC97D4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Measure how good the action is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E1B78A-6D06-5343-923A-829DE8028210}"/>
              </a:ext>
            </a:extLst>
          </p:cNvPr>
          <p:cNvCxnSpPr>
            <a:cxnSpLocks/>
            <a:stCxn id="54" idx="1"/>
            <a:endCxn id="24" idx="3"/>
          </p:cNvCxnSpPr>
          <p:nvPr/>
        </p:nvCxnSpPr>
        <p:spPr>
          <a:xfrm flipV="1">
            <a:off x="4342761" y="1957876"/>
            <a:ext cx="709640" cy="590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92FCA7-3681-9664-0289-3EE7C9024DE3}"/>
              </a:ext>
            </a:extLst>
          </p:cNvPr>
          <p:cNvCxnSpPr>
            <a:cxnSpLocks/>
            <a:stCxn id="54" idx="1"/>
            <a:endCxn id="31" idx="3"/>
          </p:cNvCxnSpPr>
          <p:nvPr/>
        </p:nvCxnSpPr>
        <p:spPr>
          <a:xfrm>
            <a:off x="4342761" y="2548579"/>
            <a:ext cx="709636" cy="4540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CD3A64D-BF4A-08A5-83B4-C738EC20A8EC}"/>
              </a:ext>
            </a:extLst>
          </p:cNvPr>
          <p:cNvCxnSpPr>
            <a:cxnSpLocks/>
            <a:stCxn id="24" idx="1"/>
            <a:endCxn id="27" idx="3"/>
          </p:cNvCxnSpPr>
          <p:nvPr/>
        </p:nvCxnSpPr>
        <p:spPr>
          <a:xfrm>
            <a:off x="7381874" y="1957876"/>
            <a:ext cx="504822" cy="26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82F522E-F1D8-F0D9-756D-C6781696038F}"/>
              </a:ext>
            </a:extLst>
          </p:cNvPr>
          <p:cNvCxnSpPr>
            <a:cxnSpLocks/>
            <a:stCxn id="31" idx="1"/>
            <a:endCxn id="37" idx="3"/>
          </p:cNvCxnSpPr>
          <p:nvPr/>
        </p:nvCxnSpPr>
        <p:spPr>
          <a:xfrm>
            <a:off x="7381870" y="3002668"/>
            <a:ext cx="497698" cy="2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385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Methodology - </a:t>
            </a:r>
            <a:r>
              <a:rPr lang="en-ID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Reinforcement Learning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9D1170E0-B100-D518-1636-28F05A84529D}"/>
              </a:ext>
            </a:extLst>
          </p:cNvPr>
          <p:cNvGrpSpPr/>
          <p:nvPr/>
        </p:nvGrpSpPr>
        <p:grpSpPr>
          <a:xfrm flipH="1">
            <a:off x="1503717" y="1270822"/>
            <a:ext cx="2703941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62F73133-CC03-48EB-7C47-8DC6114DCB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765D803A-C48C-0B84-A665-075AD98108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Actor Critic Method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95F9380-FFD2-7556-05EE-E094B973AF77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346B3C05-EDB2-80FD-1838-CC954CFB969F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9" name="Rectangle: Rounded Corners 21">
                <a:extLst>
                  <a:ext uri="{FF2B5EF4-FFF2-40B4-BE49-F238E27FC236}">
                    <a16:creationId xmlns:a16="http://schemas.microsoft.com/office/drawing/2014/main" id="{60CA7D44-9EB6-13D6-E19E-92B198ED6DE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Rectangle: Rounded Corners 22">
                <a:extLst>
                  <a:ext uri="{FF2B5EF4-FFF2-40B4-BE49-F238E27FC236}">
                    <a16:creationId xmlns:a16="http://schemas.microsoft.com/office/drawing/2014/main" id="{7D937BBA-9888-B2AB-D65C-AF14EB7095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Oval 51">
              <a:extLst>
                <a:ext uri="{FF2B5EF4-FFF2-40B4-BE49-F238E27FC236}">
                  <a16:creationId xmlns:a16="http://schemas.microsoft.com/office/drawing/2014/main" id="{E2A8B034-C5FC-99BB-B6E8-6BD52B2F2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7FD7B2D-200C-8DB0-E344-8563480F2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239900"/>
            <a:ext cx="8257767" cy="33114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F32668-11C8-9916-2AE5-CEDE51D25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30163"/>
            <a:ext cx="6296904" cy="3905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1A7BCB9-2521-1C18-AAC3-13DD837E8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639" y="2820743"/>
            <a:ext cx="8259328" cy="41915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4581F5FB-1025-9959-6827-C30587741A4E}"/>
              </a:ext>
            </a:extLst>
          </p:cNvPr>
          <p:cNvGrpSpPr/>
          <p:nvPr/>
        </p:nvGrpSpPr>
        <p:grpSpPr>
          <a:xfrm>
            <a:off x="6777101" y="1634885"/>
            <a:ext cx="4922311" cy="1590555"/>
            <a:chOff x="2515276" y="2259187"/>
            <a:chExt cx="7182675" cy="238564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14C3D79-A7C3-C46A-AD5B-B7E44D882C6A}"/>
                </a:ext>
              </a:extLst>
            </p:cNvPr>
            <p:cNvSpPr/>
            <p:nvPr/>
          </p:nvSpPr>
          <p:spPr>
            <a:xfrm>
              <a:off x="3703793" y="2398025"/>
              <a:ext cx="1600200" cy="61423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Actor network</a:t>
              </a:r>
              <a:endParaRPr lang="en-GB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EDB40A5-D1EB-0041-ADD2-4A0CCA50838E}"/>
                </a:ext>
              </a:extLst>
            </p:cNvPr>
            <p:cNvSpPr/>
            <p:nvPr/>
          </p:nvSpPr>
          <p:spPr>
            <a:xfrm>
              <a:off x="6503637" y="2403334"/>
              <a:ext cx="1600199" cy="224149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Critic network</a:t>
              </a:r>
              <a:endParaRPr lang="en-GB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C421AED-37E4-F1F1-0A6D-179AEFB04655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>
              <a:off x="5303993" y="2705143"/>
              <a:ext cx="1199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4DA9E27-8449-7FDA-1E69-F5AA37F89263}"/>
                </a:ext>
              </a:extLst>
            </p:cNvPr>
            <p:cNvSpPr/>
            <p:nvPr/>
          </p:nvSpPr>
          <p:spPr>
            <a:xfrm>
              <a:off x="2515276" y="2921226"/>
              <a:ext cx="364140" cy="36414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endParaRPr lang="en-GB" dirty="0"/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AA65717F-0AF9-0A59-C775-A39E8967FEED}"/>
                </a:ext>
              </a:extLst>
            </p:cNvPr>
            <p:cNvCxnSpPr>
              <a:cxnSpLocks/>
              <a:stCxn id="55" idx="6"/>
              <a:endCxn id="45" idx="1"/>
            </p:cNvCxnSpPr>
            <p:nvPr/>
          </p:nvCxnSpPr>
          <p:spPr>
            <a:xfrm>
              <a:off x="2879416" y="3103296"/>
              <a:ext cx="3624221" cy="420786"/>
            </a:xfrm>
            <a:prstGeom prst="bentConnector3">
              <a:avLst>
                <a:gd name="adj1" fmla="val 1137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839D26AD-A348-62DC-4C2A-DB40A586424A}"/>
                </a:ext>
              </a:extLst>
            </p:cNvPr>
            <p:cNvCxnSpPr>
              <a:cxnSpLocks/>
              <a:stCxn id="55" idx="6"/>
              <a:endCxn id="43" idx="1"/>
            </p:cNvCxnSpPr>
            <p:nvPr/>
          </p:nvCxnSpPr>
          <p:spPr>
            <a:xfrm flipV="1">
              <a:off x="2879416" y="2705143"/>
              <a:ext cx="824377" cy="39815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6531673-F0F4-1C76-6E43-DBAD3B19CA62}"/>
                </a:ext>
              </a:extLst>
            </p:cNvPr>
            <p:cNvSpPr txBox="1"/>
            <p:nvPr/>
          </p:nvSpPr>
          <p:spPr>
            <a:xfrm>
              <a:off x="5515141" y="2259187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action</a:t>
              </a:r>
              <a:endParaRPr lang="en-GB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A4B243A-6C7C-61DC-70BF-55D72D4FF2B4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8103836" y="3524082"/>
              <a:ext cx="6760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2EA1525-3767-AC76-4580-4A7E7813E49A}"/>
                </a:ext>
              </a:extLst>
            </p:cNvPr>
            <p:cNvSpPr txBox="1"/>
            <p:nvPr/>
          </p:nvSpPr>
          <p:spPr>
            <a:xfrm>
              <a:off x="8785714" y="3333918"/>
              <a:ext cx="912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Q-value</a:t>
              </a:r>
              <a:endParaRPr lang="en-GB" dirty="0"/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78D4AAEF-7342-F707-0312-370A407AF418}"/>
                </a:ext>
              </a:extLst>
            </p:cNvPr>
            <p:cNvCxnSpPr>
              <a:cxnSpLocks/>
              <a:stCxn id="43" idx="3"/>
              <a:endCxn id="55" idx="0"/>
            </p:cNvCxnSpPr>
            <p:nvPr/>
          </p:nvCxnSpPr>
          <p:spPr>
            <a:xfrm flipH="1">
              <a:off x="2697346" y="2705143"/>
              <a:ext cx="2606647" cy="216083"/>
            </a:xfrm>
            <a:prstGeom prst="bentConnector4">
              <a:avLst>
                <a:gd name="adj1" fmla="val -8770"/>
                <a:gd name="adj2" fmla="val -24792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725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109CB6-EB39-3947-A1ED-AC19A2BE9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/>
              <a:t>Introduction</a:t>
            </a:r>
          </a:p>
          <a:p>
            <a:r>
              <a:rPr kumimoji="1" lang="en-US" altLang="en-US" dirty="0"/>
              <a:t>Related Work</a:t>
            </a:r>
          </a:p>
          <a:p>
            <a:r>
              <a:rPr kumimoji="1" lang="en-US" altLang="en-US" dirty="0"/>
              <a:t>Methodology</a:t>
            </a:r>
          </a:p>
          <a:p>
            <a:pPr lvl="1"/>
            <a:r>
              <a:rPr kumimoji="1" lang="en-US" altLang="en-US" dirty="0"/>
              <a:t>Classical Methods</a:t>
            </a:r>
          </a:p>
          <a:p>
            <a:pPr lvl="1"/>
            <a:r>
              <a:rPr kumimoji="1" lang="en-US" altLang="en-US" dirty="0"/>
              <a:t>Deep Reinforcement Learning</a:t>
            </a:r>
          </a:p>
          <a:p>
            <a:r>
              <a:rPr kumimoji="1" lang="en-US" altLang="en-US" dirty="0"/>
              <a:t>Implementation</a:t>
            </a:r>
          </a:p>
          <a:p>
            <a:r>
              <a:rPr kumimoji="1" lang="en-US" altLang="en-US" dirty="0"/>
              <a:t>Evaluation and Results</a:t>
            </a:r>
          </a:p>
          <a:p>
            <a:r>
              <a:rPr kumimoji="1" lang="en-US" alt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84312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Methodology - </a:t>
            </a:r>
            <a:r>
              <a:rPr lang="en-ID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Reinforcement Learning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9D1170E0-B100-D518-1636-28F05A84529D}"/>
              </a:ext>
            </a:extLst>
          </p:cNvPr>
          <p:cNvGrpSpPr/>
          <p:nvPr/>
        </p:nvGrpSpPr>
        <p:grpSpPr>
          <a:xfrm flipH="1">
            <a:off x="1503717" y="1270822"/>
            <a:ext cx="2703941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62F73133-CC03-48EB-7C47-8DC6114DCB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765D803A-C48C-0B84-A665-075AD98108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Actor Critic Method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95F9380-FFD2-7556-05EE-E094B973AF77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346B3C05-EDB2-80FD-1838-CC954CFB969F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9" name="Rectangle: Rounded Corners 21">
                <a:extLst>
                  <a:ext uri="{FF2B5EF4-FFF2-40B4-BE49-F238E27FC236}">
                    <a16:creationId xmlns:a16="http://schemas.microsoft.com/office/drawing/2014/main" id="{60CA7D44-9EB6-13D6-E19E-92B198ED6DE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Rectangle: Rounded Corners 22">
                <a:extLst>
                  <a:ext uri="{FF2B5EF4-FFF2-40B4-BE49-F238E27FC236}">
                    <a16:creationId xmlns:a16="http://schemas.microsoft.com/office/drawing/2014/main" id="{7D937BBA-9888-B2AB-D65C-AF14EB7095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Oval 51">
              <a:extLst>
                <a:ext uri="{FF2B5EF4-FFF2-40B4-BE49-F238E27FC236}">
                  <a16:creationId xmlns:a16="http://schemas.microsoft.com/office/drawing/2014/main" id="{E2A8B034-C5FC-99BB-B6E8-6BD52B2F2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pic>
        <p:nvPicPr>
          <p:cNvPr id="86" name="Picture 85" descr="A group of colorful rectangular objects&#10;&#10;Description automatically generated">
            <a:extLst>
              <a:ext uri="{FF2B5EF4-FFF2-40B4-BE49-F238E27FC236}">
                <a16:creationId xmlns:a16="http://schemas.microsoft.com/office/drawing/2014/main" id="{F586D548-288D-295A-E342-8A18891D1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2227919"/>
            <a:ext cx="6096000" cy="3215952"/>
          </a:xfrm>
          <a:prstGeom prst="rect">
            <a:avLst/>
          </a:prstGeom>
        </p:spPr>
      </p:pic>
      <p:grpSp>
        <p:nvGrpSpPr>
          <p:cNvPr id="87" name="Group 108">
            <a:extLst>
              <a:ext uri="{FF2B5EF4-FFF2-40B4-BE49-F238E27FC236}">
                <a16:creationId xmlns:a16="http://schemas.microsoft.com/office/drawing/2014/main" id="{C188DEC4-01B2-507E-ABF7-48B851B0D8F2}"/>
              </a:ext>
            </a:extLst>
          </p:cNvPr>
          <p:cNvGrpSpPr/>
          <p:nvPr/>
        </p:nvGrpSpPr>
        <p:grpSpPr>
          <a:xfrm flipH="1">
            <a:off x="638175" y="3131808"/>
            <a:ext cx="4133853" cy="594384"/>
            <a:chOff x="2780119" y="-1129737"/>
            <a:chExt cx="1634271" cy="1003451"/>
          </a:xfrm>
        </p:grpSpPr>
        <p:sp>
          <p:nvSpPr>
            <p:cNvPr id="88" name="Rectangle: Rounded Corners 112">
              <a:extLst>
                <a:ext uri="{FF2B5EF4-FFF2-40B4-BE49-F238E27FC236}">
                  <a16:creationId xmlns:a16="http://schemas.microsoft.com/office/drawing/2014/main" id="{8A55A5EF-45D4-B4BA-A6D3-79602B5297F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9" name="Rectangle: Rounded Corners 113">
              <a:extLst>
                <a:ext uri="{FF2B5EF4-FFF2-40B4-BE49-F238E27FC236}">
                  <a16:creationId xmlns:a16="http://schemas.microsoft.com/office/drawing/2014/main" id="{CEAF3A00-DD47-7D71-EFE8-AF792B0870B7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The Actor and the Critic shares the same network architecture</a:t>
              </a:r>
            </a:p>
          </p:txBody>
        </p:sp>
      </p:grpSp>
      <p:grpSp>
        <p:nvGrpSpPr>
          <p:cNvPr id="90" name="Group 108">
            <a:extLst>
              <a:ext uri="{FF2B5EF4-FFF2-40B4-BE49-F238E27FC236}">
                <a16:creationId xmlns:a16="http://schemas.microsoft.com/office/drawing/2014/main" id="{DD5AEDC4-3034-585A-DFDB-7484A250C454}"/>
              </a:ext>
            </a:extLst>
          </p:cNvPr>
          <p:cNvGrpSpPr/>
          <p:nvPr/>
        </p:nvGrpSpPr>
        <p:grpSpPr>
          <a:xfrm flipH="1">
            <a:off x="638178" y="4133087"/>
            <a:ext cx="4133853" cy="594384"/>
            <a:chOff x="2780119" y="-1129737"/>
            <a:chExt cx="1634271" cy="1003451"/>
          </a:xfrm>
        </p:grpSpPr>
        <p:sp>
          <p:nvSpPr>
            <p:cNvPr id="91" name="Rectangle: Rounded Corners 112">
              <a:extLst>
                <a:ext uri="{FF2B5EF4-FFF2-40B4-BE49-F238E27FC236}">
                  <a16:creationId xmlns:a16="http://schemas.microsoft.com/office/drawing/2014/main" id="{D1FACCC1-CF45-0028-D18F-578F610F90A0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2" name="Rectangle: Rounded Corners 113">
              <a:extLst>
                <a:ext uri="{FF2B5EF4-FFF2-40B4-BE49-F238E27FC236}">
                  <a16:creationId xmlns:a16="http://schemas.microsoft.com/office/drawing/2014/main" id="{D0122416-DE9A-D744-E714-A0C59405E6E8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We employ three 1D CNN layers and one linear layer to produce the action/value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1B3B1B64-438C-6BB2-254D-E22CCAC36B8F}"/>
              </a:ext>
            </a:extLst>
          </p:cNvPr>
          <p:cNvSpPr txBox="1"/>
          <p:nvPr/>
        </p:nvSpPr>
        <p:spPr>
          <a:xfrm>
            <a:off x="7304727" y="5006459"/>
            <a:ext cx="120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CNN layers</a:t>
            </a:r>
            <a:endParaRPr lang="en-GB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EBBB9BD-E8F4-CEED-B757-1EF75C095D72}"/>
              </a:ext>
            </a:extLst>
          </p:cNvPr>
          <p:cNvSpPr txBox="1"/>
          <p:nvPr/>
        </p:nvSpPr>
        <p:spPr>
          <a:xfrm>
            <a:off x="10419876" y="5006459"/>
            <a:ext cx="127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layer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383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Implementation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7012916A-C308-0B77-A41B-42D35CBE3967}"/>
              </a:ext>
            </a:extLst>
          </p:cNvPr>
          <p:cNvGrpSpPr/>
          <p:nvPr/>
        </p:nvGrpSpPr>
        <p:grpSpPr>
          <a:xfrm flipH="1">
            <a:off x="1503717" y="1270822"/>
            <a:ext cx="3674569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02899AA8-9C73-8BA9-EAAC-6D83D76EC3F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18F2C2C7-1547-298F-5B12-33C594969A96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Mean-Variance Optimization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9390210C-D61F-E678-5B85-7913B2C878B3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1" name="Group 20">
              <a:extLst>
                <a:ext uri="{FF2B5EF4-FFF2-40B4-BE49-F238E27FC236}">
                  <a16:creationId xmlns:a16="http://schemas.microsoft.com/office/drawing/2014/main" id="{4796BD3F-30C7-43C2-922B-CE39B29CE4AC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3" name="Rectangle: Rounded Corners 21">
                <a:extLst>
                  <a:ext uri="{FF2B5EF4-FFF2-40B4-BE49-F238E27FC236}">
                    <a16:creationId xmlns:a16="http://schemas.microsoft.com/office/drawing/2014/main" id="{17671550-5618-03DF-89A3-9F3F1F3628B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14" name="Rectangle: Rounded Corners 22">
                <a:extLst>
                  <a:ext uri="{FF2B5EF4-FFF2-40B4-BE49-F238E27FC236}">
                    <a16:creationId xmlns:a16="http://schemas.microsoft.com/office/drawing/2014/main" id="{746A1C5C-7CD6-0625-1B04-7D123C74739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Oval 51">
              <a:extLst>
                <a:ext uri="{FF2B5EF4-FFF2-40B4-BE49-F238E27FC236}">
                  <a16:creationId xmlns:a16="http://schemas.microsoft.com/office/drawing/2014/main" id="{2F98174D-227D-B5FB-F374-3EA241DF0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2938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Implementation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7012916A-C308-0B77-A41B-42D35CBE3967}"/>
              </a:ext>
            </a:extLst>
          </p:cNvPr>
          <p:cNvGrpSpPr/>
          <p:nvPr/>
        </p:nvGrpSpPr>
        <p:grpSpPr>
          <a:xfrm flipH="1">
            <a:off x="1503716" y="1270822"/>
            <a:ext cx="4106508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02899AA8-9C73-8BA9-EAAC-6D83D76EC3F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18F2C2C7-1547-298F-5B12-33C594969A96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Mean-</a:t>
              </a:r>
              <a:r>
                <a:rPr lang="en-ID" b="1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Semivariance</a:t>
              </a:r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Optimization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9390210C-D61F-E678-5B85-7913B2C878B3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1" name="Group 20">
              <a:extLst>
                <a:ext uri="{FF2B5EF4-FFF2-40B4-BE49-F238E27FC236}">
                  <a16:creationId xmlns:a16="http://schemas.microsoft.com/office/drawing/2014/main" id="{4796BD3F-30C7-43C2-922B-CE39B29CE4AC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3" name="Rectangle: Rounded Corners 21">
                <a:extLst>
                  <a:ext uri="{FF2B5EF4-FFF2-40B4-BE49-F238E27FC236}">
                    <a16:creationId xmlns:a16="http://schemas.microsoft.com/office/drawing/2014/main" id="{17671550-5618-03DF-89A3-9F3F1F3628B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14" name="Rectangle: Rounded Corners 22">
                <a:extLst>
                  <a:ext uri="{FF2B5EF4-FFF2-40B4-BE49-F238E27FC236}">
                    <a16:creationId xmlns:a16="http://schemas.microsoft.com/office/drawing/2014/main" id="{746A1C5C-7CD6-0625-1B04-7D123C74739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Oval 51">
              <a:extLst>
                <a:ext uri="{FF2B5EF4-FFF2-40B4-BE49-F238E27FC236}">
                  <a16:creationId xmlns:a16="http://schemas.microsoft.com/office/drawing/2014/main" id="{2F98174D-227D-B5FB-F374-3EA241DF0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473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Implementation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7012916A-C308-0B77-A41B-42D35CBE3967}"/>
              </a:ext>
            </a:extLst>
          </p:cNvPr>
          <p:cNvGrpSpPr/>
          <p:nvPr/>
        </p:nvGrpSpPr>
        <p:grpSpPr>
          <a:xfrm flipH="1">
            <a:off x="1503716" y="1270822"/>
            <a:ext cx="3563584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02899AA8-9C73-8BA9-EAAC-6D83D76EC3F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18F2C2C7-1547-298F-5B12-33C594969A96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Black-</a:t>
              </a:r>
              <a:r>
                <a:rPr lang="en-ID" b="1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Litterman</a:t>
              </a:r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Allocation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9390210C-D61F-E678-5B85-7913B2C878B3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1" name="Group 20">
              <a:extLst>
                <a:ext uri="{FF2B5EF4-FFF2-40B4-BE49-F238E27FC236}">
                  <a16:creationId xmlns:a16="http://schemas.microsoft.com/office/drawing/2014/main" id="{4796BD3F-30C7-43C2-922B-CE39B29CE4AC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3" name="Rectangle: Rounded Corners 21">
                <a:extLst>
                  <a:ext uri="{FF2B5EF4-FFF2-40B4-BE49-F238E27FC236}">
                    <a16:creationId xmlns:a16="http://schemas.microsoft.com/office/drawing/2014/main" id="{17671550-5618-03DF-89A3-9F3F1F3628B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14" name="Rectangle: Rounded Corners 22">
                <a:extLst>
                  <a:ext uri="{FF2B5EF4-FFF2-40B4-BE49-F238E27FC236}">
                    <a16:creationId xmlns:a16="http://schemas.microsoft.com/office/drawing/2014/main" id="{746A1C5C-7CD6-0625-1B04-7D123C74739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Oval 51">
              <a:extLst>
                <a:ext uri="{FF2B5EF4-FFF2-40B4-BE49-F238E27FC236}">
                  <a16:creationId xmlns:a16="http://schemas.microsoft.com/office/drawing/2014/main" id="{2F98174D-227D-B5FB-F374-3EA241DF0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745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Implementation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7012916A-C308-0B77-A41B-42D35CBE3967}"/>
              </a:ext>
            </a:extLst>
          </p:cNvPr>
          <p:cNvGrpSpPr/>
          <p:nvPr/>
        </p:nvGrpSpPr>
        <p:grpSpPr>
          <a:xfrm flipH="1">
            <a:off x="1503716" y="1270822"/>
            <a:ext cx="2906359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02899AA8-9C73-8BA9-EAAC-6D83D76EC3F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18F2C2C7-1547-298F-5B12-33C594969A96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Hierarchical Risk Parity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9390210C-D61F-E678-5B85-7913B2C878B3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1" name="Group 20">
              <a:extLst>
                <a:ext uri="{FF2B5EF4-FFF2-40B4-BE49-F238E27FC236}">
                  <a16:creationId xmlns:a16="http://schemas.microsoft.com/office/drawing/2014/main" id="{4796BD3F-30C7-43C2-922B-CE39B29CE4AC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3" name="Rectangle: Rounded Corners 21">
                <a:extLst>
                  <a:ext uri="{FF2B5EF4-FFF2-40B4-BE49-F238E27FC236}">
                    <a16:creationId xmlns:a16="http://schemas.microsoft.com/office/drawing/2014/main" id="{17671550-5618-03DF-89A3-9F3F1F3628B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14" name="Rectangle: Rounded Corners 22">
                <a:extLst>
                  <a:ext uri="{FF2B5EF4-FFF2-40B4-BE49-F238E27FC236}">
                    <a16:creationId xmlns:a16="http://schemas.microsoft.com/office/drawing/2014/main" id="{746A1C5C-7CD6-0625-1B04-7D123C74739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Oval 51">
              <a:extLst>
                <a:ext uri="{FF2B5EF4-FFF2-40B4-BE49-F238E27FC236}">
                  <a16:creationId xmlns:a16="http://schemas.microsoft.com/office/drawing/2014/main" id="{2F98174D-227D-B5FB-F374-3EA241DF0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757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Implementation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7012916A-C308-0B77-A41B-42D35CBE3967}"/>
              </a:ext>
            </a:extLst>
          </p:cNvPr>
          <p:cNvGrpSpPr/>
          <p:nvPr/>
        </p:nvGrpSpPr>
        <p:grpSpPr>
          <a:xfrm flipH="1">
            <a:off x="1503715" y="1270822"/>
            <a:ext cx="3658834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02899AA8-9C73-8BA9-EAAC-6D83D76EC3F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18F2C2C7-1547-298F-5B12-33C594969A96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Deep Reinforcement Learning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9390210C-D61F-E678-5B85-7913B2C878B3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1" name="Group 20">
              <a:extLst>
                <a:ext uri="{FF2B5EF4-FFF2-40B4-BE49-F238E27FC236}">
                  <a16:creationId xmlns:a16="http://schemas.microsoft.com/office/drawing/2014/main" id="{4796BD3F-30C7-43C2-922B-CE39B29CE4AC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3" name="Rectangle: Rounded Corners 21">
                <a:extLst>
                  <a:ext uri="{FF2B5EF4-FFF2-40B4-BE49-F238E27FC236}">
                    <a16:creationId xmlns:a16="http://schemas.microsoft.com/office/drawing/2014/main" id="{17671550-5618-03DF-89A3-9F3F1F3628B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14" name="Rectangle: Rounded Corners 22">
                <a:extLst>
                  <a:ext uri="{FF2B5EF4-FFF2-40B4-BE49-F238E27FC236}">
                    <a16:creationId xmlns:a16="http://schemas.microsoft.com/office/drawing/2014/main" id="{746A1C5C-7CD6-0625-1B04-7D123C74739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Oval 51">
              <a:extLst>
                <a:ext uri="{FF2B5EF4-FFF2-40B4-BE49-F238E27FC236}">
                  <a16:creationId xmlns:a16="http://schemas.microsoft.com/office/drawing/2014/main" id="{2F98174D-227D-B5FB-F374-3EA241DF0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7" name="Group 108">
            <a:extLst>
              <a:ext uri="{FF2B5EF4-FFF2-40B4-BE49-F238E27FC236}">
                <a16:creationId xmlns:a16="http://schemas.microsoft.com/office/drawing/2014/main" id="{35EEEECD-E7B3-B21E-8E68-CDD74977739E}"/>
              </a:ext>
            </a:extLst>
          </p:cNvPr>
          <p:cNvGrpSpPr/>
          <p:nvPr/>
        </p:nvGrpSpPr>
        <p:grpSpPr>
          <a:xfrm flipH="1">
            <a:off x="838200" y="2083273"/>
            <a:ext cx="4133853" cy="594384"/>
            <a:chOff x="2780119" y="-1129737"/>
            <a:chExt cx="1634271" cy="1003451"/>
          </a:xfrm>
        </p:grpSpPr>
        <p:sp>
          <p:nvSpPr>
            <p:cNvPr id="8" name="Rectangle: Rounded Corners 112">
              <a:extLst>
                <a:ext uri="{FF2B5EF4-FFF2-40B4-BE49-F238E27FC236}">
                  <a16:creationId xmlns:a16="http://schemas.microsoft.com/office/drawing/2014/main" id="{577E335B-D946-5057-89F1-5F9EE811DB7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Rectangle: Rounded Corners 113">
              <a:extLst>
                <a:ext uri="{FF2B5EF4-FFF2-40B4-BE49-F238E27FC236}">
                  <a16:creationId xmlns:a16="http://schemas.microsoft.com/office/drawing/2014/main" id="{CF593D47-93A1-D13A-F453-EE5688B8F2E0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We utilize </a:t>
              </a:r>
              <a:r>
                <a:rPr lang="en-ID" sz="1800" b="1" dirty="0" err="1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FinRL</a:t>
              </a:r>
              <a:r>
                <a:rPr lang="en-ID" sz="1800" b="1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library to implement both the environment and the networks</a:t>
              </a:r>
              <a:endParaRPr lang="en-ID" sz="18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" name="Group 108">
            <a:extLst>
              <a:ext uri="{FF2B5EF4-FFF2-40B4-BE49-F238E27FC236}">
                <a16:creationId xmlns:a16="http://schemas.microsoft.com/office/drawing/2014/main" id="{645F3322-C0CE-F0BA-2D4E-99D20A80E4A8}"/>
              </a:ext>
            </a:extLst>
          </p:cNvPr>
          <p:cNvGrpSpPr/>
          <p:nvPr/>
        </p:nvGrpSpPr>
        <p:grpSpPr>
          <a:xfrm flipH="1">
            <a:off x="838197" y="3996074"/>
            <a:ext cx="4133853" cy="594384"/>
            <a:chOff x="2780119" y="-1129737"/>
            <a:chExt cx="1634271" cy="1003451"/>
          </a:xfrm>
        </p:grpSpPr>
        <p:sp>
          <p:nvSpPr>
            <p:cNvPr id="15" name="Rectangle: Rounded Corners 112">
              <a:extLst>
                <a:ext uri="{FF2B5EF4-FFF2-40B4-BE49-F238E27FC236}">
                  <a16:creationId xmlns:a16="http://schemas.microsoft.com/office/drawing/2014/main" id="{05DA9194-484A-0C33-7B04-2432F95EA14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Rectangle: Rounded Corners 113">
              <a:extLst>
                <a:ext uri="{FF2B5EF4-FFF2-40B4-BE49-F238E27FC236}">
                  <a16:creationId xmlns:a16="http://schemas.microsoft.com/office/drawing/2014/main" id="{877BD8D5-25B3-DBFE-EA0E-917291D27F4D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Technical Indicators</a:t>
              </a:r>
              <a:endParaRPr lang="en-ID" sz="18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7" name="Group 108">
            <a:extLst>
              <a:ext uri="{FF2B5EF4-FFF2-40B4-BE49-F238E27FC236}">
                <a16:creationId xmlns:a16="http://schemas.microsoft.com/office/drawing/2014/main" id="{8F3EBF6F-11C4-9B8F-DCCD-279345522C70}"/>
              </a:ext>
            </a:extLst>
          </p:cNvPr>
          <p:cNvGrpSpPr/>
          <p:nvPr/>
        </p:nvGrpSpPr>
        <p:grpSpPr>
          <a:xfrm flipH="1">
            <a:off x="6072188" y="2633570"/>
            <a:ext cx="4133853" cy="594384"/>
            <a:chOff x="2780119" y="-1129737"/>
            <a:chExt cx="1634271" cy="1003451"/>
          </a:xfrm>
        </p:grpSpPr>
        <p:sp>
          <p:nvSpPr>
            <p:cNvPr id="18" name="Rectangle: Rounded Corners 112">
              <a:extLst>
                <a:ext uri="{FF2B5EF4-FFF2-40B4-BE49-F238E27FC236}">
                  <a16:creationId xmlns:a16="http://schemas.microsoft.com/office/drawing/2014/main" id="{8F06F172-CC2F-CEF4-01B6-AA256E6FC196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Rectangle: Rounded Corners 113">
              <a:extLst>
                <a:ext uri="{FF2B5EF4-FFF2-40B4-BE49-F238E27FC236}">
                  <a16:creationId xmlns:a16="http://schemas.microsoft.com/office/drawing/2014/main" id="{DEEC6C4A-AC68-1436-767C-481D7F6157C6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Moving Average Convergence Divergence</a:t>
              </a:r>
              <a:endParaRPr lang="en-ID" sz="18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0" name="Group 108">
            <a:extLst>
              <a:ext uri="{FF2B5EF4-FFF2-40B4-BE49-F238E27FC236}">
                <a16:creationId xmlns:a16="http://schemas.microsoft.com/office/drawing/2014/main" id="{38BF0394-3CD7-FCCC-1080-415FD9F65E4A}"/>
              </a:ext>
            </a:extLst>
          </p:cNvPr>
          <p:cNvGrpSpPr/>
          <p:nvPr/>
        </p:nvGrpSpPr>
        <p:grpSpPr>
          <a:xfrm flipH="1">
            <a:off x="6072203" y="3227954"/>
            <a:ext cx="4133853" cy="594384"/>
            <a:chOff x="2780119" y="-1129737"/>
            <a:chExt cx="1634271" cy="1003451"/>
          </a:xfrm>
        </p:grpSpPr>
        <p:sp>
          <p:nvSpPr>
            <p:cNvPr id="21" name="Rectangle: Rounded Corners 112">
              <a:extLst>
                <a:ext uri="{FF2B5EF4-FFF2-40B4-BE49-F238E27FC236}">
                  <a16:creationId xmlns:a16="http://schemas.microsoft.com/office/drawing/2014/main" id="{2336A047-A7DD-9028-039A-CD1AF2871C8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Rectangle: Rounded Corners 113">
              <a:extLst>
                <a:ext uri="{FF2B5EF4-FFF2-40B4-BE49-F238E27FC236}">
                  <a16:creationId xmlns:a16="http://schemas.microsoft.com/office/drawing/2014/main" id="{7A3D9B47-E26E-4D07-6AA7-74CB46365402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Bollinger Bands</a:t>
              </a:r>
              <a:endParaRPr lang="en-ID" sz="18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3" name="Group 108">
            <a:extLst>
              <a:ext uri="{FF2B5EF4-FFF2-40B4-BE49-F238E27FC236}">
                <a16:creationId xmlns:a16="http://schemas.microsoft.com/office/drawing/2014/main" id="{F1327F86-9329-E554-8A21-A45C9041A54A}"/>
              </a:ext>
            </a:extLst>
          </p:cNvPr>
          <p:cNvGrpSpPr/>
          <p:nvPr/>
        </p:nvGrpSpPr>
        <p:grpSpPr>
          <a:xfrm flipH="1">
            <a:off x="6072185" y="3792839"/>
            <a:ext cx="4133853" cy="594384"/>
            <a:chOff x="2780119" y="-1129737"/>
            <a:chExt cx="1634271" cy="1003451"/>
          </a:xfrm>
        </p:grpSpPr>
        <p:sp>
          <p:nvSpPr>
            <p:cNvPr id="24" name="Rectangle: Rounded Corners 112">
              <a:extLst>
                <a:ext uri="{FF2B5EF4-FFF2-40B4-BE49-F238E27FC236}">
                  <a16:creationId xmlns:a16="http://schemas.microsoft.com/office/drawing/2014/main" id="{D23E7103-9DA9-4B2E-DABC-362C21287FA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Rectangle: Rounded Corners 113">
              <a:extLst>
                <a:ext uri="{FF2B5EF4-FFF2-40B4-BE49-F238E27FC236}">
                  <a16:creationId xmlns:a16="http://schemas.microsoft.com/office/drawing/2014/main" id="{ADB3984F-45DC-4374-9A30-662FEE015E63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Relative Strength Index</a:t>
              </a:r>
              <a:endParaRPr lang="en-ID" sz="18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6" name="Group 108">
            <a:extLst>
              <a:ext uri="{FF2B5EF4-FFF2-40B4-BE49-F238E27FC236}">
                <a16:creationId xmlns:a16="http://schemas.microsoft.com/office/drawing/2014/main" id="{B9D53E90-1D96-864D-017A-018325F136C7}"/>
              </a:ext>
            </a:extLst>
          </p:cNvPr>
          <p:cNvGrpSpPr/>
          <p:nvPr/>
        </p:nvGrpSpPr>
        <p:grpSpPr>
          <a:xfrm flipH="1">
            <a:off x="6072164" y="4326950"/>
            <a:ext cx="4133853" cy="594384"/>
            <a:chOff x="2780119" y="-1129737"/>
            <a:chExt cx="1634271" cy="1003451"/>
          </a:xfrm>
        </p:grpSpPr>
        <p:sp>
          <p:nvSpPr>
            <p:cNvPr id="27" name="Rectangle: Rounded Corners 112">
              <a:extLst>
                <a:ext uri="{FF2B5EF4-FFF2-40B4-BE49-F238E27FC236}">
                  <a16:creationId xmlns:a16="http://schemas.microsoft.com/office/drawing/2014/main" id="{A5BF6BBE-DCE5-6026-809D-3595F4ADDDD9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Rectangle: Rounded Corners 113">
              <a:extLst>
                <a:ext uri="{FF2B5EF4-FFF2-40B4-BE49-F238E27FC236}">
                  <a16:creationId xmlns:a16="http://schemas.microsoft.com/office/drawing/2014/main" id="{913C93FC-C14D-8E39-8A56-9A8AF63F905F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Commodity Channel Index</a:t>
              </a:r>
              <a:endParaRPr lang="en-ID" sz="18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9" name="Group 108">
            <a:extLst>
              <a:ext uri="{FF2B5EF4-FFF2-40B4-BE49-F238E27FC236}">
                <a16:creationId xmlns:a16="http://schemas.microsoft.com/office/drawing/2014/main" id="{F46F5A20-B718-85FF-0AFA-2364B2FBD04A}"/>
              </a:ext>
            </a:extLst>
          </p:cNvPr>
          <p:cNvGrpSpPr/>
          <p:nvPr/>
        </p:nvGrpSpPr>
        <p:grpSpPr>
          <a:xfrm flipH="1">
            <a:off x="6072161" y="4932971"/>
            <a:ext cx="4133853" cy="594384"/>
            <a:chOff x="2780119" y="-1129737"/>
            <a:chExt cx="1634271" cy="1003451"/>
          </a:xfrm>
        </p:grpSpPr>
        <p:sp>
          <p:nvSpPr>
            <p:cNvPr id="30" name="Rectangle: Rounded Corners 112">
              <a:extLst>
                <a:ext uri="{FF2B5EF4-FFF2-40B4-BE49-F238E27FC236}">
                  <a16:creationId xmlns:a16="http://schemas.microsoft.com/office/drawing/2014/main" id="{C0066714-9D9B-7F86-800F-A25DFC5EE1C3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Rectangle: Rounded Corners 113">
              <a:extLst>
                <a:ext uri="{FF2B5EF4-FFF2-40B4-BE49-F238E27FC236}">
                  <a16:creationId xmlns:a16="http://schemas.microsoft.com/office/drawing/2014/main" id="{7ABB35BB-9A04-5065-048B-4E540C6276CA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Directional Movement Index</a:t>
              </a:r>
              <a:endParaRPr lang="en-ID" sz="18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2" name="Group 108">
            <a:extLst>
              <a:ext uri="{FF2B5EF4-FFF2-40B4-BE49-F238E27FC236}">
                <a16:creationId xmlns:a16="http://schemas.microsoft.com/office/drawing/2014/main" id="{BDF1E073-3497-9F56-4CFD-DB5E00CA8AB3}"/>
              </a:ext>
            </a:extLst>
          </p:cNvPr>
          <p:cNvGrpSpPr/>
          <p:nvPr/>
        </p:nvGrpSpPr>
        <p:grpSpPr>
          <a:xfrm flipH="1">
            <a:off x="6072158" y="5491934"/>
            <a:ext cx="4133853" cy="594384"/>
            <a:chOff x="2780119" y="-1129737"/>
            <a:chExt cx="1634271" cy="1003451"/>
          </a:xfrm>
        </p:grpSpPr>
        <p:sp>
          <p:nvSpPr>
            <p:cNvPr id="33" name="Rectangle: Rounded Corners 112">
              <a:extLst>
                <a:ext uri="{FF2B5EF4-FFF2-40B4-BE49-F238E27FC236}">
                  <a16:creationId xmlns:a16="http://schemas.microsoft.com/office/drawing/2014/main" id="{4F3579D7-F9EF-8A36-D078-A6A6D2309958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Rectangle: Rounded Corners 113">
              <a:extLst>
                <a:ext uri="{FF2B5EF4-FFF2-40B4-BE49-F238E27FC236}">
                  <a16:creationId xmlns:a16="http://schemas.microsoft.com/office/drawing/2014/main" id="{94DCA0C9-8A96-18DF-FE61-8EA5166833B8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Close Smooth Moving Average</a:t>
              </a:r>
              <a:endParaRPr lang="en-ID" sz="18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FF371A-D067-311F-DE2D-682201F078AB}"/>
              </a:ext>
            </a:extLst>
          </p:cNvPr>
          <p:cNvCxnSpPr>
            <a:cxnSpLocks/>
            <a:stCxn id="16" idx="1"/>
            <a:endCxn id="19" idx="3"/>
          </p:cNvCxnSpPr>
          <p:nvPr/>
        </p:nvCxnSpPr>
        <p:spPr>
          <a:xfrm flipV="1">
            <a:off x="4972047" y="2900075"/>
            <a:ext cx="1100141" cy="13625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17CFEC-A26B-DFDC-8DFD-FF50DDF1181C}"/>
              </a:ext>
            </a:extLst>
          </p:cNvPr>
          <p:cNvCxnSpPr>
            <a:cxnSpLocks/>
            <a:stCxn id="16" idx="1"/>
            <a:endCxn id="22" idx="3"/>
          </p:cNvCxnSpPr>
          <p:nvPr/>
        </p:nvCxnSpPr>
        <p:spPr>
          <a:xfrm flipV="1">
            <a:off x="4972047" y="3494459"/>
            <a:ext cx="1100156" cy="7681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76CEF38-9596-06AC-B1D9-9AC369CB7B59}"/>
              </a:ext>
            </a:extLst>
          </p:cNvPr>
          <p:cNvCxnSpPr>
            <a:cxnSpLocks/>
            <a:stCxn id="16" idx="1"/>
            <a:endCxn id="25" idx="3"/>
          </p:cNvCxnSpPr>
          <p:nvPr/>
        </p:nvCxnSpPr>
        <p:spPr>
          <a:xfrm flipV="1">
            <a:off x="4972047" y="4059344"/>
            <a:ext cx="1100138" cy="2032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9632C9-3E7B-FB66-2869-174F54578E8B}"/>
              </a:ext>
            </a:extLst>
          </p:cNvPr>
          <p:cNvCxnSpPr>
            <a:cxnSpLocks/>
            <a:stCxn id="16" idx="1"/>
            <a:endCxn id="28" idx="3"/>
          </p:cNvCxnSpPr>
          <p:nvPr/>
        </p:nvCxnSpPr>
        <p:spPr>
          <a:xfrm>
            <a:off x="4972047" y="4262579"/>
            <a:ext cx="1100117" cy="3308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A32AAA7-614B-E880-4D9E-6F1010F18EF5}"/>
              </a:ext>
            </a:extLst>
          </p:cNvPr>
          <p:cNvCxnSpPr>
            <a:cxnSpLocks/>
            <a:stCxn id="16" idx="1"/>
            <a:endCxn id="31" idx="3"/>
          </p:cNvCxnSpPr>
          <p:nvPr/>
        </p:nvCxnSpPr>
        <p:spPr>
          <a:xfrm>
            <a:off x="4972047" y="4262579"/>
            <a:ext cx="1100114" cy="936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BD372F-7BF7-9B5B-7B87-2E58B421A15A}"/>
              </a:ext>
            </a:extLst>
          </p:cNvPr>
          <p:cNvCxnSpPr>
            <a:cxnSpLocks/>
            <a:stCxn id="16" idx="1"/>
            <a:endCxn id="34" idx="3"/>
          </p:cNvCxnSpPr>
          <p:nvPr/>
        </p:nvCxnSpPr>
        <p:spPr>
          <a:xfrm>
            <a:off x="4972047" y="4262579"/>
            <a:ext cx="1100111" cy="1495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6EAAEEDD-63DA-398D-005F-8FEEA70D7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6" y="4827183"/>
            <a:ext cx="600075" cy="60007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A3F70C1-7D23-7313-BB9A-CE0A9051F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449" y="1302234"/>
            <a:ext cx="3541267" cy="146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793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Evaluation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7" name="Picture 6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99068C1B-5DC8-3793-6136-5C22F4E73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2123181"/>
            <a:ext cx="8401050" cy="4369692"/>
          </a:xfrm>
          <a:prstGeom prst="rect">
            <a:avLst/>
          </a:prstGeom>
        </p:spPr>
      </p:pic>
      <p:grpSp>
        <p:nvGrpSpPr>
          <p:cNvPr id="8" name="Group 108">
            <a:extLst>
              <a:ext uri="{FF2B5EF4-FFF2-40B4-BE49-F238E27FC236}">
                <a16:creationId xmlns:a16="http://schemas.microsoft.com/office/drawing/2014/main" id="{8CB63FF9-87DA-0CDB-A981-22D057686BF0}"/>
              </a:ext>
            </a:extLst>
          </p:cNvPr>
          <p:cNvGrpSpPr/>
          <p:nvPr/>
        </p:nvGrpSpPr>
        <p:grpSpPr>
          <a:xfrm flipH="1">
            <a:off x="4202316" y="1433717"/>
            <a:ext cx="3787372" cy="594384"/>
            <a:chOff x="2780119" y="-1129737"/>
            <a:chExt cx="1634271" cy="1003451"/>
          </a:xfrm>
        </p:grpSpPr>
        <p:sp>
          <p:nvSpPr>
            <p:cNvPr id="9" name="Rectangle: Rounded Corners 112">
              <a:extLst>
                <a:ext uri="{FF2B5EF4-FFF2-40B4-BE49-F238E27FC236}">
                  <a16:creationId xmlns:a16="http://schemas.microsoft.com/office/drawing/2014/main" id="{1EF912E5-5A83-9C6C-0C05-9F30EBC4479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Rectangle: Rounded Corners 113">
              <a:extLst>
                <a:ext uri="{FF2B5EF4-FFF2-40B4-BE49-F238E27FC236}">
                  <a16:creationId xmlns:a16="http://schemas.microsoft.com/office/drawing/2014/main" id="{B05CA656-F9CB-7D2A-F0F1-B1F5915B171B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Investment Returns of five methods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530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Evaluation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A3E19-33DC-5CF2-A701-F00018FFA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889680"/>
            <a:ext cx="10648950" cy="307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39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endParaRPr kumimoji="1" lang="ko-Kore-KR" altLang="en-US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3AB8DFD1-18A5-AA77-D1D0-EDF82F4F6779}"/>
              </a:ext>
            </a:extLst>
          </p:cNvPr>
          <p:cNvGrpSpPr/>
          <p:nvPr/>
        </p:nvGrpSpPr>
        <p:grpSpPr>
          <a:xfrm flipH="1">
            <a:off x="838194" y="1595887"/>
            <a:ext cx="10515599" cy="4896987"/>
            <a:chOff x="2780119" y="-1129737"/>
            <a:chExt cx="1634270" cy="1003451"/>
          </a:xfrm>
        </p:grpSpPr>
        <p:sp>
          <p:nvSpPr>
            <p:cNvPr id="5" name="Rectangle: Rounded Corners 112">
              <a:extLst>
                <a:ext uri="{FF2B5EF4-FFF2-40B4-BE49-F238E27FC236}">
                  <a16:creationId xmlns:a16="http://schemas.microsoft.com/office/drawing/2014/main" id="{62CEF317-7145-9F2B-EE36-1A5F571470A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" name="Rectangle: Rounded Corners 113">
              <a:extLst>
                <a:ext uri="{FF2B5EF4-FFF2-40B4-BE49-F238E27FC236}">
                  <a16:creationId xmlns:a16="http://schemas.microsoft.com/office/drawing/2014/main" id="{3FC143F6-73B4-361B-E78A-3BEAD82BC6F7}"/>
                </a:ext>
              </a:extLst>
            </p:cNvPr>
            <p:cNvSpPr/>
            <p:nvPr/>
          </p:nvSpPr>
          <p:spPr>
            <a:xfrm>
              <a:off x="2780119" y="-1129737"/>
              <a:ext cx="1634270" cy="1003451"/>
            </a:xfrm>
            <a:prstGeom prst="roundRect">
              <a:avLst>
                <a:gd name="adj" fmla="val 15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Deep Reinforcement Learning (DRL) outperforms classical methods.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endParaRPr lang="en-GB" sz="20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Advanced classical techniques can be competitive with DRL in specific metrics.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endParaRPr lang="en-GB" sz="20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Classical methods demonstrate strong performance in short-term periods.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endParaRPr lang="en-GB" sz="20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DRL gains an advantage as the trading period becomes longer.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endParaRPr lang="en-GB" sz="20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The strategy and method depends on the trader's objectives, trading period, and personal goals.</a:t>
              </a:r>
              <a:endParaRPr lang="en-US" sz="20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7604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A5FE0A49-EE6B-6B49-85D6-FAAFBE0EB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91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Introduction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7" name="Group 108">
            <a:extLst>
              <a:ext uri="{FF2B5EF4-FFF2-40B4-BE49-F238E27FC236}">
                <a16:creationId xmlns:a16="http://schemas.microsoft.com/office/drawing/2014/main" id="{A0492DDF-27DA-A954-FF61-07DDFCFBADBB}"/>
              </a:ext>
            </a:extLst>
          </p:cNvPr>
          <p:cNvGrpSpPr/>
          <p:nvPr/>
        </p:nvGrpSpPr>
        <p:grpSpPr>
          <a:xfrm>
            <a:off x="838199" y="1535419"/>
            <a:ext cx="6015753" cy="514790"/>
            <a:chOff x="2780119" y="-935911"/>
            <a:chExt cx="1634270" cy="809625"/>
          </a:xfrm>
        </p:grpSpPr>
        <p:sp>
          <p:nvSpPr>
            <p:cNvPr id="8" name="Rectangle: Rounded Corners 112">
              <a:extLst>
                <a:ext uri="{FF2B5EF4-FFF2-40B4-BE49-F238E27FC236}">
                  <a16:creationId xmlns:a16="http://schemas.microsoft.com/office/drawing/2014/main" id="{09C29EDA-AE7A-4E32-5D97-7E40339BAAB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Rectangle: Rounded Corners 113">
              <a:extLst>
                <a:ext uri="{FF2B5EF4-FFF2-40B4-BE49-F238E27FC236}">
                  <a16:creationId xmlns:a16="http://schemas.microsoft.com/office/drawing/2014/main" id="{BFFBEFCC-2407-8825-4352-80372A25272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Graph data are applied in a wide range of domains</a:t>
              </a:r>
            </a:p>
          </p:txBody>
        </p:sp>
      </p:grpSp>
      <p:grpSp>
        <p:nvGrpSpPr>
          <p:cNvPr id="6" name="Group 108">
            <a:extLst>
              <a:ext uri="{FF2B5EF4-FFF2-40B4-BE49-F238E27FC236}">
                <a16:creationId xmlns:a16="http://schemas.microsoft.com/office/drawing/2014/main" id="{DD15ABFF-96CB-D3F1-AD86-90EC3A3A8921}"/>
              </a:ext>
            </a:extLst>
          </p:cNvPr>
          <p:cNvGrpSpPr/>
          <p:nvPr/>
        </p:nvGrpSpPr>
        <p:grpSpPr>
          <a:xfrm>
            <a:off x="838199" y="2368722"/>
            <a:ext cx="6015755" cy="514790"/>
            <a:chOff x="2780119" y="-935911"/>
            <a:chExt cx="1634270" cy="809625"/>
          </a:xfrm>
        </p:grpSpPr>
        <p:sp>
          <p:nvSpPr>
            <p:cNvPr id="10" name="Rectangle: Rounded Corners 112">
              <a:extLst>
                <a:ext uri="{FF2B5EF4-FFF2-40B4-BE49-F238E27FC236}">
                  <a16:creationId xmlns:a16="http://schemas.microsoft.com/office/drawing/2014/main" id="{AD7F81E7-EC06-60B5-54E2-4A6AB914BE89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Rectangle: Rounded Corners 113">
              <a:extLst>
                <a:ext uri="{FF2B5EF4-FFF2-40B4-BE49-F238E27FC236}">
                  <a16:creationId xmlns:a16="http://schemas.microsoft.com/office/drawing/2014/main" id="{328304D2-C480-7F87-3663-A1479FCBE13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Graph visualization has seen extensive study, particularly in data journalism due to social media growth.</a:t>
              </a:r>
            </a:p>
          </p:txBody>
        </p:sp>
      </p:grpSp>
      <p:grpSp>
        <p:nvGrpSpPr>
          <p:cNvPr id="15" name="Group 108">
            <a:extLst>
              <a:ext uri="{FF2B5EF4-FFF2-40B4-BE49-F238E27FC236}">
                <a16:creationId xmlns:a16="http://schemas.microsoft.com/office/drawing/2014/main" id="{DABC124F-6334-5A4C-54A4-802DC3747327}"/>
              </a:ext>
            </a:extLst>
          </p:cNvPr>
          <p:cNvGrpSpPr/>
          <p:nvPr/>
        </p:nvGrpSpPr>
        <p:grpSpPr>
          <a:xfrm>
            <a:off x="838199" y="3202025"/>
            <a:ext cx="6015754" cy="514790"/>
            <a:chOff x="2780119" y="-935911"/>
            <a:chExt cx="1634270" cy="809625"/>
          </a:xfrm>
        </p:grpSpPr>
        <p:sp>
          <p:nvSpPr>
            <p:cNvPr id="21" name="Rectangle: Rounded Corners 112">
              <a:extLst>
                <a:ext uri="{FF2B5EF4-FFF2-40B4-BE49-F238E27FC236}">
                  <a16:creationId xmlns:a16="http://schemas.microsoft.com/office/drawing/2014/main" id="{A1883201-C61F-E57D-085C-F4E56515E1F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Rectangle: Rounded Corners 113">
              <a:extLst>
                <a:ext uri="{FF2B5EF4-FFF2-40B4-BE49-F238E27FC236}">
                  <a16:creationId xmlns:a16="http://schemas.microsoft.com/office/drawing/2014/main" id="{415E1859-9EB7-415C-1326-D9A8E9B5F3A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Deriving graph data facts demands analysis skills and domain knowledge, posing challenges even for experienced analysts.</a:t>
              </a:r>
            </a:p>
          </p:txBody>
        </p:sp>
      </p:grpSp>
      <p:grpSp>
        <p:nvGrpSpPr>
          <p:cNvPr id="27" name="Group 108">
            <a:extLst>
              <a:ext uri="{FF2B5EF4-FFF2-40B4-BE49-F238E27FC236}">
                <a16:creationId xmlns:a16="http://schemas.microsoft.com/office/drawing/2014/main" id="{D30782AC-75BF-73E8-4544-D6CA6B8F0A16}"/>
              </a:ext>
            </a:extLst>
          </p:cNvPr>
          <p:cNvGrpSpPr/>
          <p:nvPr/>
        </p:nvGrpSpPr>
        <p:grpSpPr>
          <a:xfrm>
            <a:off x="838200" y="4035328"/>
            <a:ext cx="6015754" cy="514790"/>
            <a:chOff x="2780119" y="-935911"/>
            <a:chExt cx="1634270" cy="809625"/>
          </a:xfrm>
        </p:grpSpPr>
        <p:sp>
          <p:nvSpPr>
            <p:cNvPr id="28" name="Rectangle: Rounded Corners 112">
              <a:extLst>
                <a:ext uri="{FF2B5EF4-FFF2-40B4-BE49-F238E27FC236}">
                  <a16:creationId xmlns:a16="http://schemas.microsoft.com/office/drawing/2014/main" id="{95F2D29F-A85A-8BC6-116F-5CD023F72C2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Rectangle: Rounded Corners 113">
              <a:extLst>
                <a:ext uri="{FF2B5EF4-FFF2-40B4-BE49-F238E27FC236}">
                  <a16:creationId xmlns:a16="http://schemas.microsoft.com/office/drawing/2014/main" id="{79396FC0-6806-E573-923E-B35E2CCEDCE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Calliope-Net is an automated framework for creating annotated visualizations from graph data facts.</a:t>
              </a:r>
            </a:p>
          </p:txBody>
        </p:sp>
      </p:grpSp>
      <p:grpSp>
        <p:nvGrpSpPr>
          <p:cNvPr id="30" name="Group 108">
            <a:extLst>
              <a:ext uri="{FF2B5EF4-FFF2-40B4-BE49-F238E27FC236}">
                <a16:creationId xmlns:a16="http://schemas.microsoft.com/office/drawing/2014/main" id="{AB9A519C-75CA-E6C1-0A9B-A414DFAFD1B9}"/>
              </a:ext>
            </a:extLst>
          </p:cNvPr>
          <p:cNvGrpSpPr/>
          <p:nvPr/>
        </p:nvGrpSpPr>
        <p:grpSpPr>
          <a:xfrm>
            <a:off x="3469487" y="4868631"/>
            <a:ext cx="2626513" cy="514790"/>
            <a:chOff x="2780119" y="-935911"/>
            <a:chExt cx="1634270" cy="809625"/>
          </a:xfrm>
        </p:grpSpPr>
        <p:sp>
          <p:nvSpPr>
            <p:cNvPr id="31" name="Rectangle: Rounded Corners 112">
              <a:extLst>
                <a:ext uri="{FF2B5EF4-FFF2-40B4-BE49-F238E27FC236}">
                  <a16:creationId xmlns:a16="http://schemas.microsoft.com/office/drawing/2014/main" id="{76FB078B-F1E1-3F75-4D71-58C6E8F11A7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Rectangle: Rounded Corners 113">
              <a:extLst>
                <a:ext uri="{FF2B5EF4-FFF2-40B4-BE49-F238E27FC236}">
                  <a16:creationId xmlns:a16="http://schemas.microsoft.com/office/drawing/2014/main" id="{3F2FD222-C373-5D31-F989-881B76B04D9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Fact discovery module</a:t>
              </a:r>
            </a:p>
          </p:txBody>
        </p: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1F505D8-8290-AC6B-FD6D-E1C45CB11A0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793296" y="4550118"/>
            <a:ext cx="676191" cy="575908"/>
          </a:xfrm>
          <a:prstGeom prst="bentConnector3">
            <a:avLst>
              <a:gd name="adj1" fmla="val -14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108">
            <a:extLst>
              <a:ext uri="{FF2B5EF4-FFF2-40B4-BE49-F238E27FC236}">
                <a16:creationId xmlns:a16="http://schemas.microsoft.com/office/drawing/2014/main" id="{BC162BF1-FAC5-09B0-EF4B-25EFAA261C56}"/>
              </a:ext>
            </a:extLst>
          </p:cNvPr>
          <p:cNvGrpSpPr/>
          <p:nvPr/>
        </p:nvGrpSpPr>
        <p:grpSpPr>
          <a:xfrm>
            <a:off x="3469488" y="5383421"/>
            <a:ext cx="2626512" cy="514790"/>
            <a:chOff x="2780119" y="-935911"/>
            <a:chExt cx="1634270" cy="809625"/>
          </a:xfrm>
        </p:grpSpPr>
        <p:sp>
          <p:nvSpPr>
            <p:cNvPr id="41" name="Rectangle: Rounded Corners 112">
              <a:extLst>
                <a:ext uri="{FF2B5EF4-FFF2-40B4-BE49-F238E27FC236}">
                  <a16:creationId xmlns:a16="http://schemas.microsoft.com/office/drawing/2014/main" id="{9EFA990D-97D3-4EBB-8C68-4E28BD324F4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7" name="Rectangle: Rounded Corners 113">
              <a:extLst>
                <a:ext uri="{FF2B5EF4-FFF2-40B4-BE49-F238E27FC236}">
                  <a16:creationId xmlns:a16="http://schemas.microsoft.com/office/drawing/2014/main" id="{6E67A21E-2133-BA21-A2B4-06F0AE01E1C9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Fact organization module</a:t>
              </a:r>
            </a:p>
          </p:txBody>
        </p:sp>
      </p:grpSp>
      <p:grpSp>
        <p:nvGrpSpPr>
          <p:cNvPr id="48" name="Group 108">
            <a:extLst>
              <a:ext uri="{FF2B5EF4-FFF2-40B4-BE49-F238E27FC236}">
                <a16:creationId xmlns:a16="http://schemas.microsoft.com/office/drawing/2014/main" id="{2C624BD2-34A0-1A29-3884-27B90A345404}"/>
              </a:ext>
            </a:extLst>
          </p:cNvPr>
          <p:cNvGrpSpPr/>
          <p:nvPr/>
        </p:nvGrpSpPr>
        <p:grpSpPr>
          <a:xfrm>
            <a:off x="3469488" y="5898211"/>
            <a:ext cx="2626512" cy="514790"/>
            <a:chOff x="2780119" y="-935911"/>
            <a:chExt cx="1634270" cy="809625"/>
          </a:xfrm>
        </p:grpSpPr>
        <p:sp>
          <p:nvSpPr>
            <p:cNvPr id="49" name="Rectangle: Rounded Corners 112">
              <a:extLst>
                <a:ext uri="{FF2B5EF4-FFF2-40B4-BE49-F238E27FC236}">
                  <a16:creationId xmlns:a16="http://schemas.microsoft.com/office/drawing/2014/main" id="{4802E172-24A3-1DC2-4AB6-9AD1AD5A71C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0" name="Rectangle: Rounded Corners 113">
              <a:extLst>
                <a:ext uri="{FF2B5EF4-FFF2-40B4-BE49-F238E27FC236}">
                  <a16:creationId xmlns:a16="http://schemas.microsoft.com/office/drawing/2014/main" id="{92448C45-A0C8-1E5F-5DA8-F077BCE62656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Visualization module</a:t>
              </a:r>
            </a:p>
          </p:txBody>
        </p:sp>
      </p:grp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F00447C-C8B2-0016-E7C8-00C0EE0C3CF2}"/>
              </a:ext>
            </a:extLst>
          </p:cNvPr>
          <p:cNvCxnSpPr>
            <a:cxnSpLocks/>
            <a:endCxn id="47" idx="1"/>
          </p:cNvCxnSpPr>
          <p:nvPr/>
        </p:nvCxnSpPr>
        <p:spPr>
          <a:xfrm rot="16200000" flipH="1">
            <a:off x="2493195" y="4664523"/>
            <a:ext cx="1090698" cy="8618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D806C43-C9F5-427B-0260-1826184FD4D9}"/>
              </a:ext>
            </a:extLst>
          </p:cNvPr>
          <p:cNvCxnSpPr>
            <a:cxnSpLocks/>
            <a:endCxn id="50" idx="1"/>
          </p:cNvCxnSpPr>
          <p:nvPr/>
        </p:nvCxnSpPr>
        <p:spPr>
          <a:xfrm rot="16200000" flipH="1">
            <a:off x="2113176" y="4799294"/>
            <a:ext cx="1605488" cy="11071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4EA4812-2DAA-935F-5FF0-CFC9268F1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483" y="1535419"/>
            <a:ext cx="1562819" cy="15628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596725-82D7-715A-CAB4-2B9FC9DEF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238" y="3511313"/>
            <a:ext cx="1562819" cy="15628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6F467C-9F7C-2109-8916-FA8CD2D75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414" y="4838072"/>
            <a:ext cx="513539" cy="5135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0A521BD-1031-0342-CD39-AE4793ECC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414" y="5383421"/>
            <a:ext cx="514790" cy="5147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6A763FB-3ACD-EEC8-5523-A4ED7A67F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0415" y="5927519"/>
            <a:ext cx="513537" cy="5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1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Related Work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B8E23A4A-1BAA-DE71-69E8-95C4CBD85D20}"/>
              </a:ext>
            </a:extLst>
          </p:cNvPr>
          <p:cNvGrpSpPr/>
          <p:nvPr/>
        </p:nvGrpSpPr>
        <p:grpSpPr>
          <a:xfrm flipH="1">
            <a:off x="1503716" y="1270822"/>
            <a:ext cx="4039833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BC2C2CE0-1729-7101-2ED5-1970F1AAA7B0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8DA865CD-1646-9F91-40DE-6EC1FB5F52A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Classic methods of optimization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9" name="Group 19">
            <a:extLst>
              <a:ext uri="{FF2B5EF4-FFF2-40B4-BE49-F238E27FC236}">
                <a16:creationId xmlns:a16="http://schemas.microsoft.com/office/drawing/2014/main" id="{68B4437C-088F-DA26-8400-B1B0DBD97E44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0" name="Group 20">
              <a:extLst>
                <a:ext uri="{FF2B5EF4-FFF2-40B4-BE49-F238E27FC236}">
                  <a16:creationId xmlns:a16="http://schemas.microsoft.com/office/drawing/2014/main" id="{2EA811AB-FF69-9E9E-6E76-E18238455939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2" name="Rectangle: Rounded Corners 21">
                <a:extLst>
                  <a:ext uri="{FF2B5EF4-FFF2-40B4-BE49-F238E27FC236}">
                    <a16:creationId xmlns:a16="http://schemas.microsoft.com/office/drawing/2014/main" id="{3B8DB8A2-CF23-77E2-67E7-FA74CF638AD2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13" name="Rectangle: Rounded Corners 22">
                <a:extLst>
                  <a:ext uri="{FF2B5EF4-FFF2-40B4-BE49-F238E27FC236}">
                    <a16:creationId xmlns:a16="http://schemas.microsoft.com/office/drawing/2014/main" id="{88FC2369-9A9F-5C11-3E7D-E6477402BB5C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Oval 51">
              <a:extLst>
                <a:ext uri="{FF2B5EF4-FFF2-40B4-BE49-F238E27FC236}">
                  <a16:creationId xmlns:a16="http://schemas.microsoft.com/office/drawing/2014/main" id="{EA488D6F-9883-9AF5-3FAC-08A9F78FE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70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Related Work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B8E23A4A-1BAA-DE71-69E8-95C4CBD85D20}"/>
              </a:ext>
            </a:extLst>
          </p:cNvPr>
          <p:cNvGrpSpPr/>
          <p:nvPr/>
        </p:nvGrpSpPr>
        <p:grpSpPr>
          <a:xfrm flipH="1">
            <a:off x="1503715" y="1270822"/>
            <a:ext cx="6754459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BC2C2CE0-1729-7101-2ED5-1970F1AAA7B0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8DA865CD-1646-9F91-40DE-6EC1FB5F52A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Deep Reinforcement Learning for Portfolio Optimization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9" name="Group 19">
            <a:extLst>
              <a:ext uri="{FF2B5EF4-FFF2-40B4-BE49-F238E27FC236}">
                <a16:creationId xmlns:a16="http://schemas.microsoft.com/office/drawing/2014/main" id="{68B4437C-088F-DA26-8400-B1B0DBD97E44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0" name="Group 20">
              <a:extLst>
                <a:ext uri="{FF2B5EF4-FFF2-40B4-BE49-F238E27FC236}">
                  <a16:creationId xmlns:a16="http://schemas.microsoft.com/office/drawing/2014/main" id="{2EA811AB-FF69-9E9E-6E76-E18238455939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2" name="Rectangle: Rounded Corners 21">
                <a:extLst>
                  <a:ext uri="{FF2B5EF4-FFF2-40B4-BE49-F238E27FC236}">
                    <a16:creationId xmlns:a16="http://schemas.microsoft.com/office/drawing/2014/main" id="{3B8DB8A2-CF23-77E2-67E7-FA74CF638AD2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13" name="Rectangle: Rounded Corners 22">
                <a:extLst>
                  <a:ext uri="{FF2B5EF4-FFF2-40B4-BE49-F238E27FC236}">
                    <a16:creationId xmlns:a16="http://schemas.microsoft.com/office/drawing/2014/main" id="{88FC2369-9A9F-5C11-3E7D-E6477402BB5C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Oval 51">
              <a:extLst>
                <a:ext uri="{FF2B5EF4-FFF2-40B4-BE49-F238E27FC236}">
                  <a16:creationId xmlns:a16="http://schemas.microsoft.com/office/drawing/2014/main" id="{EA488D6F-9883-9AF5-3FAC-08A9F78FE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6" name="Group 108">
            <a:extLst>
              <a:ext uri="{FF2B5EF4-FFF2-40B4-BE49-F238E27FC236}">
                <a16:creationId xmlns:a16="http://schemas.microsoft.com/office/drawing/2014/main" id="{D753823E-9D26-B7E8-8D01-E897444B152F}"/>
              </a:ext>
            </a:extLst>
          </p:cNvPr>
          <p:cNvGrpSpPr/>
          <p:nvPr/>
        </p:nvGrpSpPr>
        <p:grpSpPr>
          <a:xfrm>
            <a:off x="909664" y="5072388"/>
            <a:ext cx="2724151" cy="514790"/>
            <a:chOff x="2780119" y="-935911"/>
            <a:chExt cx="1634270" cy="809625"/>
          </a:xfrm>
        </p:grpSpPr>
        <p:sp>
          <p:nvSpPr>
            <p:cNvPr id="7" name="Rectangle: Rounded Corners 112">
              <a:extLst>
                <a:ext uri="{FF2B5EF4-FFF2-40B4-BE49-F238E27FC236}">
                  <a16:creationId xmlns:a16="http://schemas.microsoft.com/office/drawing/2014/main" id="{85E971E7-719B-861B-D440-D76517007B13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ectangle: Rounded Corners 113">
              <a:extLst>
                <a:ext uri="{FF2B5EF4-FFF2-40B4-BE49-F238E27FC236}">
                  <a16:creationId xmlns:a16="http://schemas.microsoft.com/office/drawing/2014/main" id="{5C9A6D0B-E91D-D89B-382B-5C35B4D2B7D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b="1" dirty="0" err="1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FinRL</a:t>
              </a:r>
              <a:r>
                <a:rPr lang="en-ID" sz="1800" b="1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-Meta </a:t>
              </a:r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(</a:t>
              </a:r>
              <a:r>
                <a:rPr lang="en-ID" sz="1800" dirty="0" err="1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NerIPS</a:t>
              </a:r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2022)</a:t>
              </a:r>
              <a:endParaRPr lang="en-ID" sz="18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4" name="Group 108">
            <a:extLst>
              <a:ext uri="{FF2B5EF4-FFF2-40B4-BE49-F238E27FC236}">
                <a16:creationId xmlns:a16="http://schemas.microsoft.com/office/drawing/2014/main" id="{9E4CF434-1E20-82FB-0D96-FECF78727582}"/>
              </a:ext>
            </a:extLst>
          </p:cNvPr>
          <p:cNvGrpSpPr/>
          <p:nvPr/>
        </p:nvGrpSpPr>
        <p:grpSpPr>
          <a:xfrm>
            <a:off x="4057588" y="4806385"/>
            <a:ext cx="5067300" cy="514790"/>
            <a:chOff x="2780119" y="-935911"/>
            <a:chExt cx="1634270" cy="809625"/>
          </a:xfrm>
        </p:grpSpPr>
        <p:sp>
          <p:nvSpPr>
            <p:cNvPr id="15" name="Rectangle: Rounded Corners 112">
              <a:extLst>
                <a:ext uri="{FF2B5EF4-FFF2-40B4-BE49-F238E27FC236}">
                  <a16:creationId xmlns:a16="http://schemas.microsoft.com/office/drawing/2014/main" id="{371503F9-1938-AFCE-E4F6-79654AE1D0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Rectangle: Rounded Corners 113">
              <a:extLst>
                <a:ext uri="{FF2B5EF4-FFF2-40B4-BE49-F238E27FC236}">
                  <a16:creationId xmlns:a16="http://schemas.microsoft.com/office/drawing/2014/main" id="{50477DDB-A464-5217-882F-29EDE07191E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Excellent tools for various trading tasks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7" name="Group 108">
            <a:extLst>
              <a:ext uri="{FF2B5EF4-FFF2-40B4-BE49-F238E27FC236}">
                <a16:creationId xmlns:a16="http://schemas.microsoft.com/office/drawing/2014/main" id="{59395D41-C902-CE17-10B9-95FDB6AB13FD}"/>
              </a:ext>
            </a:extLst>
          </p:cNvPr>
          <p:cNvGrpSpPr/>
          <p:nvPr/>
        </p:nvGrpSpPr>
        <p:grpSpPr>
          <a:xfrm>
            <a:off x="4057588" y="5390112"/>
            <a:ext cx="5067300" cy="514790"/>
            <a:chOff x="2780119" y="-935911"/>
            <a:chExt cx="1634270" cy="809625"/>
          </a:xfrm>
        </p:grpSpPr>
        <p:sp>
          <p:nvSpPr>
            <p:cNvPr id="18" name="Rectangle: Rounded Corners 112">
              <a:extLst>
                <a:ext uri="{FF2B5EF4-FFF2-40B4-BE49-F238E27FC236}">
                  <a16:creationId xmlns:a16="http://schemas.microsoft.com/office/drawing/2014/main" id="{AC5DAFE5-4733-82DF-2CC5-44BD78E7C35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Rectangle: Rounded Corners 113">
              <a:extLst>
                <a:ext uri="{FF2B5EF4-FFF2-40B4-BE49-F238E27FC236}">
                  <a16:creationId xmlns:a16="http://schemas.microsoft.com/office/drawing/2014/main" id="{10D101DB-E16B-E78D-64BD-394E38E680D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Multiprocessing simulation and training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0" name="Group 108">
            <a:extLst>
              <a:ext uri="{FF2B5EF4-FFF2-40B4-BE49-F238E27FC236}">
                <a16:creationId xmlns:a16="http://schemas.microsoft.com/office/drawing/2014/main" id="{C4D64A27-68C9-1661-FB21-22ED65583F1C}"/>
              </a:ext>
            </a:extLst>
          </p:cNvPr>
          <p:cNvGrpSpPr/>
          <p:nvPr/>
        </p:nvGrpSpPr>
        <p:grpSpPr>
          <a:xfrm>
            <a:off x="862039" y="2187627"/>
            <a:ext cx="2724151" cy="514790"/>
            <a:chOff x="2780119" y="-935911"/>
            <a:chExt cx="1634270" cy="809625"/>
          </a:xfrm>
        </p:grpSpPr>
        <p:sp>
          <p:nvSpPr>
            <p:cNvPr id="21" name="Rectangle: Rounded Corners 112">
              <a:extLst>
                <a:ext uri="{FF2B5EF4-FFF2-40B4-BE49-F238E27FC236}">
                  <a16:creationId xmlns:a16="http://schemas.microsoft.com/office/drawing/2014/main" id="{28A64BF4-C874-2DCE-A169-7A07ED53F46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Rectangle: Rounded Corners 113">
              <a:extLst>
                <a:ext uri="{FF2B5EF4-FFF2-40B4-BE49-F238E27FC236}">
                  <a16:creationId xmlns:a16="http://schemas.microsoft.com/office/drawing/2014/main" id="{64DA8D4E-E28D-E25E-2511-D20F765EBB78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b="1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Liu et al. </a:t>
              </a:r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(</a:t>
              </a:r>
              <a:r>
                <a:rPr lang="en-ID" sz="1800" dirty="0" err="1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NerIPS</a:t>
              </a:r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2018)</a:t>
              </a:r>
              <a:endParaRPr lang="en-ID" sz="18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3" name="Group 108">
            <a:extLst>
              <a:ext uri="{FF2B5EF4-FFF2-40B4-BE49-F238E27FC236}">
                <a16:creationId xmlns:a16="http://schemas.microsoft.com/office/drawing/2014/main" id="{83A59D2E-E34B-4774-7844-7B6AD0E8C679}"/>
              </a:ext>
            </a:extLst>
          </p:cNvPr>
          <p:cNvGrpSpPr/>
          <p:nvPr/>
        </p:nvGrpSpPr>
        <p:grpSpPr>
          <a:xfrm>
            <a:off x="4052739" y="2103109"/>
            <a:ext cx="5067301" cy="666750"/>
            <a:chOff x="2780119" y="-935911"/>
            <a:chExt cx="1634270" cy="809625"/>
          </a:xfrm>
        </p:grpSpPr>
        <p:sp>
          <p:nvSpPr>
            <p:cNvPr id="24" name="Rectangle: Rounded Corners 112">
              <a:extLst>
                <a:ext uri="{FF2B5EF4-FFF2-40B4-BE49-F238E27FC236}">
                  <a16:creationId xmlns:a16="http://schemas.microsoft.com/office/drawing/2014/main" id="{D522F3FD-D275-98C3-60C7-A6AFCA6027A8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Rectangle: Rounded Corners 113">
              <a:extLst>
                <a:ext uri="{FF2B5EF4-FFF2-40B4-BE49-F238E27FC236}">
                  <a16:creationId xmlns:a16="http://schemas.microsoft.com/office/drawing/2014/main" id="{B45C8A3A-2F03-D339-00BA-41CCC62E22A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Propose the use of Actor-Critic Network for trading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6" name="Group 108">
            <a:extLst>
              <a:ext uri="{FF2B5EF4-FFF2-40B4-BE49-F238E27FC236}">
                <a16:creationId xmlns:a16="http://schemas.microsoft.com/office/drawing/2014/main" id="{D252897A-40CB-7F4E-80F8-D370188DF767}"/>
              </a:ext>
            </a:extLst>
          </p:cNvPr>
          <p:cNvGrpSpPr/>
          <p:nvPr/>
        </p:nvGrpSpPr>
        <p:grpSpPr>
          <a:xfrm>
            <a:off x="904815" y="3113609"/>
            <a:ext cx="2724151" cy="514790"/>
            <a:chOff x="2780119" y="-935911"/>
            <a:chExt cx="1634270" cy="809625"/>
          </a:xfrm>
        </p:grpSpPr>
        <p:sp>
          <p:nvSpPr>
            <p:cNvPr id="27" name="Rectangle: Rounded Corners 112">
              <a:extLst>
                <a:ext uri="{FF2B5EF4-FFF2-40B4-BE49-F238E27FC236}">
                  <a16:creationId xmlns:a16="http://schemas.microsoft.com/office/drawing/2014/main" id="{5163F481-0F57-5900-4F29-37761DD7087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Rectangle: Rounded Corners 113">
              <a:extLst>
                <a:ext uri="{FF2B5EF4-FFF2-40B4-BE49-F238E27FC236}">
                  <a16:creationId xmlns:a16="http://schemas.microsoft.com/office/drawing/2014/main" id="{A94F4624-89EC-2B1E-2E18-CA84DDCB385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b="1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Yang et al. </a:t>
              </a:r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(ICAI 2020)</a:t>
              </a:r>
              <a:endParaRPr lang="en-ID" sz="18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9" name="Group 108">
            <a:extLst>
              <a:ext uri="{FF2B5EF4-FFF2-40B4-BE49-F238E27FC236}">
                <a16:creationId xmlns:a16="http://schemas.microsoft.com/office/drawing/2014/main" id="{2A431887-FC02-F526-306E-265FB6EA1FE7}"/>
              </a:ext>
            </a:extLst>
          </p:cNvPr>
          <p:cNvGrpSpPr/>
          <p:nvPr/>
        </p:nvGrpSpPr>
        <p:grpSpPr>
          <a:xfrm>
            <a:off x="4052740" y="3037629"/>
            <a:ext cx="5067300" cy="666750"/>
            <a:chOff x="2780119" y="-935911"/>
            <a:chExt cx="1634270" cy="809625"/>
          </a:xfrm>
        </p:grpSpPr>
        <p:sp>
          <p:nvSpPr>
            <p:cNvPr id="30" name="Rectangle: Rounded Corners 112">
              <a:extLst>
                <a:ext uri="{FF2B5EF4-FFF2-40B4-BE49-F238E27FC236}">
                  <a16:creationId xmlns:a16="http://schemas.microsoft.com/office/drawing/2014/main" id="{12093EC3-08E5-D8F1-F9E0-A8E9DE2E7B8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Rectangle: Rounded Corners 113">
              <a:extLst>
                <a:ext uri="{FF2B5EF4-FFF2-40B4-BE49-F238E27FC236}">
                  <a16:creationId xmlns:a16="http://schemas.microsoft.com/office/drawing/2014/main" id="{E44F9946-BA75-6827-658F-0D8C02C25B3A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Introduce a novel Ensemble Strategy for trading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2" name="Group 108">
            <a:extLst>
              <a:ext uri="{FF2B5EF4-FFF2-40B4-BE49-F238E27FC236}">
                <a16:creationId xmlns:a16="http://schemas.microsoft.com/office/drawing/2014/main" id="{C5F8297A-5262-ECA8-408D-C59338EA62F2}"/>
              </a:ext>
            </a:extLst>
          </p:cNvPr>
          <p:cNvGrpSpPr/>
          <p:nvPr/>
        </p:nvGrpSpPr>
        <p:grpSpPr>
          <a:xfrm>
            <a:off x="904815" y="3990241"/>
            <a:ext cx="2724151" cy="514790"/>
            <a:chOff x="2780119" y="-935911"/>
            <a:chExt cx="1634270" cy="809625"/>
          </a:xfrm>
        </p:grpSpPr>
        <p:sp>
          <p:nvSpPr>
            <p:cNvPr id="33" name="Rectangle: Rounded Corners 112">
              <a:extLst>
                <a:ext uri="{FF2B5EF4-FFF2-40B4-BE49-F238E27FC236}">
                  <a16:creationId xmlns:a16="http://schemas.microsoft.com/office/drawing/2014/main" id="{BB0CCD0D-55B3-FDFF-62FD-AFEAD5C1124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Rectangle: Rounded Corners 113">
              <a:extLst>
                <a:ext uri="{FF2B5EF4-FFF2-40B4-BE49-F238E27FC236}">
                  <a16:creationId xmlns:a16="http://schemas.microsoft.com/office/drawing/2014/main" id="{848758C6-23D5-A6EE-81A9-6A953F739127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b="1" dirty="0" err="1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Briola</a:t>
              </a:r>
              <a:r>
                <a:rPr lang="en-ID" sz="1800" b="1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et al. </a:t>
              </a:r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(2021)</a:t>
              </a:r>
              <a:endParaRPr lang="en-ID" sz="18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5" name="Group 108">
            <a:extLst>
              <a:ext uri="{FF2B5EF4-FFF2-40B4-BE49-F238E27FC236}">
                <a16:creationId xmlns:a16="http://schemas.microsoft.com/office/drawing/2014/main" id="{9EFC6233-2103-819B-FAA4-8343FCC73D6D}"/>
              </a:ext>
            </a:extLst>
          </p:cNvPr>
          <p:cNvGrpSpPr/>
          <p:nvPr/>
        </p:nvGrpSpPr>
        <p:grpSpPr>
          <a:xfrm>
            <a:off x="4052740" y="3914888"/>
            <a:ext cx="5067300" cy="666750"/>
            <a:chOff x="2780119" y="-935911"/>
            <a:chExt cx="1634270" cy="809625"/>
          </a:xfrm>
        </p:grpSpPr>
        <p:sp>
          <p:nvSpPr>
            <p:cNvPr id="36" name="Rectangle: Rounded Corners 112">
              <a:extLst>
                <a:ext uri="{FF2B5EF4-FFF2-40B4-BE49-F238E27FC236}">
                  <a16:creationId xmlns:a16="http://schemas.microsoft.com/office/drawing/2014/main" id="{DD858DB3-A51C-800B-B0AF-01035952C67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" name="Rectangle: Rounded Corners 113">
              <a:extLst>
                <a:ext uri="{FF2B5EF4-FFF2-40B4-BE49-F238E27FC236}">
                  <a16:creationId xmlns:a16="http://schemas.microsoft.com/office/drawing/2014/main" id="{020FB990-9F8A-72FF-5E2B-89974B0476E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Propose DRL framework for high-frequency trading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FD0AA4-01C5-2CEF-F62D-E90583662C6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3586190" y="2436484"/>
            <a:ext cx="466549" cy="8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8D804E-25BB-6BA9-C405-7911353528DE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>
            <a:off x="3628966" y="3371004"/>
            <a:ext cx="4237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3266444-6852-2F00-B521-56BDB3156254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3628966" y="4247636"/>
            <a:ext cx="423774" cy="6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7353674-1FA3-895A-431F-27B9FF7C38FF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3633815" y="5063780"/>
            <a:ext cx="423773" cy="266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A1AC996-DB75-E3CC-67CC-2DAF185545D8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3633815" y="5329783"/>
            <a:ext cx="423773" cy="317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8B96B956-01D4-D210-F002-E92C94E87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590" y="2187627"/>
            <a:ext cx="588252" cy="58825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B1FCC4F-B0EA-979C-6506-009BEA658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6590" y="3037629"/>
            <a:ext cx="590770" cy="59077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5634976-C3C3-D0A0-B902-8BE3297AF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4292" y="3990241"/>
            <a:ext cx="590550" cy="5905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515CE3F-A2FB-B614-49EA-1B3176C76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4292" y="5058817"/>
            <a:ext cx="588252" cy="58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6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Methodology – Classical Methods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9D1170E0-B100-D518-1636-28F05A84529D}"/>
              </a:ext>
            </a:extLst>
          </p:cNvPr>
          <p:cNvGrpSpPr/>
          <p:nvPr/>
        </p:nvGrpSpPr>
        <p:grpSpPr>
          <a:xfrm flipH="1">
            <a:off x="1503717" y="1270822"/>
            <a:ext cx="3674569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62F73133-CC03-48EB-7C47-8DC6114DCB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765D803A-C48C-0B84-A665-075AD98108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Mean-Variance Optimization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95F9380-FFD2-7556-05EE-E094B973AF77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346B3C05-EDB2-80FD-1838-CC954CFB969F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9" name="Rectangle: Rounded Corners 21">
                <a:extLst>
                  <a:ext uri="{FF2B5EF4-FFF2-40B4-BE49-F238E27FC236}">
                    <a16:creationId xmlns:a16="http://schemas.microsoft.com/office/drawing/2014/main" id="{60CA7D44-9EB6-13D6-E19E-92B198ED6DE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Rectangle: Rounded Corners 22">
                <a:extLst>
                  <a:ext uri="{FF2B5EF4-FFF2-40B4-BE49-F238E27FC236}">
                    <a16:creationId xmlns:a16="http://schemas.microsoft.com/office/drawing/2014/main" id="{7D937BBA-9888-B2AB-D65C-AF14EB7095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Oval 51">
              <a:extLst>
                <a:ext uri="{FF2B5EF4-FFF2-40B4-BE49-F238E27FC236}">
                  <a16:creationId xmlns:a16="http://schemas.microsoft.com/office/drawing/2014/main" id="{E2A8B034-C5FC-99BB-B6E8-6BD52B2F2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9" name="Group 108">
            <a:extLst>
              <a:ext uri="{FF2B5EF4-FFF2-40B4-BE49-F238E27FC236}">
                <a16:creationId xmlns:a16="http://schemas.microsoft.com/office/drawing/2014/main" id="{83CBC2BC-BCF9-932A-0F0A-2FC0FD6F7980}"/>
              </a:ext>
            </a:extLst>
          </p:cNvPr>
          <p:cNvGrpSpPr/>
          <p:nvPr/>
        </p:nvGrpSpPr>
        <p:grpSpPr>
          <a:xfrm flipH="1">
            <a:off x="838195" y="2083273"/>
            <a:ext cx="10515599" cy="4409601"/>
            <a:chOff x="2780119" y="-1129737"/>
            <a:chExt cx="1634270" cy="1003451"/>
          </a:xfrm>
        </p:grpSpPr>
        <p:sp>
          <p:nvSpPr>
            <p:cNvPr id="10" name="Rectangle: Rounded Corners 112">
              <a:extLst>
                <a:ext uri="{FF2B5EF4-FFF2-40B4-BE49-F238E27FC236}">
                  <a16:creationId xmlns:a16="http://schemas.microsoft.com/office/drawing/2014/main" id="{781CB20E-AB13-CFD0-7047-11E3A473661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Rectangle: Rounded Corners 113">
              <a:extLst>
                <a:ext uri="{FF2B5EF4-FFF2-40B4-BE49-F238E27FC236}">
                  <a16:creationId xmlns:a16="http://schemas.microsoft.com/office/drawing/2014/main" id="{D48B85FE-20D1-446E-F4CD-E880224977B9}"/>
                </a:ext>
              </a:extLst>
            </p:cNvPr>
            <p:cNvSpPr/>
            <p:nvPr/>
          </p:nvSpPr>
          <p:spPr>
            <a:xfrm>
              <a:off x="2780119" y="-1129737"/>
              <a:ext cx="1634270" cy="1003451"/>
            </a:xfrm>
            <a:prstGeom prst="roundRect">
              <a:avLst>
                <a:gd name="adj" fmla="val 15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GB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17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Methodology – Classical Methods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9D1170E0-B100-D518-1636-28F05A84529D}"/>
              </a:ext>
            </a:extLst>
          </p:cNvPr>
          <p:cNvGrpSpPr/>
          <p:nvPr/>
        </p:nvGrpSpPr>
        <p:grpSpPr>
          <a:xfrm flipH="1">
            <a:off x="1503716" y="1270822"/>
            <a:ext cx="4072135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62F73133-CC03-48EB-7C47-8DC6114DCB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765D803A-C48C-0B84-A665-075AD98108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Mean-</a:t>
              </a:r>
              <a:r>
                <a:rPr lang="en-ID" b="1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Semivariance</a:t>
              </a:r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Optimization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95F9380-FFD2-7556-05EE-E094B973AF77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346B3C05-EDB2-80FD-1838-CC954CFB969F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9" name="Rectangle: Rounded Corners 21">
                <a:extLst>
                  <a:ext uri="{FF2B5EF4-FFF2-40B4-BE49-F238E27FC236}">
                    <a16:creationId xmlns:a16="http://schemas.microsoft.com/office/drawing/2014/main" id="{60CA7D44-9EB6-13D6-E19E-92B198ED6DE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Rectangle: Rounded Corners 22">
                <a:extLst>
                  <a:ext uri="{FF2B5EF4-FFF2-40B4-BE49-F238E27FC236}">
                    <a16:creationId xmlns:a16="http://schemas.microsoft.com/office/drawing/2014/main" id="{7D937BBA-9888-B2AB-D65C-AF14EB7095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Oval 51">
              <a:extLst>
                <a:ext uri="{FF2B5EF4-FFF2-40B4-BE49-F238E27FC236}">
                  <a16:creationId xmlns:a16="http://schemas.microsoft.com/office/drawing/2014/main" id="{E2A8B034-C5FC-99BB-B6E8-6BD52B2F2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9" name="Group 108">
            <a:extLst>
              <a:ext uri="{FF2B5EF4-FFF2-40B4-BE49-F238E27FC236}">
                <a16:creationId xmlns:a16="http://schemas.microsoft.com/office/drawing/2014/main" id="{83CBC2BC-BCF9-932A-0F0A-2FC0FD6F7980}"/>
              </a:ext>
            </a:extLst>
          </p:cNvPr>
          <p:cNvGrpSpPr/>
          <p:nvPr/>
        </p:nvGrpSpPr>
        <p:grpSpPr>
          <a:xfrm flipH="1">
            <a:off x="838195" y="2083273"/>
            <a:ext cx="10515599" cy="4409601"/>
            <a:chOff x="2780119" y="-1129737"/>
            <a:chExt cx="1634270" cy="1003451"/>
          </a:xfrm>
        </p:grpSpPr>
        <p:sp>
          <p:nvSpPr>
            <p:cNvPr id="10" name="Rectangle: Rounded Corners 112">
              <a:extLst>
                <a:ext uri="{FF2B5EF4-FFF2-40B4-BE49-F238E27FC236}">
                  <a16:creationId xmlns:a16="http://schemas.microsoft.com/office/drawing/2014/main" id="{781CB20E-AB13-CFD0-7047-11E3A473661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Rectangle: Rounded Corners 113">
              <a:extLst>
                <a:ext uri="{FF2B5EF4-FFF2-40B4-BE49-F238E27FC236}">
                  <a16:creationId xmlns:a16="http://schemas.microsoft.com/office/drawing/2014/main" id="{D48B85FE-20D1-446E-F4CD-E880224977B9}"/>
                </a:ext>
              </a:extLst>
            </p:cNvPr>
            <p:cNvSpPr/>
            <p:nvPr/>
          </p:nvSpPr>
          <p:spPr>
            <a:xfrm>
              <a:off x="2780119" y="-1129737"/>
              <a:ext cx="1634270" cy="1003451"/>
            </a:xfrm>
            <a:prstGeom prst="roundRect">
              <a:avLst>
                <a:gd name="adj" fmla="val 15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GB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181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Methodology – Classical Methods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9D1170E0-B100-D518-1636-28F05A84529D}"/>
              </a:ext>
            </a:extLst>
          </p:cNvPr>
          <p:cNvGrpSpPr/>
          <p:nvPr/>
        </p:nvGrpSpPr>
        <p:grpSpPr>
          <a:xfrm flipH="1">
            <a:off x="1503717" y="1270822"/>
            <a:ext cx="3674569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62F73133-CC03-48EB-7C47-8DC6114DCB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765D803A-C48C-0B84-A665-075AD98108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Black-</a:t>
              </a:r>
              <a:r>
                <a:rPr lang="en-ID" b="1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Litterman</a:t>
              </a:r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Allocation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95F9380-FFD2-7556-05EE-E094B973AF77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346B3C05-EDB2-80FD-1838-CC954CFB969F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9" name="Rectangle: Rounded Corners 21">
                <a:extLst>
                  <a:ext uri="{FF2B5EF4-FFF2-40B4-BE49-F238E27FC236}">
                    <a16:creationId xmlns:a16="http://schemas.microsoft.com/office/drawing/2014/main" id="{60CA7D44-9EB6-13D6-E19E-92B198ED6DE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Rectangle: Rounded Corners 22">
                <a:extLst>
                  <a:ext uri="{FF2B5EF4-FFF2-40B4-BE49-F238E27FC236}">
                    <a16:creationId xmlns:a16="http://schemas.microsoft.com/office/drawing/2014/main" id="{7D937BBA-9888-B2AB-D65C-AF14EB7095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Oval 51">
              <a:extLst>
                <a:ext uri="{FF2B5EF4-FFF2-40B4-BE49-F238E27FC236}">
                  <a16:creationId xmlns:a16="http://schemas.microsoft.com/office/drawing/2014/main" id="{E2A8B034-C5FC-99BB-B6E8-6BD52B2F2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9" name="Group 108">
            <a:extLst>
              <a:ext uri="{FF2B5EF4-FFF2-40B4-BE49-F238E27FC236}">
                <a16:creationId xmlns:a16="http://schemas.microsoft.com/office/drawing/2014/main" id="{83CBC2BC-BCF9-932A-0F0A-2FC0FD6F7980}"/>
              </a:ext>
            </a:extLst>
          </p:cNvPr>
          <p:cNvGrpSpPr/>
          <p:nvPr/>
        </p:nvGrpSpPr>
        <p:grpSpPr>
          <a:xfrm flipH="1">
            <a:off x="838195" y="2083273"/>
            <a:ext cx="10515599" cy="4409601"/>
            <a:chOff x="2780119" y="-1129737"/>
            <a:chExt cx="1634270" cy="1003451"/>
          </a:xfrm>
        </p:grpSpPr>
        <p:sp>
          <p:nvSpPr>
            <p:cNvPr id="10" name="Rectangle: Rounded Corners 112">
              <a:extLst>
                <a:ext uri="{FF2B5EF4-FFF2-40B4-BE49-F238E27FC236}">
                  <a16:creationId xmlns:a16="http://schemas.microsoft.com/office/drawing/2014/main" id="{781CB20E-AB13-CFD0-7047-11E3A473661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Rectangle: Rounded Corners 113">
              <a:extLst>
                <a:ext uri="{FF2B5EF4-FFF2-40B4-BE49-F238E27FC236}">
                  <a16:creationId xmlns:a16="http://schemas.microsoft.com/office/drawing/2014/main" id="{D48B85FE-20D1-446E-F4CD-E880224977B9}"/>
                </a:ext>
              </a:extLst>
            </p:cNvPr>
            <p:cNvSpPr/>
            <p:nvPr/>
          </p:nvSpPr>
          <p:spPr>
            <a:xfrm>
              <a:off x="2780119" y="-1129737"/>
              <a:ext cx="1634270" cy="1003451"/>
            </a:xfrm>
            <a:prstGeom prst="roundRect">
              <a:avLst>
                <a:gd name="adj" fmla="val 15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GB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079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Methodology – Classical Methods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9D1170E0-B100-D518-1636-28F05A84529D}"/>
              </a:ext>
            </a:extLst>
          </p:cNvPr>
          <p:cNvGrpSpPr/>
          <p:nvPr/>
        </p:nvGrpSpPr>
        <p:grpSpPr>
          <a:xfrm flipH="1">
            <a:off x="1503717" y="1270822"/>
            <a:ext cx="3674569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62F73133-CC03-48EB-7C47-8DC6114DCB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765D803A-C48C-0B84-A665-075AD98108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Hierarchical Risk Parity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95F9380-FFD2-7556-05EE-E094B973AF77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346B3C05-EDB2-80FD-1838-CC954CFB969F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9" name="Rectangle: Rounded Corners 21">
                <a:extLst>
                  <a:ext uri="{FF2B5EF4-FFF2-40B4-BE49-F238E27FC236}">
                    <a16:creationId xmlns:a16="http://schemas.microsoft.com/office/drawing/2014/main" id="{60CA7D44-9EB6-13D6-E19E-92B198ED6DE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Rectangle: Rounded Corners 22">
                <a:extLst>
                  <a:ext uri="{FF2B5EF4-FFF2-40B4-BE49-F238E27FC236}">
                    <a16:creationId xmlns:a16="http://schemas.microsoft.com/office/drawing/2014/main" id="{7D937BBA-9888-B2AB-D65C-AF14EB7095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Oval 51">
              <a:extLst>
                <a:ext uri="{FF2B5EF4-FFF2-40B4-BE49-F238E27FC236}">
                  <a16:creationId xmlns:a16="http://schemas.microsoft.com/office/drawing/2014/main" id="{E2A8B034-C5FC-99BB-B6E8-6BD52B2F2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9" name="Group 108">
            <a:extLst>
              <a:ext uri="{FF2B5EF4-FFF2-40B4-BE49-F238E27FC236}">
                <a16:creationId xmlns:a16="http://schemas.microsoft.com/office/drawing/2014/main" id="{83CBC2BC-BCF9-932A-0F0A-2FC0FD6F7980}"/>
              </a:ext>
            </a:extLst>
          </p:cNvPr>
          <p:cNvGrpSpPr/>
          <p:nvPr/>
        </p:nvGrpSpPr>
        <p:grpSpPr>
          <a:xfrm flipH="1">
            <a:off x="838195" y="2083273"/>
            <a:ext cx="10515599" cy="4409601"/>
            <a:chOff x="2780119" y="-1129737"/>
            <a:chExt cx="1634270" cy="1003451"/>
          </a:xfrm>
        </p:grpSpPr>
        <p:sp>
          <p:nvSpPr>
            <p:cNvPr id="10" name="Rectangle: Rounded Corners 112">
              <a:extLst>
                <a:ext uri="{FF2B5EF4-FFF2-40B4-BE49-F238E27FC236}">
                  <a16:creationId xmlns:a16="http://schemas.microsoft.com/office/drawing/2014/main" id="{781CB20E-AB13-CFD0-7047-11E3A473661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Rectangle: Rounded Corners 113">
              <a:extLst>
                <a:ext uri="{FF2B5EF4-FFF2-40B4-BE49-F238E27FC236}">
                  <a16:creationId xmlns:a16="http://schemas.microsoft.com/office/drawing/2014/main" id="{D48B85FE-20D1-446E-F4CD-E880224977B9}"/>
                </a:ext>
              </a:extLst>
            </p:cNvPr>
            <p:cNvSpPr/>
            <p:nvPr/>
          </p:nvSpPr>
          <p:spPr>
            <a:xfrm>
              <a:off x="2780119" y="-1129737"/>
              <a:ext cx="1634270" cy="1003451"/>
            </a:xfrm>
            <a:prstGeom prst="roundRect">
              <a:avLst>
                <a:gd name="adj" fmla="val 15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GB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458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975</Words>
  <Application>Microsoft Office PowerPoint</Application>
  <PresentationFormat>Widescreen</PresentationFormat>
  <Paragraphs>217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Open Sans</vt:lpstr>
      <vt:lpstr>Open Sans ExtraBold</vt:lpstr>
      <vt:lpstr>Roboto</vt:lpstr>
      <vt:lpstr>Office 테마</vt:lpstr>
      <vt:lpstr>Portfolio Optimization:  Deep Reinforcement Learning  vs.  Classical Methods</vt:lpstr>
      <vt:lpstr>PowerPoint Presentation</vt:lpstr>
      <vt:lpstr>Introduction</vt:lpstr>
      <vt:lpstr>Related Work</vt:lpstr>
      <vt:lpstr>Related Work</vt:lpstr>
      <vt:lpstr>Methodology – Classical Methods</vt:lpstr>
      <vt:lpstr>Methodology – Classical Methods</vt:lpstr>
      <vt:lpstr>Methodology – Classical Methods</vt:lpstr>
      <vt:lpstr>Methodology – Classical Methods</vt:lpstr>
      <vt:lpstr>Methodology - Deep Reinforcement Learning</vt:lpstr>
      <vt:lpstr>Methodology - Deep Reinforcement Learning</vt:lpstr>
      <vt:lpstr>Methodology - Deep Reinforcement Learning</vt:lpstr>
      <vt:lpstr>Methodology - Deep Reinforcement Learning</vt:lpstr>
      <vt:lpstr>Methodology - Deep Reinforcement Learning</vt:lpstr>
      <vt:lpstr>Methodology - Deep Reinforcement Learning</vt:lpstr>
      <vt:lpstr>Methodology - Deep Reinforcement Learning</vt:lpstr>
      <vt:lpstr>Methodology - Deep Reinforcement Learning</vt:lpstr>
      <vt:lpstr>Methodology - Deep Reinforcement Learning</vt:lpstr>
      <vt:lpstr>Methodology - Deep Reinforcement Learning</vt:lpstr>
      <vt:lpstr>Methodology - Deep Reinforcement Learning</vt:lpstr>
      <vt:lpstr>Implementation</vt:lpstr>
      <vt:lpstr>Implementation</vt:lpstr>
      <vt:lpstr>Implementation</vt:lpstr>
      <vt:lpstr>Implementation</vt:lpstr>
      <vt:lpstr>Implementation</vt:lpstr>
      <vt:lpstr>Evaluation</vt:lpstr>
      <vt:lpstr>Evaluation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(대학원생) 최승형 (컴퓨터공학과)</dc:creator>
  <cp:lastModifiedBy>(학생) DUC MINH NGUYEN (컴퓨터공학과)</cp:lastModifiedBy>
  <cp:revision>143</cp:revision>
  <dcterms:created xsi:type="dcterms:W3CDTF">2021-12-22T02:18:43Z</dcterms:created>
  <dcterms:modified xsi:type="dcterms:W3CDTF">2023-11-30T15:30:46Z</dcterms:modified>
</cp:coreProperties>
</file>