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59e74020942699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5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A1CDA-5AB7-43E5-96AC-D4A58072D8E8}" type="datetimeFigureOut">
              <a:rPr lang="en-US" smtClean="0"/>
              <a:t>2023-06-08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F0A5E-95FA-4C63-B50F-4426E0F848A6}" type="slidenum">
              <a:rPr lang="en-US" smtClean="0"/>
              <a:t>‹#›</a:t>
            </a:fld>
            <a:endParaRPr lang="en-US"/>
          </a:p>
        </p:txBody>
      </p:sp>
    </p:spTree>
    <p:extLst>
      <p:ext uri="{BB962C8B-B14F-4D97-AF65-F5344CB8AC3E}">
        <p14:creationId xmlns:p14="http://schemas.microsoft.com/office/powerpoint/2010/main" val="284249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F0A5E-95FA-4C63-B50F-4426E0F848A6}" type="slidenum">
              <a:rPr lang="en-US" smtClean="0"/>
              <a:t>2</a:t>
            </a:fld>
            <a:endParaRPr lang="en-US"/>
          </a:p>
        </p:txBody>
      </p:sp>
    </p:spTree>
    <p:extLst>
      <p:ext uri="{BB962C8B-B14F-4D97-AF65-F5344CB8AC3E}">
        <p14:creationId xmlns:p14="http://schemas.microsoft.com/office/powerpoint/2010/main" val="371873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D71B68-5725-4FD8-A98E-4305F3FD632D}" type="datetimeFigureOut">
              <a:rPr lang="en-US" smtClean="0"/>
              <a:t>2023-06-08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324281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71B68-5725-4FD8-A98E-4305F3FD632D}" type="datetimeFigureOut">
              <a:rPr lang="en-US" smtClean="0"/>
              <a:t>2023-06-08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167110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71B68-5725-4FD8-A98E-4305F3FD632D}" type="datetimeFigureOut">
              <a:rPr lang="en-US" smtClean="0"/>
              <a:t>2023-06-08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330622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71B68-5725-4FD8-A98E-4305F3FD632D}" type="datetimeFigureOut">
              <a:rPr lang="en-US" smtClean="0"/>
              <a:t>2023-06-08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207906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D71B68-5725-4FD8-A98E-4305F3FD632D}" type="datetimeFigureOut">
              <a:rPr lang="en-US" smtClean="0"/>
              <a:t>2023-06-08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204380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D71B68-5725-4FD8-A98E-4305F3FD632D}" type="datetimeFigureOut">
              <a:rPr lang="en-US" smtClean="0"/>
              <a:t>2023-06-08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368901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D71B68-5725-4FD8-A98E-4305F3FD632D}" type="datetimeFigureOut">
              <a:rPr lang="en-US" smtClean="0"/>
              <a:t>2023-06-08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6901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D71B68-5725-4FD8-A98E-4305F3FD632D}" type="datetimeFigureOut">
              <a:rPr lang="en-US" smtClean="0"/>
              <a:t>2023-06-08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57285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71B68-5725-4FD8-A98E-4305F3FD632D}" type="datetimeFigureOut">
              <a:rPr lang="en-US" smtClean="0"/>
              <a:t>2023-06-08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254535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71B68-5725-4FD8-A98E-4305F3FD632D}" type="datetimeFigureOut">
              <a:rPr lang="en-US" smtClean="0"/>
              <a:t>2023-06-08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198144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D71B68-5725-4FD8-A98E-4305F3FD632D}" type="datetimeFigureOut">
              <a:rPr lang="en-US" smtClean="0"/>
              <a:t>2023-06-08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92ADF-0B06-4F41-8AD6-4C1BB28489DE}" type="slidenum">
              <a:rPr lang="en-US" smtClean="0"/>
              <a:t>‹#›</a:t>
            </a:fld>
            <a:endParaRPr lang="en-US"/>
          </a:p>
        </p:txBody>
      </p:sp>
    </p:spTree>
    <p:extLst>
      <p:ext uri="{BB962C8B-B14F-4D97-AF65-F5344CB8AC3E}">
        <p14:creationId xmlns:p14="http://schemas.microsoft.com/office/powerpoint/2010/main" val="192231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71B68-5725-4FD8-A98E-4305F3FD632D}" type="datetimeFigureOut">
              <a:rPr lang="en-US" smtClean="0"/>
              <a:t>2023-06-08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92ADF-0B06-4F41-8AD6-4C1BB28489DE}" type="slidenum">
              <a:rPr lang="en-US" smtClean="0"/>
              <a:t>‹#›</a:t>
            </a:fld>
            <a:endParaRPr lang="en-US"/>
          </a:p>
        </p:txBody>
      </p:sp>
    </p:spTree>
    <p:extLst>
      <p:ext uri="{BB962C8B-B14F-4D97-AF65-F5344CB8AC3E}">
        <p14:creationId xmlns:p14="http://schemas.microsoft.com/office/powerpoint/2010/main" val="180538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ular Callout 8"/>
          <p:cNvSpPr/>
          <p:nvPr/>
        </p:nvSpPr>
        <p:spPr>
          <a:xfrm>
            <a:off x="312420" y="3520440"/>
            <a:ext cx="3718560" cy="26670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t-IT" sz="1400" dirty="0" smtClean="0"/>
              <a:t>Produci il prossimo titolo di prodotto coinvolgente basato sui titoli precedenti. Mantieni la lingua dell'output uguale al mio prompt. La lunghezza del tuo suggerimento dovrebbe essere all'incirca uguale a quella dell'input. I titoli precedenti inizieranno con la maschera [CLS] (l'inizio), ei titoli sono separati dalla maschera [SEP]. Hai solo bisogno di stampare un titolo migliore. Ecco il mio input: </a:t>
            </a:r>
            <a:r>
              <a:rPr lang="en-US" sz="1400" b="1" dirty="0" smtClean="0">
                <a:solidFill>
                  <a:srgbClr val="C00000"/>
                </a:solidFill>
              </a:rPr>
              <a:t>{INPUT_SEQ}</a:t>
            </a:r>
            <a:r>
              <a:rPr lang="en-US" sz="1400" b="1" dirty="0" smtClean="0">
                <a:solidFill>
                  <a:schemeClr val="tx1"/>
                </a:solidFill>
              </a:rPr>
              <a:t>.</a:t>
            </a:r>
            <a:endParaRPr lang="en-US" sz="1400" b="1" dirty="0" smtClean="0">
              <a:solidFill>
                <a:schemeClr val="tx1"/>
              </a:solidFill>
            </a:endParaRPr>
          </a:p>
        </p:txBody>
      </p:sp>
      <p:sp>
        <p:nvSpPr>
          <p:cNvPr id="10" name="Rounded Rectangular Callout 9"/>
          <p:cNvSpPr/>
          <p:nvPr/>
        </p:nvSpPr>
        <p:spPr>
          <a:xfrm>
            <a:off x="4179570" y="3520440"/>
            <a:ext cx="3718560" cy="26670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fr-FR" sz="1400" dirty="0" smtClean="0"/>
              <a:t>Produisez le prochain titre de produit attrayant basé sur les titres précédents. Gardez la langue de sortie identique à mon invite. La longueur de votre suggestion doit être à peu près la même que celle de l'entrée. Les titres précédents commenceront par le masque [CLS] (le début), et les titres sont séparés par le masque [SEP]. Vous n'avez besoin d'imprimer qu'un seul meilleur titre. Voici ma contribution : </a:t>
            </a:r>
            <a:r>
              <a:rPr lang="en-US" sz="1400" b="1" dirty="0" smtClean="0">
                <a:solidFill>
                  <a:srgbClr val="C00000"/>
                </a:solidFill>
              </a:rPr>
              <a:t>{INPUT_SEQ}</a:t>
            </a:r>
            <a:r>
              <a:rPr lang="en-US" sz="1400" b="1" dirty="0" smtClean="0">
                <a:solidFill>
                  <a:schemeClr val="tx1"/>
                </a:solidFill>
              </a:rPr>
              <a:t>.</a:t>
            </a:r>
            <a:endParaRPr lang="en-US" sz="1400" b="1" dirty="0" smtClean="0">
              <a:solidFill>
                <a:schemeClr val="tx1"/>
              </a:solidFill>
            </a:endParaRPr>
          </a:p>
        </p:txBody>
      </p:sp>
      <p:sp>
        <p:nvSpPr>
          <p:cNvPr id="11" name="Rounded Rectangular Callout 10"/>
          <p:cNvSpPr/>
          <p:nvPr/>
        </p:nvSpPr>
        <p:spPr>
          <a:xfrm>
            <a:off x="8046721" y="3520440"/>
            <a:ext cx="3718560" cy="26670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sz="1400" dirty="0" smtClean="0"/>
              <a:t>Produzca el próximo título de producto atractivo basado en los títulos anteriores. Mantenga el idioma de la salida igual que mi mensaje. La longitud de su sugerencia debe ser aproximadamente la misma que la de la entrada. Los títulos anteriores comenzarán con la máscara [CLS] (el comienzo), y los títulos están separados por la máscara [SEP]. Solo necesita imprimir un mejor título. Aquí está mi entrada: </a:t>
            </a:r>
            <a:r>
              <a:rPr lang="en-US" sz="1400" b="1" dirty="0" smtClean="0">
                <a:solidFill>
                  <a:srgbClr val="C00000"/>
                </a:solidFill>
              </a:rPr>
              <a:t>{INPUT_SEQ}</a:t>
            </a:r>
            <a:r>
              <a:rPr lang="en-US" sz="1400" b="1" dirty="0" smtClean="0">
                <a:solidFill>
                  <a:schemeClr val="tx1"/>
                </a:solidFill>
              </a:rPr>
              <a:t>.</a:t>
            </a:r>
            <a:endParaRPr lang="en-US" sz="1400" b="1" dirty="0" smtClean="0">
              <a:solidFill>
                <a:schemeClr val="tx1"/>
              </a:solidFill>
            </a:endParaRPr>
          </a:p>
        </p:txBody>
      </p:sp>
      <p:sp>
        <p:nvSpPr>
          <p:cNvPr id="12" name="Rounded Rectangular Callout 11"/>
          <p:cNvSpPr/>
          <p:nvPr/>
        </p:nvSpPr>
        <p:spPr>
          <a:xfrm>
            <a:off x="4130040" y="167640"/>
            <a:ext cx="3718560" cy="26670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ja-JP" altLang="en-US" sz="1400" dirty="0" smtClean="0"/>
              <a:t>これまでのタイトルをもとに、次の魅力的な商品タイトルを制作します。 出力の言語はプロンプトと同じにしてください。 提案の長さは、入力のものとほぼ同じ長さである必要があります。 以前のタイトルはマスク</a:t>
            </a:r>
            <a:r>
              <a:rPr lang="en-US" altLang="ja-JP" sz="1400" dirty="0" smtClean="0"/>
              <a:t>[CLS](</a:t>
            </a:r>
            <a:r>
              <a:rPr lang="ja-JP" altLang="en-US" sz="1400" dirty="0" smtClean="0"/>
              <a:t>先頭</a:t>
            </a:r>
            <a:r>
              <a:rPr lang="en-US" altLang="ja-JP" sz="1400" dirty="0" smtClean="0"/>
              <a:t>)</a:t>
            </a:r>
            <a:r>
              <a:rPr lang="ja-JP" altLang="en-US" sz="1400" dirty="0" smtClean="0"/>
              <a:t>で始まり、タイトルはマスク</a:t>
            </a:r>
            <a:r>
              <a:rPr lang="en-US" altLang="ja-JP" sz="1400" dirty="0" smtClean="0"/>
              <a:t>[SEP]</a:t>
            </a:r>
            <a:r>
              <a:rPr lang="ja-JP" altLang="en-US" sz="1400" dirty="0" smtClean="0"/>
              <a:t>で区切られます。 印刷する必要があるのは、最高のタイトルを </a:t>
            </a:r>
            <a:r>
              <a:rPr lang="en-US" altLang="ja-JP" sz="1400" dirty="0" smtClean="0"/>
              <a:t>1 </a:t>
            </a:r>
            <a:r>
              <a:rPr lang="ja-JP" altLang="en-US" sz="1400" dirty="0" smtClean="0"/>
              <a:t>つだけです。 これが私の入力です</a:t>
            </a:r>
            <a:r>
              <a:rPr lang="en-US" altLang="ja-JP" sz="1400" dirty="0" smtClean="0"/>
              <a:t>: </a:t>
            </a:r>
            <a:r>
              <a:rPr lang="en-US" sz="1400" b="1" dirty="0" smtClean="0">
                <a:solidFill>
                  <a:srgbClr val="C00000"/>
                </a:solidFill>
              </a:rPr>
              <a:t>{INPUT_SEQ}</a:t>
            </a:r>
            <a:r>
              <a:rPr lang="ja-JP" altLang="en-US" sz="1400" dirty="0" smtClean="0"/>
              <a:t>。</a:t>
            </a:r>
            <a:endParaRPr lang="en-US" sz="1400" dirty="0"/>
          </a:p>
        </p:txBody>
      </p:sp>
      <p:sp>
        <p:nvSpPr>
          <p:cNvPr id="13" name="Rounded Rectangular Callout 12"/>
          <p:cNvSpPr/>
          <p:nvPr/>
        </p:nvSpPr>
        <p:spPr>
          <a:xfrm>
            <a:off x="8046721" y="167640"/>
            <a:ext cx="3718560" cy="26670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de-DE" sz="1400" dirty="0" smtClean="0"/>
              <a:t>Erstellen Sie den nächsten ansprechenden Produkttitel basierend auf den vorherigen Titeln. Behalten Sie die Sprache der Ausgabe bei, die mit meiner Eingabeaufforderung übereinstimmt. Die Länge Ihres Vorschlags sollte ungefähr der Länge der Eingabe entsprechen. Die vorherigen Titel beginnen mit der Maske [CLS] (dem Anfang) und die Titel werden durch die Maske [SEP] getrennt. Sie müssen nur einen besten Titel ausdrucken. Hier ist meine Eingabe: </a:t>
            </a:r>
            <a:r>
              <a:rPr lang="en-US" sz="1400" b="1" dirty="0" smtClean="0">
                <a:solidFill>
                  <a:srgbClr val="C00000"/>
                </a:solidFill>
              </a:rPr>
              <a:t>{INPUT_SEQ}</a:t>
            </a:r>
            <a:r>
              <a:rPr lang="en-US" sz="1400" b="1" dirty="0" smtClean="0">
                <a:solidFill>
                  <a:schemeClr val="tx1"/>
                </a:solidFill>
              </a:rPr>
              <a:t>.</a:t>
            </a:r>
            <a:endParaRPr lang="en-US" sz="1400" b="1" dirty="0" smtClean="0">
              <a:solidFill>
                <a:schemeClr val="tx1"/>
              </a:solidFill>
            </a:endParaRPr>
          </a:p>
        </p:txBody>
      </p:sp>
      <p:sp>
        <p:nvSpPr>
          <p:cNvPr id="14" name="Rounded Rectangular Callout 13"/>
          <p:cNvSpPr/>
          <p:nvPr/>
        </p:nvSpPr>
        <p:spPr>
          <a:xfrm>
            <a:off x="213359" y="167640"/>
            <a:ext cx="3718560" cy="26670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400" dirty="0" smtClean="0"/>
              <a:t>Produce the next engaging product title based on the previous titles. Keep the output's language the same as my prompt. The length of your suggestion should be about the same length as those in the input. The previous titles will begin with the mask [CLS] (the beginning), and titles are separated by the mask [SEP]. You only need to print one best title. Here is my input: </a:t>
            </a:r>
            <a:r>
              <a:rPr lang="en-US" sz="1400" b="1" dirty="0" smtClean="0">
                <a:solidFill>
                  <a:srgbClr val="C00000"/>
                </a:solidFill>
              </a:rPr>
              <a:t>{INPUT_SEQ}</a:t>
            </a:r>
            <a:r>
              <a:rPr lang="en-US" sz="1400" b="1" dirty="0" smtClean="0">
                <a:solidFill>
                  <a:schemeClr val="tx1"/>
                </a:solidFill>
              </a:rPr>
              <a:t>.</a:t>
            </a:r>
            <a:endParaRPr lang="en-US" sz="1400" b="1" dirty="0" smtClean="0">
              <a:solidFill>
                <a:schemeClr val="tx1"/>
              </a:solidFill>
            </a:endParaRPr>
          </a:p>
        </p:txBody>
      </p:sp>
      <p:sp>
        <p:nvSpPr>
          <p:cNvPr id="15" name="TextBox 14"/>
          <p:cNvSpPr txBox="1"/>
          <p:nvPr/>
        </p:nvSpPr>
        <p:spPr>
          <a:xfrm>
            <a:off x="293522" y="2982056"/>
            <a:ext cx="712054" cy="307777"/>
          </a:xfrm>
          <a:prstGeom prst="rect">
            <a:avLst/>
          </a:prstGeom>
          <a:noFill/>
        </p:spPr>
        <p:txBody>
          <a:bodyPr wrap="none" rtlCol="0">
            <a:spAutoFit/>
          </a:bodyPr>
          <a:lstStyle/>
          <a:p>
            <a:r>
              <a:rPr lang="en-US" sz="1400" b="1" dirty="0" smtClean="0">
                <a:solidFill>
                  <a:srgbClr val="00B050"/>
                </a:solidFill>
              </a:rPr>
              <a:t>English</a:t>
            </a:r>
            <a:endParaRPr lang="en-US" sz="1400" b="1" dirty="0">
              <a:solidFill>
                <a:srgbClr val="00B050"/>
              </a:solidFill>
            </a:endParaRPr>
          </a:p>
        </p:txBody>
      </p:sp>
      <p:sp>
        <p:nvSpPr>
          <p:cNvPr id="16" name="TextBox 15"/>
          <p:cNvSpPr txBox="1"/>
          <p:nvPr/>
        </p:nvSpPr>
        <p:spPr>
          <a:xfrm>
            <a:off x="4179570" y="2982055"/>
            <a:ext cx="864339" cy="307777"/>
          </a:xfrm>
          <a:prstGeom prst="rect">
            <a:avLst/>
          </a:prstGeom>
          <a:noFill/>
        </p:spPr>
        <p:txBody>
          <a:bodyPr wrap="none" rtlCol="0">
            <a:spAutoFit/>
          </a:bodyPr>
          <a:lstStyle/>
          <a:p>
            <a:r>
              <a:rPr lang="en-US" sz="1400" b="1" dirty="0" smtClean="0">
                <a:solidFill>
                  <a:srgbClr val="00B050"/>
                </a:solidFill>
              </a:rPr>
              <a:t>Japanese</a:t>
            </a:r>
            <a:endParaRPr lang="en-US" sz="1400" b="1" dirty="0">
              <a:solidFill>
                <a:srgbClr val="00B050"/>
              </a:solidFill>
            </a:endParaRPr>
          </a:p>
        </p:txBody>
      </p:sp>
      <p:sp>
        <p:nvSpPr>
          <p:cNvPr id="17" name="TextBox 16"/>
          <p:cNvSpPr txBox="1"/>
          <p:nvPr/>
        </p:nvSpPr>
        <p:spPr>
          <a:xfrm>
            <a:off x="8067702" y="2982055"/>
            <a:ext cx="782587" cy="307777"/>
          </a:xfrm>
          <a:prstGeom prst="rect">
            <a:avLst/>
          </a:prstGeom>
          <a:noFill/>
        </p:spPr>
        <p:txBody>
          <a:bodyPr wrap="none" rtlCol="0">
            <a:spAutoFit/>
          </a:bodyPr>
          <a:lstStyle/>
          <a:p>
            <a:r>
              <a:rPr lang="en-US" sz="1400" b="1" dirty="0" smtClean="0">
                <a:solidFill>
                  <a:srgbClr val="00B050"/>
                </a:solidFill>
              </a:rPr>
              <a:t>German</a:t>
            </a:r>
            <a:endParaRPr lang="en-US" sz="1400" b="1" dirty="0">
              <a:solidFill>
                <a:srgbClr val="00B050"/>
              </a:solidFill>
            </a:endParaRPr>
          </a:p>
        </p:txBody>
      </p:sp>
      <p:sp>
        <p:nvSpPr>
          <p:cNvPr id="18" name="TextBox 17"/>
          <p:cNvSpPr txBox="1"/>
          <p:nvPr/>
        </p:nvSpPr>
        <p:spPr>
          <a:xfrm>
            <a:off x="321639" y="6334856"/>
            <a:ext cx="655821" cy="307777"/>
          </a:xfrm>
          <a:prstGeom prst="rect">
            <a:avLst/>
          </a:prstGeom>
          <a:noFill/>
        </p:spPr>
        <p:txBody>
          <a:bodyPr wrap="none" rtlCol="0">
            <a:spAutoFit/>
          </a:bodyPr>
          <a:lstStyle/>
          <a:p>
            <a:r>
              <a:rPr lang="en-US" sz="1400" b="1" dirty="0" smtClean="0">
                <a:solidFill>
                  <a:srgbClr val="00B050"/>
                </a:solidFill>
              </a:rPr>
              <a:t>Italian</a:t>
            </a:r>
            <a:endParaRPr lang="en-US" sz="1400" b="1" dirty="0">
              <a:solidFill>
                <a:srgbClr val="00B050"/>
              </a:solidFill>
            </a:endParaRPr>
          </a:p>
        </p:txBody>
      </p:sp>
      <p:sp>
        <p:nvSpPr>
          <p:cNvPr id="19" name="TextBox 18"/>
          <p:cNvSpPr txBox="1"/>
          <p:nvPr/>
        </p:nvSpPr>
        <p:spPr>
          <a:xfrm>
            <a:off x="4179570" y="6334856"/>
            <a:ext cx="686022" cy="307777"/>
          </a:xfrm>
          <a:prstGeom prst="rect">
            <a:avLst/>
          </a:prstGeom>
          <a:noFill/>
        </p:spPr>
        <p:txBody>
          <a:bodyPr wrap="none" rtlCol="0">
            <a:spAutoFit/>
          </a:bodyPr>
          <a:lstStyle/>
          <a:p>
            <a:r>
              <a:rPr lang="en-US" sz="1400" b="1" dirty="0" smtClean="0">
                <a:solidFill>
                  <a:srgbClr val="00B050"/>
                </a:solidFill>
              </a:rPr>
              <a:t>French</a:t>
            </a:r>
            <a:endParaRPr lang="en-US" sz="1400" b="1" dirty="0">
              <a:solidFill>
                <a:srgbClr val="00B050"/>
              </a:solidFill>
            </a:endParaRPr>
          </a:p>
        </p:txBody>
      </p:sp>
      <p:sp>
        <p:nvSpPr>
          <p:cNvPr id="20" name="TextBox 19"/>
          <p:cNvSpPr txBox="1"/>
          <p:nvPr/>
        </p:nvSpPr>
        <p:spPr>
          <a:xfrm>
            <a:off x="8067702" y="6334855"/>
            <a:ext cx="763351" cy="307777"/>
          </a:xfrm>
          <a:prstGeom prst="rect">
            <a:avLst/>
          </a:prstGeom>
          <a:noFill/>
        </p:spPr>
        <p:txBody>
          <a:bodyPr wrap="none" rtlCol="0">
            <a:spAutoFit/>
          </a:bodyPr>
          <a:lstStyle/>
          <a:p>
            <a:r>
              <a:rPr lang="en-US" sz="1400" b="1" dirty="0" smtClean="0">
                <a:solidFill>
                  <a:srgbClr val="00B050"/>
                </a:solidFill>
              </a:rPr>
              <a:t>Spanish</a:t>
            </a:r>
            <a:endParaRPr lang="en-US" sz="1400" b="1" dirty="0">
              <a:solidFill>
                <a:srgbClr val="00B050"/>
              </a:solidFill>
            </a:endParaRPr>
          </a:p>
        </p:txBody>
      </p:sp>
    </p:spTree>
    <p:extLst>
      <p:ext uri="{BB962C8B-B14F-4D97-AF65-F5344CB8AC3E}">
        <p14:creationId xmlns:p14="http://schemas.microsoft.com/office/powerpoint/2010/main" val="797762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721894" y="252663"/>
            <a:ext cx="2971801" cy="157613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000" dirty="0" smtClean="0"/>
              <a:t>Produce the next engaging product title based on the previous titles. Keep the output's language the same as my prompt. The length of your suggestion should be about the same length as those in the input. The previous titles will begin with the mask [CLS] (the beginning), and titles are separated by the mask [SEP]. You only need to print one best title. Here is my input: {INPUT_SEQ}.</a:t>
            </a:r>
          </a:p>
        </p:txBody>
      </p:sp>
      <p:sp>
        <p:nvSpPr>
          <p:cNvPr id="7" name="Rounded Rectangular Callout 6"/>
          <p:cNvSpPr/>
          <p:nvPr/>
        </p:nvSpPr>
        <p:spPr>
          <a:xfrm>
            <a:off x="3765885" y="252662"/>
            <a:ext cx="2971801" cy="1576138"/>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ja-JP" altLang="en-US" sz="1000" dirty="0" smtClean="0"/>
              <a:t>これまでのタイトルをもとに、次の魅力的な商品タイトルを制作します。 出力の言語はプロンプトと同じにしてください。 提案の長さは、入力のものとほぼ同じ長さである必要があります。 以前のタイトルはマスク</a:t>
            </a:r>
            <a:r>
              <a:rPr lang="en-US" altLang="ja-JP" sz="1000" dirty="0" smtClean="0"/>
              <a:t>[CLS](</a:t>
            </a:r>
            <a:r>
              <a:rPr lang="ja-JP" altLang="en-US" sz="1000" dirty="0" smtClean="0"/>
              <a:t>先頭</a:t>
            </a:r>
            <a:r>
              <a:rPr lang="en-US" altLang="ja-JP" sz="1000" dirty="0" smtClean="0"/>
              <a:t>)</a:t>
            </a:r>
            <a:r>
              <a:rPr lang="ja-JP" altLang="en-US" sz="1000" dirty="0" smtClean="0"/>
              <a:t>で始まり、タイトルはマスク</a:t>
            </a:r>
            <a:r>
              <a:rPr lang="en-US" altLang="ja-JP" sz="1000" dirty="0" smtClean="0"/>
              <a:t>[SEP]</a:t>
            </a:r>
            <a:r>
              <a:rPr lang="ja-JP" altLang="en-US" sz="1000" dirty="0" smtClean="0"/>
              <a:t>で区切られます。 印刷する必要があるのは、最高のタイトルを </a:t>
            </a:r>
            <a:r>
              <a:rPr lang="en-US" altLang="ja-JP" sz="1000" dirty="0" smtClean="0"/>
              <a:t>1 </a:t>
            </a:r>
            <a:r>
              <a:rPr lang="ja-JP" altLang="en-US" sz="1000" dirty="0" smtClean="0"/>
              <a:t>つだけです。 これが私の入力です</a:t>
            </a:r>
            <a:r>
              <a:rPr lang="en-US" altLang="ja-JP" sz="1000" dirty="0" smtClean="0"/>
              <a:t>: {INPUT_SEQ}</a:t>
            </a:r>
            <a:r>
              <a:rPr lang="ja-JP" altLang="en-US" sz="1000" dirty="0" smtClean="0"/>
              <a:t>。</a:t>
            </a:r>
            <a:endParaRPr lang="en-US" sz="1000" dirty="0"/>
          </a:p>
        </p:txBody>
      </p:sp>
      <p:sp>
        <p:nvSpPr>
          <p:cNvPr id="8" name="Rounded Rectangular Callout 7"/>
          <p:cNvSpPr/>
          <p:nvPr/>
        </p:nvSpPr>
        <p:spPr>
          <a:xfrm>
            <a:off x="6809876" y="252662"/>
            <a:ext cx="2971801" cy="1576138"/>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de-DE" sz="1000" dirty="0" smtClean="0"/>
              <a:t>Erstellen Sie den nächsten ansprechenden Produkttitel basierend auf den vorherigen Titeln. Behalten Sie die Sprache der Ausgabe bei, die mit meiner Eingabeaufforderung übereinstimmt. Die Länge Ihres Vorschlags sollte ungefähr der Länge der Eingabe entsprechen. Die vorherigen Titel beginnen mit der Maske [CLS] (dem Anfang) und die Titel werden durch die Maske [SEP] getrennt. Sie müssen nur einen besten Titel ausdrucken. Hier ist meine Eingabe: {INPUT_SEQ}.</a:t>
            </a:r>
            <a:endParaRPr lang="en-US" sz="1000" dirty="0"/>
          </a:p>
        </p:txBody>
      </p:sp>
      <p:sp>
        <p:nvSpPr>
          <p:cNvPr id="9" name="Rounded Rectangular Callout 8"/>
          <p:cNvSpPr/>
          <p:nvPr/>
        </p:nvSpPr>
        <p:spPr>
          <a:xfrm>
            <a:off x="721894" y="2602029"/>
            <a:ext cx="2971801" cy="157613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it-IT" sz="1000" dirty="0" smtClean="0"/>
              <a:t>Produci il prossimo titolo di prodotto coinvolgente basato sui titoli precedenti. Mantieni la lingua dell'output uguale al mio prompt. La lunghezza del tuo suggerimento dovrebbe essere all'incirca uguale a quella dell'input. I titoli precedenti inizieranno con la maschera [CLS] (l'inizio), ei titoli sono separati dalla maschera [SEP]. Hai solo bisogno di stampare un titolo migliore. Ecco il mio input: {INPUT_SEQ}.</a:t>
            </a:r>
            <a:endParaRPr lang="en-US" sz="1000" dirty="0"/>
          </a:p>
        </p:txBody>
      </p:sp>
      <p:sp>
        <p:nvSpPr>
          <p:cNvPr id="10" name="Rounded Rectangular Callout 9"/>
          <p:cNvSpPr/>
          <p:nvPr/>
        </p:nvSpPr>
        <p:spPr>
          <a:xfrm>
            <a:off x="3765884" y="2602028"/>
            <a:ext cx="2971801" cy="1576138"/>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fr-FR" sz="1000" dirty="0" smtClean="0"/>
              <a:t>Produisez le prochain titre de produit attrayant basé sur les titres précédents. Gardez la langue de sortie identique à mon invite. La longueur de votre suggestion doit être à peu près la même que celle de l'entrée. Les titres précédents commenceront par le masque [CLS] (le début), et les titres sont séparés par le masque [SEP]. Vous n'avez besoin d'imprimer qu'un seul meilleur titre. Voici ma contribution : {INPUT_SEQ}.</a:t>
            </a:r>
            <a:endParaRPr lang="en-US" sz="1000" dirty="0"/>
          </a:p>
        </p:txBody>
      </p:sp>
      <p:sp>
        <p:nvSpPr>
          <p:cNvPr id="11" name="Rounded Rectangular Callout 10"/>
          <p:cNvSpPr/>
          <p:nvPr/>
        </p:nvSpPr>
        <p:spPr>
          <a:xfrm>
            <a:off x="7791655" y="3919484"/>
            <a:ext cx="3980044" cy="2252716"/>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sz="1400" dirty="0" smtClean="0"/>
              <a:t>Produzca el próximo título de producto atractivo basado en los títulos anteriores. Mantenga el idioma de la salida igual que mi mensaje. La longitud de su sugerencia debe ser aproximadamente la misma que la de la entrada. Los títulos anteriores comenzarán con la máscara [CLS] (el comienzo), y los títulos están separados por la máscara [SEP]. Solo necesita imprimir un mejor título. Aquí está mi entrada: {INPUT_SEQ}.</a:t>
            </a:r>
            <a:endParaRPr lang="en-US" sz="1400" dirty="0"/>
          </a:p>
        </p:txBody>
      </p:sp>
      <p:sp>
        <p:nvSpPr>
          <p:cNvPr id="12" name="TextBox 11"/>
          <p:cNvSpPr txBox="1"/>
          <p:nvPr/>
        </p:nvSpPr>
        <p:spPr>
          <a:xfrm>
            <a:off x="1249680" y="2061526"/>
            <a:ext cx="712054" cy="307777"/>
          </a:xfrm>
          <a:prstGeom prst="rect">
            <a:avLst/>
          </a:prstGeom>
          <a:noFill/>
        </p:spPr>
        <p:txBody>
          <a:bodyPr wrap="none" rtlCol="0">
            <a:spAutoFit/>
          </a:bodyPr>
          <a:lstStyle/>
          <a:p>
            <a:r>
              <a:rPr lang="en-US" sz="1400" b="1" dirty="0" smtClean="0">
                <a:solidFill>
                  <a:srgbClr val="00B050"/>
                </a:solidFill>
              </a:rPr>
              <a:t>English</a:t>
            </a:r>
            <a:endParaRPr lang="en-US" sz="1400" b="1" dirty="0">
              <a:solidFill>
                <a:srgbClr val="00B050"/>
              </a:solidFill>
            </a:endParaRPr>
          </a:p>
        </p:txBody>
      </p:sp>
      <p:sp>
        <p:nvSpPr>
          <p:cNvPr id="13" name="TextBox 12"/>
          <p:cNvSpPr txBox="1"/>
          <p:nvPr/>
        </p:nvSpPr>
        <p:spPr>
          <a:xfrm>
            <a:off x="1249680" y="4410892"/>
            <a:ext cx="655821" cy="307777"/>
          </a:xfrm>
          <a:prstGeom prst="rect">
            <a:avLst/>
          </a:prstGeom>
          <a:noFill/>
        </p:spPr>
        <p:txBody>
          <a:bodyPr wrap="none" rtlCol="0">
            <a:spAutoFit/>
          </a:bodyPr>
          <a:lstStyle/>
          <a:p>
            <a:r>
              <a:rPr lang="en-US" sz="1400" b="1" dirty="0" smtClean="0">
                <a:solidFill>
                  <a:srgbClr val="00B050"/>
                </a:solidFill>
              </a:rPr>
              <a:t>Italian</a:t>
            </a:r>
            <a:endParaRPr lang="en-US" sz="1400" b="1" dirty="0">
              <a:solidFill>
                <a:srgbClr val="00B050"/>
              </a:solidFill>
            </a:endParaRPr>
          </a:p>
        </p:txBody>
      </p:sp>
      <p:sp>
        <p:nvSpPr>
          <p:cNvPr id="14" name="TextBox 13"/>
          <p:cNvSpPr txBox="1"/>
          <p:nvPr/>
        </p:nvSpPr>
        <p:spPr>
          <a:xfrm>
            <a:off x="4221480" y="2061525"/>
            <a:ext cx="864339" cy="307777"/>
          </a:xfrm>
          <a:prstGeom prst="rect">
            <a:avLst/>
          </a:prstGeom>
          <a:noFill/>
        </p:spPr>
        <p:txBody>
          <a:bodyPr wrap="none" rtlCol="0">
            <a:spAutoFit/>
          </a:bodyPr>
          <a:lstStyle/>
          <a:p>
            <a:r>
              <a:rPr lang="en-US" sz="1400" b="1" dirty="0" smtClean="0">
                <a:solidFill>
                  <a:srgbClr val="00B050"/>
                </a:solidFill>
              </a:rPr>
              <a:t>Japanese</a:t>
            </a:r>
            <a:endParaRPr lang="en-US" sz="1400" b="1" dirty="0">
              <a:solidFill>
                <a:srgbClr val="00B050"/>
              </a:solidFill>
            </a:endParaRPr>
          </a:p>
        </p:txBody>
      </p:sp>
      <p:sp>
        <p:nvSpPr>
          <p:cNvPr id="15" name="TextBox 14"/>
          <p:cNvSpPr txBox="1"/>
          <p:nvPr/>
        </p:nvSpPr>
        <p:spPr>
          <a:xfrm>
            <a:off x="4221480" y="4380812"/>
            <a:ext cx="686022" cy="307777"/>
          </a:xfrm>
          <a:prstGeom prst="rect">
            <a:avLst/>
          </a:prstGeom>
          <a:noFill/>
        </p:spPr>
        <p:txBody>
          <a:bodyPr wrap="none" rtlCol="0">
            <a:spAutoFit/>
          </a:bodyPr>
          <a:lstStyle/>
          <a:p>
            <a:r>
              <a:rPr lang="en-US" sz="1400" b="1" dirty="0" smtClean="0">
                <a:solidFill>
                  <a:srgbClr val="00B050"/>
                </a:solidFill>
              </a:rPr>
              <a:t>French</a:t>
            </a:r>
            <a:endParaRPr lang="en-US" sz="1400" b="1" dirty="0">
              <a:solidFill>
                <a:srgbClr val="00B050"/>
              </a:solidFill>
            </a:endParaRPr>
          </a:p>
        </p:txBody>
      </p:sp>
      <p:sp>
        <p:nvSpPr>
          <p:cNvPr id="16" name="TextBox 15"/>
          <p:cNvSpPr txBox="1"/>
          <p:nvPr/>
        </p:nvSpPr>
        <p:spPr>
          <a:xfrm>
            <a:off x="9265920" y="6550223"/>
            <a:ext cx="763351" cy="307777"/>
          </a:xfrm>
          <a:prstGeom prst="rect">
            <a:avLst/>
          </a:prstGeom>
          <a:noFill/>
        </p:spPr>
        <p:txBody>
          <a:bodyPr wrap="none" rtlCol="0">
            <a:spAutoFit/>
          </a:bodyPr>
          <a:lstStyle/>
          <a:p>
            <a:r>
              <a:rPr lang="en-US" sz="1400" b="1" dirty="0" smtClean="0">
                <a:solidFill>
                  <a:srgbClr val="00B050"/>
                </a:solidFill>
              </a:rPr>
              <a:t>Spanish</a:t>
            </a:r>
            <a:endParaRPr lang="en-US" sz="1400" b="1" dirty="0">
              <a:solidFill>
                <a:srgbClr val="00B050"/>
              </a:solidFill>
            </a:endParaRPr>
          </a:p>
        </p:txBody>
      </p:sp>
      <p:sp>
        <p:nvSpPr>
          <p:cNvPr id="17" name="TextBox 16"/>
          <p:cNvSpPr txBox="1"/>
          <p:nvPr/>
        </p:nvSpPr>
        <p:spPr>
          <a:xfrm>
            <a:off x="7301311" y="2061525"/>
            <a:ext cx="782587" cy="307777"/>
          </a:xfrm>
          <a:prstGeom prst="rect">
            <a:avLst/>
          </a:prstGeom>
          <a:noFill/>
        </p:spPr>
        <p:txBody>
          <a:bodyPr wrap="none" rtlCol="0">
            <a:spAutoFit/>
          </a:bodyPr>
          <a:lstStyle/>
          <a:p>
            <a:r>
              <a:rPr lang="en-US" sz="1400" b="1" dirty="0" smtClean="0">
                <a:solidFill>
                  <a:srgbClr val="00B050"/>
                </a:solidFill>
              </a:rPr>
              <a:t>German</a:t>
            </a:r>
            <a:endParaRPr lang="en-US" sz="1400" b="1" dirty="0">
              <a:solidFill>
                <a:srgbClr val="00B050"/>
              </a:solidFill>
            </a:endParaRPr>
          </a:p>
        </p:txBody>
      </p:sp>
    </p:spTree>
    <p:extLst>
      <p:ext uri="{BB962C8B-B14F-4D97-AF65-F5344CB8AC3E}">
        <p14:creationId xmlns:p14="http://schemas.microsoft.com/office/powerpoint/2010/main" val="3975390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1129</Words>
  <Application>Microsoft Office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游ゴシック</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2023-06-07T18:56:10Z</dcterms:created>
  <dcterms:modified xsi:type="dcterms:W3CDTF">2023-06-07T20:35:09Z</dcterms:modified>
</cp:coreProperties>
</file>