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6594-A320-A467-DA60-C3D261411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1D70E-9F46-B5EA-DC72-41C258826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6273-9DBA-3EC0-CA1F-367FEB9B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5454-B260-5C04-34AE-06A32E50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A8C-C090-01EA-C5E9-D259D055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81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1A1B-E683-99D5-1FA5-C5723812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1C8BE-D2A3-9853-7B6B-C7A206234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6BD53-8488-FD94-A30F-60C86A38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5639-9DBD-3206-9A14-87B83644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3DCC-9D19-21F1-1E6F-85B2A518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30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DA1C7-F645-CDA2-992C-E47E65122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298E-FEB1-080E-1D46-283AFDF5E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CF56-521A-D96F-C92F-10D635EE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249B9-A50A-3014-E2AB-858D9DDE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A392-25E7-FEA3-5373-C6AE12E0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5AF0-DBBE-8A2E-05E2-B281515F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B4EC-142A-7B75-4466-52781AD4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A3BFB-19EB-D4B8-1EE3-118D6EE6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820CF-20D2-AB98-4570-8F7F90D4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DBE7F-D303-EB79-59E1-86D80036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420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7167-8372-109D-39AF-6EEBC662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2E37-2E8C-A882-48FC-ABB8F556E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A769-4097-737A-59DE-23EED187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E446F-3D59-CE44-7B6F-DE72CE75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C4933-1124-4A0F-F09E-6ACB3714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2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F6F8-F239-9C20-C7B6-5B6BA234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5401-C4D0-7450-8FC3-4024D9DD8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DF1D6-78C1-1DCD-E145-7A37547CA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091F5-6970-B98C-0CD4-2BBA293E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F66D1-2489-62D3-7525-8ED4BEF9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28459-1543-FC96-251F-DA5FA01B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40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1191-9E45-732A-D41B-78C928C0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CED6-2E70-E7AB-0C43-C563A19CB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DCF8C-722D-E198-468E-8EA6E4EB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00EF9-D4B7-5488-D721-3BA57FC4F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70B2F-BB0A-4FCE-D9CE-FF7C6E64A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FC245-EB77-7D91-C78C-A6F57A06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C6F35-7C75-7112-B583-D289A843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16279-09DF-6214-0DBB-E16CF56B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6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2440-6198-BB67-8767-2840334E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C47E0-6161-6867-8D71-874445C4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84F8C-ED05-0C9D-6B85-0433960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D988B-093C-28CF-0418-5BC47662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4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0928A-77F8-3BCA-3BCD-438DA8A4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3C03E8-6F3B-A06B-0C48-D2057A82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B800-20F4-296C-6416-8B3FB556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01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092F-0F79-5582-2C55-6FDB6F27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81FA-4E8F-931D-072D-3BCBA8B9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E412-9807-177B-3EBD-6BBEE0FB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35074-650A-CDCC-972B-4052E7D4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95C46-EA63-1067-F3B3-F1497C49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70A0-F162-37AC-F47B-878F4D1D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30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80C9-66A5-96D5-E60E-2E2A000D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8BF8F-2D6B-5AD0-4922-D6627F7C8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EA963-600D-A182-3702-CF1A0DC46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4195F-A6EB-6A83-D77F-AA79E4D5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F52E8-E0D4-E9A0-205C-70B84CF9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2677-FB8E-37B9-D7F9-3403442D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92470-64B3-585D-F2CC-F08EBC4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F4F0-A92A-8B85-8D36-B000CC6F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D62D-8C53-D31A-A18E-AAD62D1DC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50974-0D45-41F6-A40D-AEB9962497B0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33CF-67A4-A137-0FA2-DE73F09DF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EC6F-BF38-BB66-0B64-9D8565042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9A176-517A-4687-8762-45DE861EEB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14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C60EF27-8292-0C71-8B50-C2E46DB717FB}"/>
              </a:ext>
            </a:extLst>
          </p:cNvPr>
          <p:cNvGrpSpPr/>
          <p:nvPr/>
        </p:nvGrpSpPr>
        <p:grpSpPr>
          <a:xfrm>
            <a:off x="2515276" y="2259187"/>
            <a:ext cx="7182675" cy="2385642"/>
            <a:chOff x="2515276" y="2259187"/>
            <a:chExt cx="7182675" cy="238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67EC7D-CB2D-606F-FF1A-985AF152E2E1}"/>
                </a:ext>
              </a:extLst>
            </p:cNvPr>
            <p:cNvSpPr/>
            <p:nvPr/>
          </p:nvSpPr>
          <p:spPr>
            <a:xfrm>
              <a:off x="3703793" y="2398025"/>
              <a:ext cx="1600200" cy="6142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Actor network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CD063-5F1C-8E85-5710-AEA44DA6FE7D}"/>
                </a:ext>
              </a:extLst>
            </p:cNvPr>
            <p:cNvSpPr/>
            <p:nvPr/>
          </p:nvSpPr>
          <p:spPr>
            <a:xfrm>
              <a:off x="6503637" y="2403335"/>
              <a:ext cx="1600200" cy="224149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Critic network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823418-0B71-8355-9B14-302BC0B1924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303993" y="2705143"/>
              <a:ext cx="1199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8785C0-A01B-6593-75F8-6E7952EAC176}"/>
                </a:ext>
              </a:extLst>
            </p:cNvPr>
            <p:cNvSpPr/>
            <p:nvPr/>
          </p:nvSpPr>
          <p:spPr>
            <a:xfrm>
              <a:off x="2515276" y="2921226"/>
              <a:ext cx="364140" cy="3641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</a:t>
              </a:r>
              <a:endParaRPr lang="en-GB" dirty="0"/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1E20FFC5-1465-67CA-D0B6-8AB061CEC372}"/>
                </a:ext>
              </a:extLst>
            </p:cNvPr>
            <p:cNvCxnSpPr>
              <a:cxnSpLocks/>
              <a:stCxn id="8" idx="6"/>
              <a:endCxn id="5" idx="1"/>
            </p:cNvCxnSpPr>
            <p:nvPr/>
          </p:nvCxnSpPr>
          <p:spPr>
            <a:xfrm>
              <a:off x="2879416" y="3103296"/>
              <a:ext cx="3624221" cy="420786"/>
            </a:xfrm>
            <a:prstGeom prst="bentConnector3">
              <a:avLst>
                <a:gd name="adj1" fmla="val 113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318518DD-97F0-8F62-8BF8-F7E6D3271B82}"/>
                </a:ext>
              </a:extLst>
            </p:cNvPr>
            <p:cNvCxnSpPr>
              <a:cxnSpLocks/>
              <a:stCxn id="8" idx="6"/>
              <a:endCxn id="4" idx="1"/>
            </p:cNvCxnSpPr>
            <p:nvPr/>
          </p:nvCxnSpPr>
          <p:spPr>
            <a:xfrm flipV="1">
              <a:off x="2879416" y="2705143"/>
              <a:ext cx="824377" cy="3981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9E4A799-5EF7-F280-12BA-A349C6FEFA3F}"/>
                </a:ext>
              </a:extLst>
            </p:cNvPr>
            <p:cNvSpPr txBox="1"/>
            <p:nvPr/>
          </p:nvSpPr>
          <p:spPr>
            <a:xfrm>
              <a:off x="5515141" y="2259187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</a:t>
              </a:r>
              <a:endParaRPr lang="en-GB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6E84788-B5DD-A211-B14B-B735000493C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8103837" y="3524082"/>
              <a:ext cx="6760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B2B8C0-5148-63BB-31C8-AE59CBB1C3BA}"/>
                </a:ext>
              </a:extLst>
            </p:cNvPr>
            <p:cNvSpPr txBox="1"/>
            <p:nvPr/>
          </p:nvSpPr>
          <p:spPr>
            <a:xfrm>
              <a:off x="8785714" y="3333918"/>
              <a:ext cx="9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Q-value</a:t>
              </a:r>
              <a:endParaRPr lang="en-GB" dirty="0"/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33C20820-8FF0-7D08-CB24-1EF8A48D4612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 flipH="1">
              <a:off x="2697346" y="2705143"/>
              <a:ext cx="2606647" cy="216083"/>
            </a:xfrm>
            <a:prstGeom prst="bentConnector4">
              <a:avLst>
                <a:gd name="adj1" fmla="val -8770"/>
                <a:gd name="adj2" fmla="val -2479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783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E0E0B099-FE71-69F6-1F0A-654479F4B22F}"/>
              </a:ext>
            </a:extLst>
          </p:cNvPr>
          <p:cNvGrpSpPr/>
          <p:nvPr/>
        </p:nvGrpSpPr>
        <p:grpSpPr>
          <a:xfrm>
            <a:off x="218485" y="358072"/>
            <a:ext cx="11899542" cy="6271328"/>
            <a:chOff x="469338" y="293336"/>
            <a:chExt cx="11899542" cy="62713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D276A4-EC40-CD9B-5E4B-E02EBD3D8D75}"/>
                </a:ext>
              </a:extLst>
            </p:cNvPr>
            <p:cNvSpPr/>
            <p:nvPr/>
          </p:nvSpPr>
          <p:spPr>
            <a:xfrm>
              <a:off x="469338" y="1464658"/>
              <a:ext cx="428879" cy="39327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D696E46-C1CE-1CEA-A274-177340430BBC}"/>
                </a:ext>
              </a:extLst>
            </p:cNvPr>
            <p:cNvGrpSpPr/>
            <p:nvPr/>
          </p:nvGrpSpPr>
          <p:grpSpPr>
            <a:xfrm>
              <a:off x="1819359" y="2486277"/>
              <a:ext cx="1162560" cy="2352759"/>
              <a:chOff x="2183500" y="2484254"/>
              <a:chExt cx="1162560" cy="235275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EA5039-697D-F755-9D66-F744805F7A99}"/>
                  </a:ext>
                </a:extLst>
              </p:cNvPr>
              <p:cNvSpPr/>
              <p:nvPr/>
            </p:nvSpPr>
            <p:spPr>
              <a:xfrm>
                <a:off x="2183500" y="2484254"/>
                <a:ext cx="428880" cy="15678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5DA791-3BE1-823B-609C-CC1F7A138257}"/>
                  </a:ext>
                </a:extLst>
              </p:cNvPr>
              <p:cNvSpPr/>
              <p:nvPr/>
            </p:nvSpPr>
            <p:spPr>
              <a:xfrm>
                <a:off x="2335900" y="2636654"/>
                <a:ext cx="428880" cy="15678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1F225-AE48-328A-63C1-A7D9CA493CD9}"/>
                  </a:ext>
                </a:extLst>
              </p:cNvPr>
              <p:cNvSpPr/>
              <p:nvPr/>
            </p:nvSpPr>
            <p:spPr>
              <a:xfrm>
                <a:off x="2488300" y="2789054"/>
                <a:ext cx="428880" cy="156783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A6451D-481B-45C6-C4FD-E45BF27C982C}"/>
                  </a:ext>
                </a:extLst>
              </p:cNvPr>
              <p:cNvSpPr/>
              <p:nvPr/>
            </p:nvSpPr>
            <p:spPr>
              <a:xfrm>
                <a:off x="2764780" y="3116782"/>
                <a:ext cx="428880" cy="156783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2A7462-DA18-9A23-1460-5F80E89A89FC}"/>
                  </a:ext>
                </a:extLst>
              </p:cNvPr>
              <p:cNvSpPr/>
              <p:nvPr/>
            </p:nvSpPr>
            <p:spPr>
              <a:xfrm>
                <a:off x="2917180" y="3269182"/>
                <a:ext cx="428880" cy="15678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42831F-E067-351F-4CF9-EBE326AAD4A3}"/>
                  </a:ext>
                </a:extLst>
              </p:cNvPr>
              <p:cNvSpPr txBox="1"/>
              <p:nvPr/>
            </p:nvSpPr>
            <p:spPr>
              <a:xfrm rot="2720273">
                <a:off x="2476934" y="432423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D40C24-2B14-747C-B6F0-28A1ECE109DD}"/>
                  </a:ext>
                </a:extLst>
              </p:cNvPr>
              <p:cNvSpPr txBox="1"/>
              <p:nvPr/>
            </p:nvSpPr>
            <p:spPr>
              <a:xfrm rot="2720273">
                <a:off x="2936834" y="27563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E84F742-332E-3E70-9B8F-F99073623C0B}"/>
                </a:ext>
              </a:extLst>
            </p:cNvPr>
            <p:cNvGrpSpPr/>
            <p:nvPr/>
          </p:nvGrpSpPr>
          <p:grpSpPr>
            <a:xfrm>
              <a:off x="3476284" y="1918094"/>
              <a:ext cx="2232784" cy="3288062"/>
              <a:chOff x="4276647" y="1905230"/>
              <a:chExt cx="2232784" cy="328806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C4E1BA-319A-B2F2-53B8-AE28F5DEFA8A}"/>
                  </a:ext>
                </a:extLst>
              </p:cNvPr>
              <p:cNvSpPr/>
              <p:nvPr/>
            </p:nvSpPr>
            <p:spPr>
              <a:xfrm>
                <a:off x="4276647" y="1905230"/>
                <a:ext cx="428880" cy="15678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D4AFC35-C44D-04CC-DD0A-BF04AB17DEC8}"/>
                  </a:ext>
                </a:extLst>
              </p:cNvPr>
              <p:cNvSpPr/>
              <p:nvPr/>
            </p:nvSpPr>
            <p:spPr>
              <a:xfrm>
                <a:off x="4429047" y="2057630"/>
                <a:ext cx="428880" cy="15678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3FFE85-AB9E-CDE2-92FF-7DFB0CD9D913}"/>
                  </a:ext>
                </a:extLst>
              </p:cNvPr>
              <p:cNvSpPr/>
              <p:nvPr/>
            </p:nvSpPr>
            <p:spPr>
              <a:xfrm>
                <a:off x="4581447" y="2210030"/>
                <a:ext cx="428880" cy="156783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1282F3-094A-AE89-7F27-E027036C1DD2}"/>
                  </a:ext>
                </a:extLst>
              </p:cNvPr>
              <p:cNvSpPr/>
              <p:nvPr/>
            </p:nvSpPr>
            <p:spPr>
              <a:xfrm>
                <a:off x="4857927" y="2537758"/>
                <a:ext cx="428880" cy="156783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091CD6-947D-EF5D-C54E-D19360B46241}"/>
                  </a:ext>
                </a:extLst>
              </p:cNvPr>
              <p:cNvSpPr/>
              <p:nvPr/>
            </p:nvSpPr>
            <p:spPr>
              <a:xfrm>
                <a:off x="5010327" y="2690158"/>
                <a:ext cx="428880" cy="15678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CEB059-1119-2C8B-BE0C-1F8421E1E26E}"/>
                  </a:ext>
                </a:extLst>
              </p:cNvPr>
              <p:cNvSpPr txBox="1"/>
              <p:nvPr/>
            </p:nvSpPr>
            <p:spPr>
              <a:xfrm rot="2720273">
                <a:off x="4570081" y="374520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2741EC-4066-8DC1-7CA3-1560FB502E35}"/>
                  </a:ext>
                </a:extLst>
              </p:cNvPr>
              <p:cNvSpPr txBox="1"/>
              <p:nvPr/>
            </p:nvSpPr>
            <p:spPr>
              <a:xfrm rot="2720273">
                <a:off x="5029981" y="217737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25F7AFF-EC8E-1D4E-206E-380F7B467D0D}"/>
                  </a:ext>
                </a:extLst>
              </p:cNvPr>
              <p:cNvSpPr/>
              <p:nvPr/>
            </p:nvSpPr>
            <p:spPr>
              <a:xfrm>
                <a:off x="5165790" y="2840533"/>
                <a:ext cx="428880" cy="15678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8990574-04A1-EB97-D24A-E7D55D59E77F}"/>
                  </a:ext>
                </a:extLst>
              </p:cNvPr>
              <p:cNvSpPr/>
              <p:nvPr/>
            </p:nvSpPr>
            <p:spPr>
              <a:xfrm>
                <a:off x="5318190" y="2992933"/>
                <a:ext cx="428880" cy="15678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60288F-8736-330C-F4E6-56F5D5AE08F4}"/>
                  </a:ext>
                </a:extLst>
              </p:cNvPr>
              <p:cNvSpPr/>
              <p:nvPr/>
            </p:nvSpPr>
            <p:spPr>
              <a:xfrm>
                <a:off x="5470590" y="3145333"/>
                <a:ext cx="428880" cy="156783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91ADFE-12B4-DA22-330F-F05C4195FD94}"/>
                  </a:ext>
                </a:extLst>
              </p:cNvPr>
              <p:cNvSpPr/>
              <p:nvPr/>
            </p:nvSpPr>
            <p:spPr>
              <a:xfrm>
                <a:off x="5747070" y="3473061"/>
                <a:ext cx="428880" cy="156783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E39D11-68A1-095E-6EF7-EBAB5E4E1F1A}"/>
                  </a:ext>
                </a:extLst>
              </p:cNvPr>
              <p:cNvSpPr/>
              <p:nvPr/>
            </p:nvSpPr>
            <p:spPr>
              <a:xfrm>
                <a:off x="5899470" y="3625461"/>
                <a:ext cx="428880" cy="15678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7634D4-CBB4-835E-F472-D5E86410646B}"/>
                  </a:ext>
                </a:extLst>
              </p:cNvPr>
              <p:cNvSpPr txBox="1"/>
              <p:nvPr/>
            </p:nvSpPr>
            <p:spPr>
              <a:xfrm rot="2720273">
                <a:off x="5459224" y="4680509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666033-09EF-372C-DD21-6758D9A2A858}"/>
                  </a:ext>
                </a:extLst>
              </p:cNvPr>
              <p:cNvSpPr txBox="1"/>
              <p:nvPr/>
            </p:nvSpPr>
            <p:spPr>
              <a:xfrm rot="2720273">
                <a:off x="5919124" y="3112677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5E7FC0-64B6-3142-64AB-EC56D62C684A}"/>
                  </a:ext>
                </a:extLst>
              </p:cNvPr>
              <p:cNvSpPr txBox="1"/>
              <p:nvPr/>
            </p:nvSpPr>
            <p:spPr>
              <a:xfrm rot="2720273">
                <a:off x="6153083" y="280889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EF112D-C7FA-9EE8-6D95-C1FDF9E624E3}"/>
                </a:ext>
              </a:extLst>
            </p:cNvPr>
            <p:cNvGrpSpPr/>
            <p:nvPr/>
          </p:nvGrpSpPr>
          <p:grpSpPr>
            <a:xfrm>
              <a:off x="5565928" y="1319341"/>
              <a:ext cx="2883830" cy="4223363"/>
              <a:chOff x="5859649" y="968916"/>
              <a:chExt cx="2883830" cy="422336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CDAA64-EFA0-B7A0-5800-90AB08BB5C23}"/>
                  </a:ext>
                </a:extLst>
              </p:cNvPr>
              <p:cNvSpPr/>
              <p:nvPr/>
            </p:nvSpPr>
            <p:spPr>
              <a:xfrm>
                <a:off x="5859649" y="968916"/>
                <a:ext cx="428880" cy="15678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6EE527B-C312-B5A3-0A48-6B71080E8FE8}"/>
                  </a:ext>
                </a:extLst>
              </p:cNvPr>
              <p:cNvSpPr/>
              <p:nvPr/>
            </p:nvSpPr>
            <p:spPr>
              <a:xfrm>
                <a:off x="6012049" y="1121316"/>
                <a:ext cx="428880" cy="15678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FAEFDA-6CAD-8A27-DDD0-2EEC2F350D72}"/>
                  </a:ext>
                </a:extLst>
              </p:cNvPr>
              <p:cNvSpPr/>
              <p:nvPr/>
            </p:nvSpPr>
            <p:spPr>
              <a:xfrm>
                <a:off x="6164449" y="1273716"/>
                <a:ext cx="428880" cy="156783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98EB93E-60D1-1EEA-D8E3-2B6FABB2DCAF}"/>
                  </a:ext>
                </a:extLst>
              </p:cNvPr>
              <p:cNvSpPr/>
              <p:nvPr/>
            </p:nvSpPr>
            <p:spPr>
              <a:xfrm>
                <a:off x="6440929" y="1601444"/>
                <a:ext cx="428880" cy="156783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B0DBAA-1572-7A90-630D-8985662DDAC8}"/>
                  </a:ext>
                </a:extLst>
              </p:cNvPr>
              <p:cNvSpPr/>
              <p:nvPr/>
            </p:nvSpPr>
            <p:spPr>
              <a:xfrm>
                <a:off x="6593329" y="1753844"/>
                <a:ext cx="428880" cy="15678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52A5E8-62EE-22EC-7EE8-D73F4D66878E}"/>
                  </a:ext>
                </a:extLst>
              </p:cNvPr>
              <p:cNvSpPr txBox="1"/>
              <p:nvPr/>
            </p:nvSpPr>
            <p:spPr>
              <a:xfrm rot="2720273">
                <a:off x="6612983" y="124106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FB5E485-05FA-261A-F14A-A76A1BFC0FB0}"/>
                  </a:ext>
                </a:extLst>
              </p:cNvPr>
              <p:cNvSpPr/>
              <p:nvPr/>
            </p:nvSpPr>
            <p:spPr>
              <a:xfrm>
                <a:off x="6748792" y="1904219"/>
                <a:ext cx="428880" cy="15678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60F9AB-09C1-3D73-4363-716A87BBB8B4}"/>
                  </a:ext>
                </a:extLst>
              </p:cNvPr>
              <p:cNvSpPr/>
              <p:nvPr/>
            </p:nvSpPr>
            <p:spPr>
              <a:xfrm>
                <a:off x="6901192" y="2056619"/>
                <a:ext cx="428880" cy="15678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D0D4FA7-AE0D-AE28-85B9-E1538A36C181}"/>
                  </a:ext>
                </a:extLst>
              </p:cNvPr>
              <p:cNvSpPr/>
              <p:nvPr/>
            </p:nvSpPr>
            <p:spPr>
              <a:xfrm>
                <a:off x="7053592" y="2209019"/>
                <a:ext cx="428880" cy="156783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1B0B34-437D-4774-BC24-5AEE55DB235D}"/>
                  </a:ext>
                </a:extLst>
              </p:cNvPr>
              <p:cNvSpPr/>
              <p:nvPr/>
            </p:nvSpPr>
            <p:spPr>
              <a:xfrm>
                <a:off x="7330072" y="2536747"/>
                <a:ext cx="428880" cy="156783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681459-28A6-A3D5-C63D-D909ACC07E02}"/>
                  </a:ext>
                </a:extLst>
              </p:cNvPr>
              <p:cNvSpPr/>
              <p:nvPr/>
            </p:nvSpPr>
            <p:spPr>
              <a:xfrm>
                <a:off x="7482472" y="2689147"/>
                <a:ext cx="428880" cy="15678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416021-65A3-04C7-C5A3-8502827D1849}"/>
                  </a:ext>
                </a:extLst>
              </p:cNvPr>
              <p:cNvSpPr txBox="1"/>
              <p:nvPr/>
            </p:nvSpPr>
            <p:spPr>
              <a:xfrm rot="2720273">
                <a:off x="7042226" y="374419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E6E2E68-69E2-D106-03E4-2D72437A2A8A}"/>
                  </a:ext>
                </a:extLst>
              </p:cNvPr>
              <p:cNvSpPr txBox="1"/>
              <p:nvPr/>
            </p:nvSpPr>
            <p:spPr>
              <a:xfrm rot="2720273">
                <a:off x="7502126" y="217636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24D68E-EC4A-F6B0-3F0E-89C0893DCF9F}"/>
                  </a:ext>
                </a:extLst>
              </p:cNvPr>
              <p:cNvSpPr/>
              <p:nvPr/>
            </p:nvSpPr>
            <p:spPr>
              <a:xfrm>
                <a:off x="7580919" y="2839520"/>
                <a:ext cx="428880" cy="15678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480F9A3-E805-448F-7C8B-86BB4E8A0B63}"/>
                  </a:ext>
                </a:extLst>
              </p:cNvPr>
              <p:cNvSpPr/>
              <p:nvPr/>
            </p:nvSpPr>
            <p:spPr>
              <a:xfrm>
                <a:off x="7733319" y="2991920"/>
                <a:ext cx="428880" cy="1567831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68A036B-C596-9139-40D0-FC966910D0E6}"/>
                  </a:ext>
                </a:extLst>
              </p:cNvPr>
              <p:cNvSpPr/>
              <p:nvPr/>
            </p:nvSpPr>
            <p:spPr>
              <a:xfrm>
                <a:off x="7885719" y="3144320"/>
                <a:ext cx="428880" cy="156783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658C37B-D52B-4B78-330A-C402F538B489}"/>
                  </a:ext>
                </a:extLst>
              </p:cNvPr>
              <p:cNvSpPr/>
              <p:nvPr/>
            </p:nvSpPr>
            <p:spPr>
              <a:xfrm>
                <a:off x="8162199" y="3472048"/>
                <a:ext cx="428880" cy="1567831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FD1B9FE-C1ED-DC23-E641-7297B6E454AB}"/>
                  </a:ext>
                </a:extLst>
              </p:cNvPr>
              <p:cNvSpPr/>
              <p:nvPr/>
            </p:nvSpPr>
            <p:spPr>
              <a:xfrm>
                <a:off x="8314599" y="3624448"/>
                <a:ext cx="428880" cy="15678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9351D27-F4F3-AC10-EA9F-C4323D3DA7CE}"/>
                  </a:ext>
                </a:extLst>
              </p:cNvPr>
              <p:cNvSpPr txBox="1"/>
              <p:nvPr/>
            </p:nvSpPr>
            <p:spPr>
              <a:xfrm rot="2720273">
                <a:off x="7874353" y="467949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08D9855-968B-E4A5-1993-E2C807292D76}"/>
                  </a:ext>
                </a:extLst>
              </p:cNvPr>
              <p:cNvSpPr txBox="1"/>
              <p:nvPr/>
            </p:nvSpPr>
            <p:spPr>
              <a:xfrm rot="2720273">
                <a:off x="8334253" y="311166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en-GB" dirty="0"/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221295-B1F0-1C4E-AA18-189AF72320DA}"/>
                </a:ext>
              </a:extLst>
            </p:cNvPr>
            <p:cNvSpPr/>
            <p:nvPr/>
          </p:nvSpPr>
          <p:spPr>
            <a:xfrm>
              <a:off x="9498888" y="293336"/>
              <a:ext cx="428879" cy="62713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BCAD01-752B-B0B6-3AAC-450E31388FF7}"/>
                </a:ext>
              </a:extLst>
            </p:cNvPr>
            <p:cNvCxnSpPr>
              <a:cxnSpLocks/>
            </p:cNvCxnSpPr>
            <p:nvPr/>
          </p:nvCxnSpPr>
          <p:spPr>
            <a:xfrm>
              <a:off x="898217" y="1464658"/>
              <a:ext cx="921142" cy="10216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9098A93-D632-9D81-0FA0-EB9DFED19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217" y="4839036"/>
              <a:ext cx="1654822" cy="5414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1DD3596-B67D-2D17-194E-625C82E08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8239" y="1906241"/>
              <a:ext cx="1228045" cy="58003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F1CA2D7-1DBF-BFED-D4F0-94995D1EE2E7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01" y="4825936"/>
              <a:ext cx="2102706" cy="3040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525A8B-3FD3-F940-34C8-C3D296718E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9003" y="1308382"/>
              <a:ext cx="1685245" cy="621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0F49F5-ED88-5932-B4F8-5B029CAF413F}"/>
                </a:ext>
              </a:extLst>
            </p:cNvPr>
            <p:cNvCxnSpPr>
              <a:cxnSpLocks/>
            </p:cNvCxnSpPr>
            <p:nvPr/>
          </p:nvCxnSpPr>
          <p:spPr>
            <a:xfrm>
              <a:off x="5500570" y="5191271"/>
              <a:ext cx="2536846" cy="351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AF6FC54-F1D8-93A5-6130-D5D1D72BE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4808" y="293336"/>
              <a:ext cx="3504080" cy="10229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5076D0C-1B94-91D5-BA6F-1F84E3ECC5DF}"/>
                </a:ext>
              </a:extLst>
            </p:cNvPr>
            <p:cNvCxnSpPr>
              <a:cxnSpLocks/>
            </p:cNvCxnSpPr>
            <p:nvPr/>
          </p:nvCxnSpPr>
          <p:spPr>
            <a:xfrm>
              <a:off x="8464240" y="5542704"/>
              <a:ext cx="1049130" cy="10219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AB99807-8286-AB72-1C4D-D164F3F34702}"/>
                </a:ext>
              </a:extLst>
            </p:cNvPr>
            <p:cNvSpPr/>
            <p:nvPr/>
          </p:nvSpPr>
          <p:spPr>
            <a:xfrm>
              <a:off x="11545985" y="3334144"/>
              <a:ext cx="237563" cy="2375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3F644E-24B4-326A-1EB5-91535951BC5F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9943761" y="293336"/>
              <a:ext cx="1721006" cy="30408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424FA95-E2BF-2EC9-D708-2F70CA64D170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9927767" y="3571707"/>
              <a:ext cx="1737000" cy="299295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C127C33-BD39-AE22-540A-28B4ECBA77BD}"/>
                </a:ext>
              </a:extLst>
            </p:cNvPr>
            <p:cNvSpPr txBox="1"/>
            <p:nvPr/>
          </p:nvSpPr>
          <p:spPr>
            <a:xfrm>
              <a:off x="11563595" y="2967335"/>
              <a:ext cx="8052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Action</a:t>
              </a:r>
            </a:p>
            <a:p>
              <a:pPr algn="ctr"/>
              <a:r>
                <a:rPr lang="en-US" dirty="0"/>
                <a:t>or</a:t>
              </a:r>
            </a:p>
            <a:p>
              <a:pPr algn="ctr"/>
              <a:r>
                <a:rPr lang="en-GB" dirty="0"/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43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22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(학생) DUC MINH NGUYEN (컴퓨터공학과)</dc:creator>
  <cp:lastModifiedBy>(학생) DUC MINH NGUYEN (컴퓨터공학과)</cp:lastModifiedBy>
  <cp:revision>1</cp:revision>
  <dcterms:created xsi:type="dcterms:W3CDTF">2023-11-28T14:32:54Z</dcterms:created>
  <dcterms:modified xsi:type="dcterms:W3CDTF">2023-11-29T11:46:54Z</dcterms:modified>
</cp:coreProperties>
</file>