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1" r:id="rId2"/>
    <p:sldId id="393" r:id="rId3"/>
    <p:sldId id="397" r:id="rId4"/>
    <p:sldId id="419" r:id="rId5"/>
    <p:sldId id="418" r:id="rId6"/>
    <p:sldId id="420" r:id="rId7"/>
    <p:sldId id="421" r:id="rId8"/>
    <p:sldId id="427" r:id="rId9"/>
    <p:sldId id="428" r:id="rId10"/>
    <p:sldId id="429" r:id="rId11"/>
    <p:sldId id="422" r:id="rId12"/>
    <p:sldId id="423" r:id="rId13"/>
    <p:sldId id="430" r:id="rId14"/>
    <p:sldId id="424" r:id="rId15"/>
    <p:sldId id="431" r:id="rId16"/>
    <p:sldId id="432" r:id="rId17"/>
    <p:sldId id="433" r:id="rId18"/>
    <p:sldId id="272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CC9900"/>
    <a:srgbClr val="9900FF"/>
    <a:srgbClr val="2C4066"/>
    <a:srgbClr val="6774A0"/>
    <a:srgbClr val="623E95"/>
    <a:srgbClr val="D2A8BE"/>
    <a:srgbClr val="907AB4"/>
    <a:srgbClr val="9C7DB7"/>
    <a:srgbClr val="7B6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875" autoAdjust="0"/>
  </p:normalViewPr>
  <p:slideViewPr>
    <p:cSldViewPr snapToGrid="0" snapToObjects="1">
      <p:cViewPr varScale="1">
        <p:scale>
          <a:sx n="101" d="100"/>
          <a:sy n="101" d="100"/>
        </p:scale>
        <p:origin x="150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3:56:26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3334 24575,'0'-2'0,"1"-1"0,0 1 0,0-1 0,1 1 0,-1-1 0,0 1 0,1-1 0,-1 1 0,1 0 0,0 0 0,0 0 0,0 0 0,0 0 0,0 0 0,0 1 0,0-1 0,1 1 0,2-3 0,22-19 0,-19 11 0,0 0 0,0 1 0,1 0 0,18-18 0,-18 20 0,0-2 0,-1 1 0,0-1 0,-1-1 0,0 1 0,9-24 0,-9 19 0,2 0 0,20-31 0,-23 37 0,1 0 0,-1-1 0,-1 1 0,0-2 0,4-13 0,-5 13 0,1 1 0,0-1 0,1 1 0,12-20 0,-13 23 0,0 1 0,-1-2 0,1 1 0,-2 0 0,0-1 0,5-17 0,-6 17 0,1 0 0,-1 0 0,2 1 0,-1 0 0,1-1 0,1 1 0,8-12 0,-4 6 0,0-1 0,0-1 0,-1 1 0,-1-1 0,7-24 0,6-13 0,-15 41 0,-1-1 0,-1 1 0,3-20 0,-5 24 0,0 0 0,1 1 0,0-1 0,0 0 0,0 1 0,1-1 0,1 1 0,-1 0 0,1 0 0,0 0 0,1 0 0,4-6 0,2-1 0,0-1 0,-1 0 0,-1-1 0,-1 0 0,0 0 0,-1 0 0,-1-1 0,6-27 0,10-21 0,3 21 0,2-4 0,-12 1 0,-12 32 0,1 1 0,1 0 0,0 0 0,1 1 0,0-1 0,10-14 0,-14 26 0,0 0 0,1-1 0,-1 1 0,1 1 0,-1-1 0,1 0 0,-1 1 0,1-1 0,0 1 0,0 0 0,0 0 0,0 0 0,0 0 0,0 0 0,0 1 0,0-1 0,0 1 0,0 0 0,0 0 0,0 0 0,0 0 0,0 0 0,0 1 0,0 0 0,0-1 0,0 1 0,0 0 0,0 1 0,0-1 0,-1 0 0,1 1 0,0 0 0,-1-1 0,1 1 0,-1 0 0,0 0 0,1 0 0,-1 1 0,0-1 0,0 0 0,-1 1 0,1 0 0,0-1 0,1 4 0,40 63 0,79 94 0,-99-135 0,-13-17 0,0 1 0,-1 0 0,0 0 0,-1 1 0,-1 0 0,8 17 0,-11-19 0,2-1 0,-1 0 0,1 0 0,1-1 0,-1 0 0,2 0 0,-1 0 0,1-1 0,12 10 0,-8-7 0,2 5 0,-1 0 0,-1 1 0,-1 0 0,0 1 0,12 26 0,18 30 0,3-16 0,-31-42 0,-1 0 0,19 31 0,-26-40 0,0 0 0,0 0 0,0-1 0,1 0 0,0 1 0,13 8 0,25 28 0,-2 13 0,39 58 0,-80-111 0,0-1 0,0 0 0,1 0 0,-1 0 0,1 0 0,0 0 0,-1 0 0,1 0 0,0 0 0,0-1 0,0 1 0,1-1 0,-1 1 0,4 1 0,-5-3 0,-1 0 0,1 0 0,-1 0 0,1 0 0,-1 0 0,1 0 0,0 0 0,-1 0 0,1 0 0,-1 0 0,1 0 0,-1-1 0,1 1 0,-1 0 0,1 0 0,-1-1 0,0 1 0,1 0 0,-1 0 0,1-1 0,-1 1 0,1-1 0,-1 1 0,0 0 0,1-2 0,7-24 0,-6-1 0,-2-46 0,-1 52 0,0 1 0,2-1 0,0 0 0,7-31 0,-1 25 0,3-9 0,-2 0 0,-1 0 0,4-71 0,-9 84 0,0 0 0,9-38 0,-1 12 0,-4 24 0,0 0 0,2 1 0,12-27 0,-9 24 0,-1 0 0,6-28 0,10-29 0,-18 61 0,0 0 0,4-28 0,-8 33 0,1 1 0,1-1 0,0 1 0,12-21 0,-10 20 0,0 0 0,-1-1 0,7-26 0,-13 39 0,23-90 0,-22 88 0,1 0 0,0 0 0,1 0 0,0 1 0,0-1 0,0 1 0,1 0 0,0 0 0,10-9 0,-14 15 0,0-1 0,1 1 0,-1-1 0,1 1 0,0 0 0,-1 0 0,1 0 0,0 0 0,0 0 0,0 0 0,0 0 0,0 1 0,0-1 0,0 1 0,0-1 0,0 1 0,0 0 0,0 0 0,0 0 0,0 0 0,0 0 0,0 0 0,0 0 0,0 1 0,0-1 0,0 1 0,0 0 0,0-1 0,0 1 0,-1 0 0,1 0 0,2 2 0,3 3 0,0 0 0,-1 1 0,1 0 0,-1 0 0,9 16 0,10 11 0,-4-12 0,-12-14 0,0 1 0,-1 0 0,0 1 0,-1 0 0,0 0 0,-1 0 0,0 1 0,7 16 0,-1 0 0,1 0 0,1 0 0,2-1 0,29 37 0,-22-32 0,-1 2 0,18 34 0,-35-53 0,2 0 0,-1-1 0,2 0 0,0 0 0,0 0 0,2-1 0,-1-1 0,1 0 0,1 0 0,0-1 0,13 10 0,14 17 0,-37-40 0,1 0 0,-1 0 0,1-1 0,-1 1 0,0 0 0,0 0 0,-1-1 0,1 1 0,-1-1 0,1-6 0,0 0 0,9-28 0,2 0 0,28-61 0,-16 41 0,-2 2 0,3 0 0,2 2 0,47-69 0,-45 77 0,-1-1 0,28-67 0,-55 111 0,0 1 0,-1-1 0,1 1 0,0 0 0,0 0 0,1 0 0,-1 0 0,0-1 0,1 2 0,-1-1 0,1 0 0,0 0 0,-1 0 0,1 1 0,0-1 0,0 1 0,0-1 0,0 1 0,1 0 0,-1 0 0,0 0 0,0 0 0,1 0 0,-1 1 0,0-1 0,1 1 0,-1-1 0,1 1 0,-1 0 0,1 0 0,-1 0 0,0 0 0,1 0 0,-1 1 0,1-1 0,-1 1 0,0-1 0,1 1 0,-1 0 0,0 0 0,1 0 0,-1 0 0,3 3 0,5 3 0,0 0 0,-1 1 0,0 0 0,0 0 0,0 1 0,-1 0 0,9 14 0,1 0 0,1 0 0,2-2 0,26 23 0,-22-23 0,-2 2 0,26 31 0,-46-48 0,1 0 0,-1 0 0,0 0 0,0 1 0,-1-1 0,0 1 0,2 12 0,-2-12 0,-1 0 0,1 0 0,1-1 0,-1 1 0,1 0 0,4 6 0,5-58 0,95-293 0,-63 214 0,-18 60 0,2 2 0,4 1 0,50-73 0,53-104 0,-112 172 0,-21 55 0,2-1 0,0 1 0,0-1 0,1 1 0,0 0 0,1 0 0,0 1 0,13-16 0,-18 25 0,0 0 0,0-1 0,0 1 0,0 0 0,0 0 0,0 0 0,0 0 0,1 1 0,-1-1 0,0 0 0,1 0 0,-1 1 0,0-1 0,1 1 0,-1-1 0,1 1 0,-1 0 0,1-1 0,-1 1 0,1 0 0,-1 0 0,1 0 0,0 0 0,-1 1 0,1-1 0,-1 0 0,1 0 0,-1 1 0,0-1 0,1 1 0,-1 0 0,1-1 0,-1 1 0,0 0 0,1 0 0,1 2 0,4 3 0,-1 1 0,0 0 0,0 0 0,-1 0 0,6 11 0,10 11 0,-5-13 0,0 1 0,-1 1 0,0 0 0,-2 1 0,0 0 0,15 35 0,-18-35 0,1 0 0,1-1 0,21 27 0,-23-33 0,0 0 0,-1 1 0,0 0 0,-1 1 0,-1 0 0,0 1 0,8 25 0,0 17 0,2-1 0,2 0 0,33 65 0,15 17 0,109 205 0,-163-320 0,-6-9 0,1-1 0,0 0 0,1 0 0,0-1 0,18 18 0,-21-23 0,0 0 0,-1 1 0,1-1 0,-2 1 0,1 0 0,-1 1 0,0-1 0,-1 1 0,3 9 0,16 34 0,-13-29 0,-9-20 0,1 0 0,0 0 0,0 0 0,0 0 0,0-1 0,0 1 0,1 0 0,-1-1 0,1 1 0,0 0 0,0-1 0,4 5 0,-5-8 0,-1 1 0,1 0 0,0 0 0,-1 0 0,1-1 0,0 1 0,-1 0 0,1-1 0,-1 1 0,1 0 0,-1-1 0,1 1 0,-1-1 0,1 1 0,-1-1 0,1 1 0,-1-1 0,1 1 0,-1-1 0,0 1 0,1-1 0,-1 0 0,0 1 0,0-1 0,1 1 0,-1-1 0,0 0 0,0 1 0,0-1 0,0 0 0,0 1 0,0-1 0,0 0 0,0 0 0,0 1 0,0-2 0,3-29 0,-3 31 0,16-143 0,-5 71 0,-8 54 0,1 0 0,1 0 0,9-21 0,-7 21 0,-1-1 0,6-33 0,39-181 0,-48 222 0,0-1 0,0 2 0,1-1 0,9-16 0,7-22 0,-13 25 0,13-43 0,45-102 0,-63 165 0,0 0 0,0 0 0,0 0 0,0 0 0,1 1 0,0-1 0,-1 1 0,1 0 0,1 0 0,-1 0 0,0 0 0,1 0 0,-1 1 0,1 0 0,4-3 0,-5 4 0,0 1 0,-1-1 0,1 1 0,0-1 0,0 1 0,0 0 0,0 0 0,0 0 0,0 0 0,-1 1 0,1-1 0,0 1 0,0 0 0,0 0 0,-1 0 0,1 0 0,-1 0 0,1 0 0,0 1 0,-1-1 0,0 1 0,1 0 0,-1 0 0,2 2 0,22 22 0,-1 2 0,-2 1 0,0 0 0,-3 2 0,21 38 0,15 22 0,-34-57 0,-1 0 0,27 63 0,-47-94 0,0-1 0,0 1 0,0-1 0,0 0 0,0 1 0,1-1 0,-1 0 0,1 0 0,-1 0 0,1 0 0,0 0 0,0 0 0,0 0 0,0-1 0,0 1 0,5 2 0,-6-4 0,-1 0 0,1 0 0,-1 0 0,1 0 0,0 0 0,-1 0 0,1 0 0,0 0 0,-1 0 0,1 0 0,0 0 0,-1 0 0,1 0 0,0-1 0,-1 1 0,1 0 0,-1 0 0,1-1 0,0 1 0,-1 0 0,1-1 0,-1 1 0,1-1 0,0 0 0,0-1 0,1 0 0,-1 0 0,0 0 0,0 0 0,0 0 0,0 0 0,-1 0 0,1 0 0,0 0 0,-1 0 0,1-3 0,3-33 0,-3 30 0,-1 0 0,1-1 0,0 1 0,1 0 0,0 0 0,0 0 0,1 0 0,0 0 0,0 0 0,1 1 0,0-1 0,6-8 0,-3 6 0,0 0 0,-1 0 0,0 0 0,-1-1 0,0 0 0,6-22 0,-9 23 0,1 1 0,0 0 0,1 0 0,0 0 0,0 0 0,1 0 0,0 1 0,1 0 0,0 0 0,12-13 0,-14 17 0,0 0 0,-1 0 0,1 0 0,-1-1 0,0 1 0,-1-1 0,1 0 0,-1 0 0,3-6 0,-3 5 0,0 1 0,0 0 0,0 1 0,1-1 0,0 0 0,0 1 0,0-1 0,1 1 0,3-4 0,25-17 0,-25 21 0,-1 0 0,0-1 0,0 0 0,-1 0 0,1 0 0,-1-1 0,0 0 0,0 0 0,-1 0 0,0 0 0,4-9 0,-3 2 0,-2 4 0,1 0 0,0-1 0,1 2 0,0-1 0,10-14 0,-14 21 0,0 1 0,1 0 0,-1 0 0,0 0 0,0 0 0,1 0 0,-1 0 0,1 0 0,-1 1 0,1-1 0,-1 0 0,1 1 0,-1-1 0,1 1 0,0 0 0,-1-1 0,1 1 0,0 0 0,-1 0 0,1 0 0,0 0 0,-1 0 0,1 0 0,-1 1 0,1-1 0,0 1 0,-1-1 0,1 1 0,-1-1 0,1 1 0,-1 0 0,1 0 0,-1 0 0,0 0 0,1 0 0,-1 0 0,0 0 0,0 0 0,1 0 0,-1 1 0,0-1 0,0 2 0,23 24 0,-1 1 0,33 54 0,10 13 0,-42-61 0,37 68 0,-39-62 0,7 6 0,10 19 0,-31-45 0,11 25 0,-19-43 0,1-1 0,0 1 0,0 0 0,0-1 0,0 1 0,0-1 0,0 1 0,1-1 0,-1 1 0,1-1 0,-1 0 0,1 0 0,-1 0 0,1 0 0,-1 0 0,1 0 0,0 0 0,2 1 0,-3-2 0,0-1 0,0 1 0,-1 0 0,1 0 0,0-1 0,0 1 0,-1 0 0,1-1 0,0 1 0,0-1 0,-1 1 0,1-1 0,0 1 0,-1-1 0,1 1 0,-1-1 0,1 0 0,-1 1 0,1-1 0,-1 0 0,1 1 0,-1-1 0,0 0 0,1 0 0,-1 1 0,0-1 0,0 0 0,1 0 0,-1 0 0,0 0 0,0-1 0,4-32 0,-4 31 0,-1-143 0,-2 90 0,7-61 0,21-13 0,-21 100 0,2-1 0,1 1 0,1 0 0,19-43 0,-17 45 0,12-29 0,-8 24 0,-3 0 0,9-36 0,-16 55 0,0 1 0,1 0 0,0 0 0,1 0 0,0 0 0,1 1 0,10-14 0,-14 23 0,0-1 0,-1 1 0,1 0 0,0 0 0,1 0 0,-1 0 0,1 1 0,-1-1 0,1 1 0,0 0 0,-1 0 0,7-2 0,-8 4 0,1 0 0,-1-1 0,1 1 0,-1 0 0,1 0 0,-1 0 0,1 0 0,0 1 0,-1-1 0,1 1 0,-1-1 0,0 1 0,1 0 0,-1 0 0,1 0 0,-1 0 0,0 1 0,0-1 0,0 1 0,0-1 0,0 1 0,3 2 0,-1 1 0,0 0 0,-1-1 0,1 1 0,-1 1 0,0-1 0,3 7 0,19 28 0,-3-17 0,-9-11 0,-1 1 0,15 22 0,-14-19 0,0 0 0,18 18 0,-20-24 0,0 2 0,-1-1 0,0 2 0,-1-1 0,13 24 0,-8-10 0,2-1 0,27 35 0,-3-4 0,-40-56 0,1 1 0,0-1 0,-1 1 0,1-1 0,-1 0 0,1 1 0,0-1 0,0 1 0,-1-1 0,1 0 0,0 0 0,0 0 0,-1 1 0,1-1 0,0 0 0,0 0 0,0 0 0,-1 0 0,1 0 0,0 0 0,0 0 0,-1-1 0,1 1 0,0 0 0,0 0 0,-1 0 0,1-1 0,0 1 0,0 0 0,-1-1 0,1 1 0,0-1 0,-1 1 0,1-1 0,-1 1 0,1-1 0,-1 0 0,1 1 0,-1-1 0,1 1 0,-1-1 0,1-1 0,32-37 0,-22 24 0,0 3 0,-4 5 0,-1 0 0,1 0 0,-2 0 0,1 0 0,-1-1 0,0 0 0,-1 0 0,1 0 0,-2-1 0,6-17 0,1-21 0,-7 31 0,0-1 0,1 0 0,1 1 0,0 0 0,1 0 0,1 1 0,0-1 0,15-21 0,-15 25 0,0 0 0,0 0 0,-2 0 0,1-1 0,-2 0 0,1 0 0,4-27 0,-5 22 0,0 0 0,2 1 0,13-31 0,-15 38 0,1-1 0,-2 0 0,1 0 0,-2 0 0,4-21 0,-5 22 0,0 0 0,1 0 0,1 0 0,-1 1 0,2-1 0,-1 1 0,10-18 0,3 2 0,23-50 0,-21 42-1365,-8 22-5461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3:56:28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0 270 24575,'3'-1'0,"0"-1"0,-1 0 0,1 0 0,-1 0 0,1 0 0,-1 0 0,0-1 0,0 1 0,0-1 0,0 1 0,-1-1 0,3-3 0,10-13 0,20-10 0,39-27 0,-59 47 0,0 1 0,30-10 0,-33 13 0,1 1 0,-1-1 0,0-1 0,-1 0 0,1-1 0,-1 0 0,10-8 0,-14 8 0,1 1 0,1 0 0,-1 0 0,11-5 0,-17 10 0,0 0 0,1 0 0,-1 1 0,0-1 0,0 1 0,0-1 0,1 0 0,-1 1 0,0 0 0,1-1 0,-1 1 0,0 0 0,1 0 0,-1 0 0,0 0 0,1 0 0,-1 0 0,0 0 0,1 0 0,-1 1 0,0-1 0,1 0 0,-1 1 0,0-1 0,0 1 0,1-1 0,-1 1 0,0 0 0,0 0 0,0-1 0,0 1 0,0 0 0,0 0 0,0 0 0,0 0 0,0 0 0,1 2 0,3 9 0,0 0 0,-1 0 0,0 1 0,-1-1 0,0 1 0,-1 0 0,0 0 0,-1 0 0,-1 20 0,0-12 0,2 0 0,6 37 0,24 116-1365,-28-156-5461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EC04D-DF16-48F2-B71D-24D3DEE00DC1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925E8-B797-4E73-9977-18FAF64FF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A795FA88-4DD9-3549-8CFE-E7DBE45F60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72136" y="5044185"/>
            <a:ext cx="1447722" cy="30777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2022. 00. 00.</a:t>
            </a:r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FBC8CA-12CA-E34B-9793-18DFDF2068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2807" y="1697162"/>
            <a:ext cx="10326379" cy="1655763"/>
          </a:xfrm>
        </p:spPr>
        <p:txBody>
          <a:bodyPr anchor="b">
            <a:normAutofit/>
          </a:bodyPr>
          <a:lstStyle>
            <a:lvl1pPr algn="ctr">
              <a:defRPr sz="4000" b="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Title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758C71-5282-2447-AF43-D87EE7B50C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6" y="3807465"/>
            <a:ext cx="9144000" cy="687663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Authors</a:t>
            </a:r>
          </a:p>
        </p:txBody>
      </p:sp>
      <p:sp>
        <p:nvSpPr>
          <p:cNvPr id="8" name="Rectangle: Rounded Corners 38">
            <a:extLst>
              <a:ext uri="{FF2B5EF4-FFF2-40B4-BE49-F238E27FC236}">
                <a16:creationId xmlns:a16="http://schemas.microsoft.com/office/drawing/2014/main" id="{DF87CF55-B687-EF4D-97B1-FB20CB839C27}"/>
              </a:ext>
            </a:extLst>
          </p:cNvPr>
          <p:cNvSpPr/>
          <p:nvPr userDrawn="1"/>
        </p:nvSpPr>
        <p:spPr>
          <a:xfrm>
            <a:off x="1661946" y="6617616"/>
            <a:ext cx="914400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AE9CC8"/>
              </a:gs>
              <a:gs pos="84000">
                <a:srgbClr val="6774A0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40">
            <a:extLst>
              <a:ext uri="{FF2B5EF4-FFF2-40B4-BE49-F238E27FC236}">
                <a16:creationId xmlns:a16="http://schemas.microsoft.com/office/drawing/2014/main" id="{F198E4FD-AB83-3E4A-916D-1A386C7215AA}"/>
              </a:ext>
            </a:extLst>
          </p:cNvPr>
          <p:cNvSpPr/>
          <p:nvPr userDrawn="1"/>
        </p:nvSpPr>
        <p:spPr>
          <a:xfrm>
            <a:off x="11035331" y="6617616"/>
            <a:ext cx="100584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6774A0"/>
              </a:gs>
              <a:gs pos="84000">
                <a:srgbClr val="D2A8BE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D21E751D-6D82-B543-89C5-73E9F81F1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3300" y="119164"/>
            <a:ext cx="10800966" cy="22779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Conference Name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0195A0B5-4CDD-1D4E-B5A7-B7B0D32C2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8009" y="4676326"/>
            <a:ext cx="4655976" cy="311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B7F39C-E3A1-5241-B19B-02C705EFD8AE}"/>
              </a:ext>
            </a:extLst>
          </p:cNvPr>
          <p:cNvGrpSpPr/>
          <p:nvPr userDrawn="1"/>
        </p:nvGrpSpPr>
        <p:grpSpPr>
          <a:xfrm>
            <a:off x="5703270" y="3490381"/>
            <a:ext cx="785451" cy="124701"/>
            <a:chOff x="5721712" y="3428230"/>
            <a:chExt cx="785451" cy="124701"/>
          </a:xfrm>
        </p:grpSpPr>
        <p:sp>
          <p:nvSpPr>
            <p:cNvPr id="26" name="Rectangle: Rounded Corners 41">
              <a:extLst>
                <a:ext uri="{FF2B5EF4-FFF2-40B4-BE49-F238E27FC236}">
                  <a16:creationId xmlns:a16="http://schemas.microsoft.com/office/drawing/2014/main" id="{E4F99D1B-7565-EB41-9154-620495E008C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43">
              <a:extLst>
                <a:ext uri="{FF2B5EF4-FFF2-40B4-BE49-F238E27FC236}">
                  <a16:creationId xmlns:a16="http://schemas.microsoft.com/office/drawing/2014/main" id="{7ED2AD7C-9808-EC46-8A5D-419E6C48BF22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44">
              <a:extLst>
                <a:ext uri="{FF2B5EF4-FFF2-40B4-BE49-F238E27FC236}">
                  <a16:creationId xmlns:a16="http://schemas.microsoft.com/office/drawing/2014/main" id="{753B2204-CDD5-1841-8F1F-75F8C9F0314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AC5FBBC4-FDF2-C44D-990B-D481D6D494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292" y="97482"/>
            <a:ext cx="788119" cy="2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ribution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BD645-9E35-8141-8B5F-AE15350C4C92}"/>
              </a:ext>
            </a:extLst>
          </p:cNvPr>
          <p:cNvSpPr txBox="1"/>
          <p:nvPr userDrawn="1"/>
        </p:nvSpPr>
        <p:spPr>
          <a:xfrm>
            <a:off x="248717" y="3075057"/>
            <a:ext cx="410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2C41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Contributions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B3DA214-2D33-7C45-A0F0-D3AAC5BE2048}"/>
              </a:ext>
            </a:extLst>
          </p:cNvPr>
          <p:cNvSpPr/>
          <p:nvPr userDrawn="1"/>
        </p:nvSpPr>
        <p:spPr>
          <a:xfrm>
            <a:off x="3683061" y="3782943"/>
            <a:ext cx="89555" cy="89555"/>
          </a:xfrm>
          <a:prstGeom prst="roundRect">
            <a:avLst/>
          </a:prstGeom>
          <a:solidFill>
            <a:srgbClr val="9C7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F578BC9A-2E64-C248-9797-312042B7C143}"/>
              </a:ext>
            </a:extLst>
          </p:cNvPr>
          <p:cNvSpPr/>
          <p:nvPr userDrawn="1"/>
        </p:nvSpPr>
        <p:spPr>
          <a:xfrm>
            <a:off x="3920323" y="3782943"/>
            <a:ext cx="89555" cy="89555"/>
          </a:xfrm>
          <a:prstGeom prst="roundRect">
            <a:avLst/>
          </a:prstGeom>
          <a:solidFill>
            <a:srgbClr val="623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11">
            <a:extLst>
              <a:ext uri="{FF2B5EF4-FFF2-40B4-BE49-F238E27FC236}">
                <a16:creationId xmlns:a16="http://schemas.microsoft.com/office/drawing/2014/main" id="{C467F055-0108-E94D-9C1D-99BC052389F2}"/>
              </a:ext>
            </a:extLst>
          </p:cNvPr>
          <p:cNvSpPr/>
          <p:nvPr userDrawn="1"/>
        </p:nvSpPr>
        <p:spPr>
          <a:xfrm>
            <a:off x="4157584" y="3782943"/>
            <a:ext cx="89555" cy="89555"/>
          </a:xfrm>
          <a:prstGeom prst="roundRect">
            <a:avLst/>
          </a:prstGeom>
          <a:solidFill>
            <a:srgbClr val="677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Arc 12">
            <a:extLst>
              <a:ext uri="{FF2B5EF4-FFF2-40B4-BE49-F238E27FC236}">
                <a16:creationId xmlns:a16="http://schemas.microsoft.com/office/drawing/2014/main" id="{EB399824-5A91-9D4B-B064-93D9D008B856}"/>
              </a:ext>
            </a:extLst>
          </p:cNvPr>
          <p:cNvSpPr/>
          <p:nvPr userDrawn="1"/>
        </p:nvSpPr>
        <p:spPr>
          <a:xfrm>
            <a:off x="2957185" y="2039450"/>
            <a:ext cx="2785951" cy="2785948"/>
          </a:xfrm>
          <a:prstGeom prst="arc">
            <a:avLst>
              <a:gd name="adj1" fmla="val 16186708"/>
              <a:gd name="adj2" fmla="val 5409076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Arc 13">
            <a:extLst>
              <a:ext uri="{FF2B5EF4-FFF2-40B4-BE49-F238E27FC236}">
                <a16:creationId xmlns:a16="http://schemas.microsoft.com/office/drawing/2014/main" id="{4822103D-9B1D-B345-BD08-3FE392DC378C}"/>
              </a:ext>
            </a:extLst>
          </p:cNvPr>
          <p:cNvSpPr/>
          <p:nvPr userDrawn="1"/>
        </p:nvSpPr>
        <p:spPr>
          <a:xfrm>
            <a:off x="2188144" y="1270409"/>
            <a:ext cx="4324033" cy="4324030"/>
          </a:xfrm>
          <a:prstGeom prst="arc">
            <a:avLst>
              <a:gd name="adj1" fmla="val 16162077"/>
              <a:gd name="adj2" fmla="val 5407067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2BC2595A-8480-6445-8D15-8CAEF8E1C4ED}"/>
              </a:ext>
            </a:extLst>
          </p:cNvPr>
          <p:cNvGrpSpPr/>
          <p:nvPr userDrawn="1"/>
        </p:nvGrpSpPr>
        <p:grpSpPr>
          <a:xfrm>
            <a:off x="6067822" y="2509695"/>
            <a:ext cx="762087" cy="762083"/>
            <a:chOff x="6867333" y="3047959"/>
            <a:chExt cx="762087" cy="762083"/>
          </a:xfrm>
        </p:grpSpPr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5C057339-E9C1-4245-8C5C-BE0F892F3667}"/>
                </a:ext>
              </a:extLst>
            </p:cNvPr>
            <p:cNvGrpSpPr/>
            <p:nvPr/>
          </p:nvGrpSpPr>
          <p:grpSpPr>
            <a:xfrm>
              <a:off x="6867333" y="3047959"/>
              <a:ext cx="762087" cy="762083"/>
              <a:chOff x="3095624" y="3067051"/>
              <a:chExt cx="723902" cy="723900"/>
            </a:xfrm>
          </p:grpSpPr>
          <p:sp useBgFill="1">
            <p:nvSpPr>
              <p:cNvPr id="25" name="Rectangle: Rounded Corners 21">
                <a:extLst>
                  <a:ext uri="{FF2B5EF4-FFF2-40B4-BE49-F238E27FC236}">
                    <a16:creationId xmlns:a16="http://schemas.microsoft.com/office/drawing/2014/main" id="{D404C9BE-B440-144E-A164-29E79F2BE4D7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26" name="Rectangle: Rounded Corners 22">
                <a:extLst>
                  <a:ext uri="{FF2B5EF4-FFF2-40B4-BE49-F238E27FC236}">
                    <a16:creationId xmlns:a16="http://schemas.microsoft.com/office/drawing/2014/main" id="{274B90CE-FFE2-5547-9B37-AFFB23DA743A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4" name="Oval 51">
              <a:extLst>
                <a:ext uri="{FF2B5EF4-FFF2-40B4-BE49-F238E27FC236}">
                  <a16:creationId xmlns:a16="http://schemas.microsoft.com/office/drawing/2014/main" id="{57A4302A-71D5-E146-8698-1E088AAE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025" y="3094807"/>
              <a:ext cx="666702" cy="668388"/>
            </a:xfrm>
            <a:prstGeom prst="ellipse">
              <a:avLst/>
            </a:prstGeom>
            <a:solidFill>
              <a:srgbClr val="623E95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1">
            <a:extLst>
              <a:ext uri="{FF2B5EF4-FFF2-40B4-BE49-F238E27FC236}">
                <a16:creationId xmlns:a16="http://schemas.microsoft.com/office/drawing/2014/main" id="{62977B1D-5718-AF49-8396-DF17DA521D71}"/>
              </a:ext>
            </a:extLst>
          </p:cNvPr>
          <p:cNvGrpSpPr/>
          <p:nvPr userDrawn="1"/>
        </p:nvGrpSpPr>
        <p:grpSpPr>
          <a:xfrm>
            <a:off x="5523543" y="1481449"/>
            <a:ext cx="762087" cy="762083"/>
            <a:chOff x="6247699" y="1478025"/>
            <a:chExt cx="762087" cy="762083"/>
          </a:xfrm>
        </p:grpSpPr>
        <p:grpSp>
          <p:nvGrpSpPr>
            <p:cNvPr id="31" name="Group 43">
              <a:extLst>
                <a:ext uri="{FF2B5EF4-FFF2-40B4-BE49-F238E27FC236}">
                  <a16:creationId xmlns:a16="http://schemas.microsoft.com/office/drawing/2014/main" id="{5D11080E-AE72-4242-AB9A-F522EC991D40}"/>
                </a:ext>
              </a:extLst>
            </p:cNvPr>
            <p:cNvGrpSpPr/>
            <p:nvPr/>
          </p:nvGrpSpPr>
          <p:grpSpPr>
            <a:xfrm>
              <a:off x="6247699" y="1478025"/>
              <a:ext cx="762087" cy="762083"/>
              <a:chOff x="3095624" y="3067051"/>
              <a:chExt cx="723902" cy="723900"/>
            </a:xfrm>
          </p:grpSpPr>
          <p:sp useBgFill="1">
            <p:nvSpPr>
              <p:cNvPr id="33" name="Rectangle: Rounded Corners 21">
                <a:extLst>
                  <a:ext uri="{FF2B5EF4-FFF2-40B4-BE49-F238E27FC236}">
                    <a16:creationId xmlns:a16="http://schemas.microsoft.com/office/drawing/2014/main" id="{E7807CEA-B1EF-A74D-BE7F-1C9D971276B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34" name="Rectangle: Rounded Corners 22">
                <a:extLst>
                  <a:ext uri="{FF2B5EF4-FFF2-40B4-BE49-F238E27FC236}">
                    <a16:creationId xmlns:a16="http://schemas.microsoft.com/office/drawing/2014/main" id="{FFFAA38C-BD42-CC4C-B724-3492F28429C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0F8C6C51-CC00-6A49-9849-69E9FB6C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1524873"/>
              <a:ext cx="666702" cy="668388"/>
            </a:xfrm>
            <a:prstGeom prst="ellipse">
              <a:avLst/>
            </a:prstGeom>
            <a:solidFill>
              <a:srgbClr val="9C7DB7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1EAA2B43-00A1-0741-8F6D-4547455A4CBC}"/>
              </a:ext>
            </a:extLst>
          </p:cNvPr>
          <p:cNvGrpSpPr/>
          <p:nvPr userDrawn="1"/>
        </p:nvGrpSpPr>
        <p:grpSpPr>
          <a:xfrm>
            <a:off x="5523543" y="4621316"/>
            <a:ext cx="762087" cy="762083"/>
            <a:chOff x="6247699" y="4617892"/>
            <a:chExt cx="762087" cy="762083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601312C1-27D4-1742-AFF9-FF8E6B405B1D}"/>
                </a:ext>
              </a:extLst>
            </p:cNvPr>
            <p:cNvGrpSpPr/>
            <p:nvPr/>
          </p:nvGrpSpPr>
          <p:grpSpPr>
            <a:xfrm>
              <a:off x="6247699" y="4617892"/>
              <a:ext cx="762087" cy="762083"/>
              <a:chOff x="6247699" y="4617892"/>
              <a:chExt cx="762087" cy="762083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C7FBCC8A-3D64-BE43-9F04-335DF81DB2DA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0704D493-30DE-D544-BAA2-889B6A6A906D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40" name="Oval 51">
              <a:extLst>
                <a:ext uri="{FF2B5EF4-FFF2-40B4-BE49-F238E27FC236}">
                  <a16:creationId xmlns:a16="http://schemas.microsoft.com/office/drawing/2014/main" id="{EF112AAD-BFD6-054F-A088-8EE63931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4664740"/>
              <a:ext cx="666702" cy="668388"/>
            </a:xfrm>
            <a:prstGeom prst="ellipse">
              <a:avLst/>
            </a:prstGeom>
            <a:solidFill>
              <a:srgbClr val="6774A0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8" name="Group 2">
            <a:extLst>
              <a:ext uri="{FF2B5EF4-FFF2-40B4-BE49-F238E27FC236}">
                <a16:creationId xmlns:a16="http://schemas.microsoft.com/office/drawing/2014/main" id="{1FFC44CC-9A20-624B-9F9F-3E9F8402BD0E}"/>
              </a:ext>
            </a:extLst>
          </p:cNvPr>
          <p:cNvGrpSpPr/>
          <p:nvPr userDrawn="1"/>
        </p:nvGrpSpPr>
        <p:grpSpPr>
          <a:xfrm>
            <a:off x="6081390" y="3565505"/>
            <a:ext cx="762087" cy="762083"/>
            <a:chOff x="6867333" y="3047959"/>
            <a:chExt cx="762087" cy="762083"/>
          </a:xfrm>
        </p:grpSpPr>
        <p:grpSp>
          <p:nvGrpSpPr>
            <p:cNvPr id="35" name="Group 16">
              <a:extLst>
                <a:ext uri="{FF2B5EF4-FFF2-40B4-BE49-F238E27FC236}">
                  <a16:creationId xmlns:a16="http://schemas.microsoft.com/office/drawing/2014/main" id="{C27EAA12-53AD-3242-9111-E2875056A333}"/>
                </a:ext>
              </a:extLst>
            </p:cNvPr>
            <p:cNvGrpSpPr/>
            <p:nvPr/>
          </p:nvGrpSpPr>
          <p:grpSpPr>
            <a:xfrm>
              <a:off x="6867333" y="3047959"/>
              <a:ext cx="762087" cy="762083"/>
              <a:chOff x="3095624" y="3067051"/>
              <a:chExt cx="723902" cy="723900"/>
            </a:xfrm>
          </p:grpSpPr>
          <p:sp useBgFill="1">
            <p:nvSpPr>
              <p:cNvPr id="43" name="Rectangle: Rounded Corners 21">
                <a:extLst>
                  <a:ext uri="{FF2B5EF4-FFF2-40B4-BE49-F238E27FC236}">
                    <a16:creationId xmlns:a16="http://schemas.microsoft.com/office/drawing/2014/main" id="{3E765078-EFB4-DA4C-AEA0-8B7BEA6CAB6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44" name="Rectangle: Rounded Corners 22">
                <a:extLst>
                  <a:ext uri="{FF2B5EF4-FFF2-40B4-BE49-F238E27FC236}">
                    <a16:creationId xmlns:a16="http://schemas.microsoft.com/office/drawing/2014/main" id="{37C58B11-3F33-AD4D-98B8-009E01621B1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6" name="Oval 51">
              <a:extLst>
                <a:ext uri="{FF2B5EF4-FFF2-40B4-BE49-F238E27FC236}">
                  <a16:creationId xmlns:a16="http://schemas.microsoft.com/office/drawing/2014/main" id="{02BF3CCF-F35A-334B-8C8E-018174303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025" y="3094807"/>
              <a:ext cx="666702" cy="668388"/>
            </a:xfrm>
            <a:prstGeom prst="ellipse">
              <a:avLst/>
            </a:prstGeom>
            <a:solidFill>
              <a:srgbClr val="7B6BA9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9520F912-C6BE-2D40-923A-8F0EAD2A8A2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04407" y="1677823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1</a:t>
            </a:r>
            <a:endParaRPr kumimoji="1" lang="ko-Kore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B8576D14-3B88-7547-8862-824B36A7B8F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04407" y="4817125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4</a:t>
            </a:r>
            <a:endParaRPr kumimoji="1" lang="ko-Kore-KR" altLang="en-US" dirty="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95ED69A4-0AA1-BB48-9137-EA527FA6489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48686" y="3763489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3</a:t>
            </a:r>
            <a:endParaRPr kumimoji="1" lang="ko-Kore-KR" altLang="en-US" dirty="0"/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4B09C628-78A3-F344-9BDA-39DDA358F3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8686" y="2712904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61775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ributions simple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838200" y="1862851"/>
            <a:ext cx="10515600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Contributions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838200" y="3153220"/>
            <a:ext cx="10515600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838200" y="4443589"/>
            <a:ext cx="10515600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16BB8BD-6F33-8945-A16C-10375B383E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1967305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DC34D971-E36F-B648-A260-AC0C3F7E86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061" y="3257674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9A64C0C3-8273-EA4D-9CBC-3F4B562C01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4061" y="4548043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7970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ributions simple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838200" y="1758523"/>
            <a:ext cx="10515600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Contributions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838200" y="2959300"/>
            <a:ext cx="10515600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838200" y="4160077"/>
            <a:ext cx="10515600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8" name="Group 108">
            <a:extLst>
              <a:ext uri="{FF2B5EF4-FFF2-40B4-BE49-F238E27FC236}">
                <a16:creationId xmlns:a16="http://schemas.microsoft.com/office/drawing/2014/main" id="{F1508EC5-F709-FC40-9E7D-F46DD31519C6}"/>
              </a:ext>
            </a:extLst>
          </p:cNvPr>
          <p:cNvGrpSpPr/>
          <p:nvPr userDrawn="1"/>
        </p:nvGrpSpPr>
        <p:grpSpPr>
          <a:xfrm>
            <a:off x="838200" y="5360854"/>
            <a:ext cx="10515600" cy="774058"/>
            <a:chOff x="2780119" y="-935911"/>
            <a:chExt cx="1634270" cy="809625"/>
          </a:xfrm>
        </p:grpSpPr>
        <p:sp>
          <p:nvSpPr>
            <p:cNvPr id="29" name="Rectangle: Rounded Corners 112">
              <a:extLst>
                <a:ext uri="{FF2B5EF4-FFF2-40B4-BE49-F238E27FC236}">
                  <a16:creationId xmlns:a16="http://schemas.microsoft.com/office/drawing/2014/main" id="{F42AB582-5AE2-DD45-A240-819F6AD26707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angle: Rounded Corners 113">
              <a:extLst>
                <a:ext uri="{FF2B5EF4-FFF2-40B4-BE49-F238E27FC236}">
                  <a16:creationId xmlns:a16="http://schemas.microsoft.com/office/drawing/2014/main" id="{0EC80D31-4F7E-1C4E-951F-94507078C34D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76B0634B-95F8-994D-B161-B19C18D8A4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1862977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C61F641D-D8F7-284B-9F45-99F3297A6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061" y="3063754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23D87E2C-5E6F-1F4E-8EA2-90D142892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4060" y="4264531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CE8E6804-D894-3B44-8886-3BD9674654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4060" y="5465308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53324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text slide 1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246B-4122-A846-A24A-DD746D68D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50DA0AC-06F9-DB4A-B6FE-81F3699C0CE4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24A9492-6949-C342-A891-C465539E5A99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397CB5-62A0-814E-8094-5DEE708979A7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2" name="Rectangle: Rounded Corners 41">
              <a:extLst>
                <a:ext uri="{FF2B5EF4-FFF2-40B4-BE49-F238E27FC236}">
                  <a16:creationId xmlns:a16="http://schemas.microsoft.com/office/drawing/2014/main" id="{3C223D16-8D0A-D744-9EA7-50127109904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: Rounded Corners 43">
              <a:extLst>
                <a:ext uri="{FF2B5EF4-FFF2-40B4-BE49-F238E27FC236}">
                  <a16:creationId xmlns:a16="http://schemas.microsoft.com/office/drawing/2014/main" id="{196B99D8-9990-2945-8C9D-37A7C7C3E554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44">
              <a:extLst>
                <a:ext uri="{FF2B5EF4-FFF2-40B4-BE49-F238E27FC236}">
                  <a16:creationId xmlns:a16="http://schemas.microsoft.com/office/drawing/2014/main" id="{658D4FC9-9F6D-DF4E-B6E9-B12FD77FA85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104">
            <a:extLst>
              <a:ext uri="{FF2B5EF4-FFF2-40B4-BE49-F238E27FC236}">
                <a16:creationId xmlns:a16="http://schemas.microsoft.com/office/drawing/2014/main" id="{59DA9562-1AC6-7748-80BD-72E21C01D7A0}"/>
              </a:ext>
            </a:extLst>
          </p:cNvPr>
          <p:cNvGrpSpPr/>
          <p:nvPr userDrawn="1"/>
        </p:nvGrpSpPr>
        <p:grpSpPr>
          <a:xfrm>
            <a:off x="838200" y="2030512"/>
            <a:ext cx="4640466" cy="3086100"/>
            <a:chOff x="3132317" y="-2328794"/>
            <a:chExt cx="2243869" cy="3086100"/>
          </a:xfrm>
        </p:grpSpPr>
        <p:sp>
          <p:nvSpPr>
            <p:cNvPr id="16" name="Rectangle: Rounded Corners 105">
              <a:extLst>
                <a:ext uri="{FF2B5EF4-FFF2-40B4-BE49-F238E27FC236}">
                  <a16:creationId xmlns:a16="http://schemas.microsoft.com/office/drawing/2014/main" id="{553F7756-47FB-4B45-86DE-6151863E3C5C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7623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: Rounded Corners 106">
              <a:extLst>
                <a:ext uri="{FF2B5EF4-FFF2-40B4-BE49-F238E27FC236}">
                  <a16:creationId xmlns:a16="http://schemas.microsoft.com/office/drawing/2014/main" id="{4335C6C3-B28D-2343-80C5-1C046B56CBE2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324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08">
            <a:extLst>
              <a:ext uri="{FF2B5EF4-FFF2-40B4-BE49-F238E27FC236}">
                <a16:creationId xmlns:a16="http://schemas.microsoft.com/office/drawing/2014/main" id="{4F2A8D75-6E42-6E4C-B413-ECF5C2AB7460}"/>
              </a:ext>
            </a:extLst>
          </p:cNvPr>
          <p:cNvGrpSpPr/>
          <p:nvPr userDrawn="1"/>
        </p:nvGrpSpPr>
        <p:grpSpPr>
          <a:xfrm>
            <a:off x="838199" y="5222192"/>
            <a:ext cx="4640466" cy="329633"/>
            <a:chOff x="2780119" y="-935911"/>
            <a:chExt cx="1634270" cy="809625"/>
          </a:xfrm>
        </p:grpSpPr>
        <p:sp>
          <p:nvSpPr>
            <p:cNvPr id="19" name="Rectangle: Rounded Corners 112">
              <a:extLst>
                <a:ext uri="{FF2B5EF4-FFF2-40B4-BE49-F238E27FC236}">
                  <a16:creationId xmlns:a16="http://schemas.microsoft.com/office/drawing/2014/main" id="{B701EF8C-15C6-4C42-B7D5-BE4A54918C9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113">
              <a:extLst>
                <a:ext uri="{FF2B5EF4-FFF2-40B4-BE49-F238E27FC236}">
                  <a16:creationId xmlns:a16="http://schemas.microsoft.com/office/drawing/2014/main" id="{9910B14E-79F5-2F45-B68E-133B32122BD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A9B4506D-FD27-994C-9CE5-5D8B49E9B5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015" y="2119762"/>
            <a:ext cx="4468835" cy="2907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33" name="Group 108">
            <a:extLst>
              <a:ext uri="{FF2B5EF4-FFF2-40B4-BE49-F238E27FC236}">
                <a16:creationId xmlns:a16="http://schemas.microsoft.com/office/drawing/2014/main" id="{5C997886-7796-8047-8CF4-4071ADC00532}"/>
              </a:ext>
            </a:extLst>
          </p:cNvPr>
          <p:cNvGrpSpPr/>
          <p:nvPr userDrawn="1"/>
        </p:nvGrpSpPr>
        <p:grpSpPr>
          <a:xfrm>
            <a:off x="6158349" y="3014162"/>
            <a:ext cx="5195449" cy="514790"/>
            <a:chOff x="2780119" y="-935911"/>
            <a:chExt cx="1634270" cy="809625"/>
          </a:xfrm>
        </p:grpSpPr>
        <p:sp>
          <p:nvSpPr>
            <p:cNvPr id="34" name="Rectangle: Rounded Corners 112">
              <a:extLst>
                <a:ext uri="{FF2B5EF4-FFF2-40B4-BE49-F238E27FC236}">
                  <a16:creationId xmlns:a16="http://schemas.microsoft.com/office/drawing/2014/main" id="{0F114995-BA68-1F45-A192-2459B7E5373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: Rounded Corners 113">
              <a:extLst>
                <a:ext uri="{FF2B5EF4-FFF2-40B4-BE49-F238E27FC236}">
                  <a16:creationId xmlns:a16="http://schemas.microsoft.com/office/drawing/2014/main" id="{7D5A2745-F003-C646-8D1D-9BA8F062F19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6" name="Group 108">
            <a:extLst>
              <a:ext uri="{FF2B5EF4-FFF2-40B4-BE49-F238E27FC236}">
                <a16:creationId xmlns:a16="http://schemas.microsoft.com/office/drawing/2014/main" id="{B5FA556A-00BA-804C-8185-3BA00CEC804B}"/>
              </a:ext>
            </a:extLst>
          </p:cNvPr>
          <p:cNvGrpSpPr/>
          <p:nvPr userDrawn="1"/>
        </p:nvGrpSpPr>
        <p:grpSpPr>
          <a:xfrm>
            <a:off x="6158349" y="2030512"/>
            <a:ext cx="5195449" cy="514790"/>
            <a:chOff x="2780119" y="-935911"/>
            <a:chExt cx="1634270" cy="809625"/>
          </a:xfrm>
        </p:grpSpPr>
        <p:sp>
          <p:nvSpPr>
            <p:cNvPr id="37" name="Rectangle: Rounded Corners 112">
              <a:extLst>
                <a:ext uri="{FF2B5EF4-FFF2-40B4-BE49-F238E27FC236}">
                  <a16:creationId xmlns:a16="http://schemas.microsoft.com/office/drawing/2014/main" id="{9BC9015E-98F3-374A-AF3D-2000849AB6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angle: Rounded Corners 113">
              <a:extLst>
                <a:ext uri="{FF2B5EF4-FFF2-40B4-BE49-F238E27FC236}">
                  <a16:creationId xmlns:a16="http://schemas.microsoft.com/office/drawing/2014/main" id="{AEA01ACA-EA93-714C-8950-A0B2D86C229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9" name="Group 108">
            <a:extLst>
              <a:ext uri="{FF2B5EF4-FFF2-40B4-BE49-F238E27FC236}">
                <a16:creationId xmlns:a16="http://schemas.microsoft.com/office/drawing/2014/main" id="{D698AA3E-4406-2246-91BD-98BA90AB3622}"/>
              </a:ext>
            </a:extLst>
          </p:cNvPr>
          <p:cNvGrpSpPr/>
          <p:nvPr userDrawn="1"/>
        </p:nvGrpSpPr>
        <p:grpSpPr>
          <a:xfrm>
            <a:off x="6158349" y="3997812"/>
            <a:ext cx="5195449" cy="514790"/>
            <a:chOff x="2780119" y="-935911"/>
            <a:chExt cx="1634270" cy="809625"/>
          </a:xfrm>
        </p:grpSpPr>
        <p:sp>
          <p:nvSpPr>
            <p:cNvPr id="40" name="Rectangle: Rounded Corners 112">
              <a:extLst>
                <a:ext uri="{FF2B5EF4-FFF2-40B4-BE49-F238E27FC236}">
                  <a16:creationId xmlns:a16="http://schemas.microsoft.com/office/drawing/2014/main" id="{BA70E302-F9D6-8B41-B256-C2E246C01F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Rectangle: Rounded Corners 113">
              <a:extLst>
                <a:ext uri="{FF2B5EF4-FFF2-40B4-BE49-F238E27FC236}">
                  <a16:creationId xmlns:a16="http://schemas.microsoft.com/office/drawing/2014/main" id="{9D60A4D2-FA03-9448-BEBA-863C260D71D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2" name="Group 108">
            <a:extLst>
              <a:ext uri="{FF2B5EF4-FFF2-40B4-BE49-F238E27FC236}">
                <a16:creationId xmlns:a16="http://schemas.microsoft.com/office/drawing/2014/main" id="{9E29FFF3-F41A-104A-9421-7FA4BB7B2EE2}"/>
              </a:ext>
            </a:extLst>
          </p:cNvPr>
          <p:cNvGrpSpPr/>
          <p:nvPr userDrawn="1"/>
        </p:nvGrpSpPr>
        <p:grpSpPr>
          <a:xfrm>
            <a:off x="6158348" y="4981462"/>
            <a:ext cx="5195449" cy="514790"/>
            <a:chOff x="2780119" y="-935911"/>
            <a:chExt cx="1634270" cy="809625"/>
          </a:xfrm>
        </p:grpSpPr>
        <p:sp>
          <p:nvSpPr>
            <p:cNvPr id="43" name="Rectangle: Rounded Corners 112">
              <a:extLst>
                <a:ext uri="{FF2B5EF4-FFF2-40B4-BE49-F238E27FC236}">
                  <a16:creationId xmlns:a16="http://schemas.microsoft.com/office/drawing/2014/main" id="{95021FC7-AE8A-CF4F-965B-DA3BF04094ED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angle: Rounded Corners 113">
              <a:extLst>
                <a:ext uri="{FF2B5EF4-FFF2-40B4-BE49-F238E27FC236}">
                  <a16:creationId xmlns:a16="http://schemas.microsoft.com/office/drawing/2014/main" id="{E575BC2A-2B35-6641-B250-F2FA9DA951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CFFC03E9-F199-E745-9E12-691D190275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5269250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674507EB-EE9B-C647-9AE7-C810EBFE27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8860" y="2098712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18CBA39D-5F56-AB40-995A-B500C5CE27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8860" y="3077247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572D7712-3899-8045-AC64-E66A113F26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60" y="4066011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9" name="텍스트 개체 틀 2">
            <a:extLst>
              <a:ext uri="{FF2B5EF4-FFF2-40B4-BE49-F238E27FC236}">
                <a16:creationId xmlns:a16="http://schemas.microsoft.com/office/drawing/2014/main" id="{7A8C1575-B60B-E641-84DB-02DAFEA0F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53515" y="5049661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8536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text slide 2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246B-4122-A846-A24A-DD746D68D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50DA0AC-06F9-DB4A-B6FE-81F3699C0CE4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24A9492-6949-C342-A891-C465539E5A99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397CB5-62A0-814E-8094-5DEE708979A7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2" name="Rectangle: Rounded Corners 41">
              <a:extLst>
                <a:ext uri="{FF2B5EF4-FFF2-40B4-BE49-F238E27FC236}">
                  <a16:creationId xmlns:a16="http://schemas.microsoft.com/office/drawing/2014/main" id="{3C223D16-8D0A-D744-9EA7-50127109904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: Rounded Corners 43">
              <a:extLst>
                <a:ext uri="{FF2B5EF4-FFF2-40B4-BE49-F238E27FC236}">
                  <a16:creationId xmlns:a16="http://schemas.microsoft.com/office/drawing/2014/main" id="{196B99D8-9990-2945-8C9D-37A7C7C3E554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44">
              <a:extLst>
                <a:ext uri="{FF2B5EF4-FFF2-40B4-BE49-F238E27FC236}">
                  <a16:creationId xmlns:a16="http://schemas.microsoft.com/office/drawing/2014/main" id="{658D4FC9-9F6D-DF4E-B6E9-B12FD77FA85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104">
            <a:extLst>
              <a:ext uri="{FF2B5EF4-FFF2-40B4-BE49-F238E27FC236}">
                <a16:creationId xmlns:a16="http://schemas.microsoft.com/office/drawing/2014/main" id="{59DA9562-1AC6-7748-80BD-72E21C01D7A0}"/>
              </a:ext>
            </a:extLst>
          </p:cNvPr>
          <p:cNvGrpSpPr/>
          <p:nvPr userDrawn="1"/>
        </p:nvGrpSpPr>
        <p:grpSpPr>
          <a:xfrm>
            <a:off x="838200" y="2030512"/>
            <a:ext cx="4640466" cy="3086100"/>
            <a:chOff x="3132317" y="-2328794"/>
            <a:chExt cx="2243869" cy="3086100"/>
          </a:xfrm>
        </p:grpSpPr>
        <p:sp>
          <p:nvSpPr>
            <p:cNvPr id="16" name="Rectangle: Rounded Corners 105">
              <a:extLst>
                <a:ext uri="{FF2B5EF4-FFF2-40B4-BE49-F238E27FC236}">
                  <a16:creationId xmlns:a16="http://schemas.microsoft.com/office/drawing/2014/main" id="{553F7756-47FB-4B45-86DE-6151863E3C5C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7623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: Rounded Corners 106">
              <a:extLst>
                <a:ext uri="{FF2B5EF4-FFF2-40B4-BE49-F238E27FC236}">
                  <a16:creationId xmlns:a16="http://schemas.microsoft.com/office/drawing/2014/main" id="{4335C6C3-B28D-2343-80C5-1C046B56CBE2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324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08">
            <a:extLst>
              <a:ext uri="{FF2B5EF4-FFF2-40B4-BE49-F238E27FC236}">
                <a16:creationId xmlns:a16="http://schemas.microsoft.com/office/drawing/2014/main" id="{4F2A8D75-6E42-6E4C-B413-ECF5C2AB7460}"/>
              </a:ext>
            </a:extLst>
          </p:cNvPr>
          <p:cNvGrpSpPr/>
          <p:nvPr userDrawn="1"/>
        </p:nvGrpSpPr>
        <p:grpSpPr>
          <a:xfrm>
            <a:off x="838199" y="5222192"/>
            <a:ext cx="4640466" cy="329633"/>
            <a:chOff x="2780119" y="-935911"/>
            <a:chExt cx="1634270" cy="809625"/>
          </a:xfrm>
        </p:grpSpPr>
        <p:sp>
          <p:nvSpPr>
            <p:cNvPr id="19" name="Rectangle: Rounded Corners 112">
              <a:extLst>
                <a:ext uri="{FF2B5EF4-FFF2-40B4-BE49-F238E27FC236}">
                  <a16:creationId xmlns:a16="http://schemas.microsoft.com/office/drawing/2014/main" id="{B701EF8C-15C6-4C42-B7D5-BE4A54918C9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113">
              <a:extLst>
                <a:ext uri="{FF2B5EF4-FFF2-40B4-BE49-F238E27FC236}">
                  <a16:creationId xmlns:a16="http://schemas.microsoft.com/office/drawing/2014/main" id="{9910B14E-79F5-2F45-B68E-133B32122BD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A9B4506D-FD27-994C-9CE5-5D8B49E9B5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015" y="2119762"/>
            <a:ext cx="4468835" cy="2907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33" name="Group 108">
            <a:extLst>
              <a:ext uri="{FF2B5EF4-FFF2-40B4-BE49-F238E27FC236}">
                <a16:creationId xmlns:a16="http://schemas.microsoft.com/office/drawing/2014/main" id="{5C997886-7796-8047-8CF4-4071ADC00532}"/>
              </a:ext>
            </a:extLst>
          </p:cNvPr>
          <p:cNvGrpSpPr/>
          <p:nvPr userDrawn="1"/>
        </p:nvGrpSpPr>
        <p:grpSpPr>
          <a:xfrm>
            <a:off x="6158351" y="3400535"/>
            <a:ext cx="5195449" cy="514790"/>
            <a:chOff x="2780119" y="-935911"/>
            <a:chExt cx="1634270" cy="809625"/>
          </a:xfrm>
        </p:grpSpPr>
        <p:sp>
          <p:nvSpPr>
            <p:cNvPr id="34" name="Rectangle: Rounded Corners 112">
              <a:extLst>
                <a:ext uri="{FF2B5EF4-FFF2-40B4-BE49-F238E27FC236}">
                  <a16:creationId xmlns:a16="http://schemas.microsoft.com/office/drawing/2014/main" id="{0F114995-BA68-1F45-A192-2459B7E5373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: Rounded Corners 113">
              <a:extLst>
                <a:ext uri="{FF2B5EF4-FFF2-40B4-BE49-F238E27FC236}">
                  <a16:creationId xmlns:a16="http://schemas.microsoft.com/office/drawing/2014/main" id="{7D5A2745-F003-C646-8D1D-9BA8F062F19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6" name="Group 108">
            <a:extLst>
              <a:ext uri="{FF2B5EF4-FFF2-40B4-BE49-F238E27FC236}">
                <a16:creationId xmlns:a16="http://schemas.microsoft.com/office/drawing/2014/main" id="{B5FA556A-00BA-804C-8185-3BA00CEC804B}"/>
              </a:ext>
            </a:extLst>
          </p:cNvPr>
          <p:cNvGrpSpPr/>
          <p:nvPr userDrawn="1"/>
        </p:nvGrpSpPr>
        <p:grpSpPr>
          <a:xfrm>
            <a:off x="6158351" y="2416885"/>
            <a:ext cx="5195449" cy="514790"/>
            <a:chOff x="2780119" y="-935911"/>
            <a:chExt cx="1634270" cy="809625"/>
          </a:xfrm>
        </p:grpSpPr>
        <p:sp>
          <p:nvSpPr>
            <p:cNvPr id="37" name="Rectangle: Rounded Corners 112">
              <a:extLst>
                <a:ext uri="{FF2B5EF4-FFF2-40B4-BE49-F238E27FC236}">
                  <a16:creationId xmlns:a16="http://schemas.microsoft.com/office/drawing/2014/main" id="{9BC9015E-98F3-374A-AF3D-2000849AB6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angle: Rounded Corners 113">
              <a:extLst>
                <a:ext uri="{FF2B5EF4-FFF2-40B4-BE49-F238E27FC236}">
                  <a16:creationId xmlns:a16="http://schemas.microsoft.com/office/drawing/2014/main" id="{AEA01ACA-EA93-714C-8950-A0B2D86C229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9" name="Group 108">
            <a:extLst>
              <a:ext uri="{FF2B5EF4-FFF2-40B4-BE49-F238E27FC236}">
                <a16:creationId xmlns:a16="http://schemas.microsoft.com/office/drawing/2014/main" id="{D698AA3E-4406-2246-91BD-98BA90AB3622}"/>
              </a:ext>
            </a:extLst>
          </p:cNvPr>
          <p:cNvGrpSpPr/>
          <p:nvPr userDrawn="1"/>
        </p:nvGrpSpPr>
        <p:grpSpPr>
          <a:xfrm>
            <a:off x="6158351" y="4384185"/>
            <a:ext cx="5195449" cy="514790"/>
            <a:chOff x="2780119" y="-935911"/>
            <a:chExt cx="1634270" cy="809625"/>
          </a:xfrm>
        </p:grpSpPr>
        <p:sp>
          <p:nvSpPr>
            <p:cNvPr id="40" name="Rectangle: Rounded Corners 112">
              <a:extLst>
                <a:ext uri="{FF2B5EF4-FFF2-40B4-BE49-F238E27FC236}">
                  <a16:creationId xmlns:a16="http://schemas.microsoft.com/office/drawing/2014/main" id="{BA70E302-F9D6-8B41-B256-C2E246C01F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Rectangle: Rounded Corners 113">
              <a:extLst>
                <a:ext uri="{FF2B5EF4-FFF2-40B4-BE49-F238E27FC236}">
                  <a16:creationId xmlns:a16="http://schemas.microsoft.com/office/drawing/2014/main" id="{9D60A4D2-FA03-9448-BEBA-863C260D71D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ECF1179-8D2F-BA46-8E90-EF616652C8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63" y="2485084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01328D79-44FE-7440-B21B-FBFF7388D6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58863" y="3471167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703A48D7-0D41-F349-80F1-D0FB5206E3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8863" y="4452384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CE73C849-290F-9449-AFCD-12AE7C9CCA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5269250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458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246B-4122-A846-A24A-DD746D68D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50DA0AC-06F9-DB4A-B6FE-81F3699C0CE4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24A9492-6949-C342-A891-C465539E5A99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397CB5-62A0-814E-8094-5DEE708979A7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2" name="Rectangle: Rounded Corners 41">
              <a:extLst>
                <a:ext uri="{FF2B5EF4-FFF2-40B4-BE49-F238E27FC236}">
                  <a16:creationId xmlns:a16="http://schemas.microsoft.com/office/drawing/2014/main" id="{3C223D16-8D0A-D744-9EA7-50127109904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: Rounded Corners 43">
              <a:extLst>
                <a:ext uri="{FF2B5EF4-FFF2-40B4-BE49-F238E27FC236}">
                  <a16:creationId xmlns:a16="http://schemas.microsoft.com/office/drawing/2014/main" id="{196B99D8-9990-2945-8C9D-37A7C7C3E554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44">
              <a:extLst>
                <a:ext uri="{FF2B5EF4-FFF2-40B4-BE49-F238E27FC236}">
                  <a16:creationId xmlns:a16="http://schemas.microsoft.com/office/drawing/2014/main" id="{658D4FC9-9F6D-DF4E-B6E9-B12FD77FA85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8DDFB3-4EAA-A449-B443-0C3CA9006A24}"/>
              </a:ext>
            </a:extLst>
          </p:cNvPr>
          <p:cNvGrpSpPr/>
          <p:nvPr userDrawn="1"/>
        </p:nvGrpSpPr>
        <p:grpSpPr>
          <a:xfrm>
            <a:off x="838197" y="1484326"/>
            <a:ext cx="5040965" cy="3121162"/>
            <a:chOff x="838197" y="1656161"/>
            <a:chExt cx="5040965" cy="3302465"/>
          </a:xfrm>
        </p:grpSpPr>
        <p:sp>
          <p:nvSpPr>
            <p:cNvPr id="16" name="Rectangle: Rounded Corners 105">
              <a:extLst>
                <a:ext uri="{FF2B5EF4-FFF2-40B4-BE49-F238E27FC236}">
                  <a16:creationId xmlns:a16="http://schemas.microsoft.com/office/drawing/2014/main" id="{553F7756-47FB-4B45-86DE-6151863E3C5C}"/>
                </a:ext>
              </a:extLst>
            </p:cNvPr>
            <p:cNvSpPr/>
            <p:nvPr/>
          </p:nvSpPr>
          <p:spPr>
            <a:xfrm>
              <a:off x="838197" y="1656161"/>
              <a:ext cx="5040965" cy="3302465"/>
            </a:xfrm>
            <a:prstGeom prst="roundRect">
              <a:avLst>
                <a:gd name="adj" fmla="val 7623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: Rounded Corners 106">
              <a:extLst>
                <a:ext uri="{FF2B5EF4-FFF2-40B4-BE49-F238E27FC236}">
                  <a16:creationId xmlns:a16="http://schemas.microsoft.com/office/drawing/2014/main" id="{4335C6C3-B28D-2343-80C5-1C046B56CBE2}"/>
                </a:ext>
              </a:extLst>
            </p:cNvPr>
            <p:cNvSpPr/>
            <p:nvPr/>
          </p:nvSpPr>
          <p:spPr>
            <a:xfrm>
              <a:off x="838197" y="1656161"/>
              <a:ext cx="5040965" cy="3302465"/>
            </a:xfrm>
            <a:prstGeom prst="roundRect">
              <a:avLst>
                <a:gd name="adj" fmla="val 2691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08">
            <a:extLst>
              <a:ext uri="{FF2B5EF4-FFF2-40B4-BE49-F238E27FC236}">
                <a16:creationId xmlns:a16="http://schemas.microsoft.com/office/drawing/2014/main" id="{4F2A8D75-6E42-6E4C-B413-ECF5C2AB7460}"/>
              </a:ext>
            </a:extLst>
          </p:cNvPr>
          <p:cNvGrpSpPr/>
          <p:nvPr userDrawn="1"/>
        </p:nvGrpSpPr>
        <p:grpSpPr>
          <a:xfrm>
            <a:off x="838197" y="4720142"/>
            <a:ext cx="5040962" cy="329633"/>
            <a:chOff x="2780119" y="-935911"/>
            <a:chExt cx="1634270" cy="809625"/>
          </a:xfrm>
        </p:grpSpPr>
        <p:sp>
          <p:nvSpPr>
            <p:cNvPr id="19" name="Rectangle: Rounded Corners 112">
              <a:extLst>
                <a:ext uri="{FF2B5EF4-FFF2-40B4-BE49-F238E27FC236}">
                  <a16:creationId xmlns:a16="http://schemas.microsoft.com/office/drawing/2014/main" id="{B701EF8C-15C6-4C42-B7D5-BE4A54918C9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113">
              <a:extLst>
                <a:ext uri="{FF2B5EF4-FFF2-40B4-BE49-F238E27FC236}">
                  <a16:creationId xmlns:a16="http://schemas.microsoft.com/office/drawing/2014/main" id="{9910B14E-79F5-2F45-B68E-133B32122BD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A9B4506D-FD27-994C-9CE5-5D8B49E9B5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013" y="1573575"/>
            <a:ext cx="4856959" cy="29616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31" name="Group 108">
            <a:extLst>
              <a:ext uri="{FF2B5EF4-FFF2-40B4-BE49-F238E27FC236}">
                <a16:creationId xmlns:a16="http://schemas.microsoft.com/office/drawing/2014/main" id="{1321E94A-C20D-744A-86C3-6C6925FBD0BF}"/>
              </a:ext>
            </a:extLst>
          </p:cNvPr>
          <p:cNvGrpSpPr/>
          <p:nvPr userDrawn="1"/>
        </p:nvGrpSpPr>
        <p:grpSpPr>
          <a:xfrm>
            <a:off x="6312835" y="4694694"/>
            <a:ext cx="5040963" cy="329633"/>
            <a:chOff x="2780119" y="-935911"/>
            <a:chExt cx="1634270" cy="809625"/>
          </a:xfrm>
        </p:grpSpPr>
        <p:sp>
          <p:nvSpPr>
            <p:cNvPr id="32" name="Rectangle: Rounded Corners 112">
              <a:extLst>
                <a:ext uri="{FF2B5EF4-FFF2-40B4-BE49-F238E27FC236}">
                  <a16:creationId xmlns:a16="http://schemas.microsoft.com/office/drawing/2014/main" id="{CB00D6DA-0092-5547-BF61-DCEA8F73D44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Rectangle: Rounded Corners 113">
              <a:extLst>
                <a:ext uri="{FF2B5EF4-FFF2-40B4-BE49-F238E27FC236}">
                  <a16:creationId xmlns:a16="http://schemas.microsoft.com/office/drawing/2014/main" id="{BB47D963-F0ED-AB42-BB04-AD47B0CEE82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7" name="Group 108">
            <a:extLst>
              <a:ext uri="{FF2B5EF4-FFF2-40B4-BE49-F238E27FC236}">
                <a16:creationId xmlns:a16="http://schemas.microsoft.com/office/drawing/2014/main" id="{B82F336B-B3D0-B449-AECB-276B2DF4B184}"/>
              </a:ext>
            </a:extLst>
          </p:cNvPr>
          <p:cNvGrpSpPr/>
          <p:nvPr userDrawn="1"/>
        </p:nvGrpSpPr>
        <p:grpSpPr>
          <a:xfrm>
            <a:off x="6312834" y="5164428"/>
            <a:ext cx="5040962" cy="1156607"/>
            <a:chOff x="2780119" y="-935911"/>
            <a:chExt cx="1634270" cy="809625"/>
          </a:xfrm>
        </p:grpSpPr>
        <p:sp>
          <p:nvSpPr>
            <p:cNvPr id="48" name="Rectangle: Rounded Corners 112">
              <a:extLst>
                <a:ext uri="{FF2B5EF4-FFF2-40B4-BE49-F238E27FC236}">
                  <a16:creationId xmlns:a16="http://schemas.microsoft.com/office/drawing/2014/main" id="{059153C1-B495-2445-A4F8-5DF18E9634B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angle: Rounded Corners 113">
              <a:extLst>
                <a:ext uri="{FF2B5EF4-FFF2-40B4-BE49-F238E27FC236}">
                  <a16:creationId xmlns:a16="http://schemas.microsoft.com/office/drawing/2014/main" id="{8E6A4816-08BA-904D-A3B9-E5ED4C79C0E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969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 algn="l">
                <a:buFont typeface="Arial" panose="020B0604020202020204" pitchFamily="34" charset="0"/>
                <a:buNone/>
              </a:pPr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1" name="Rectangle: Rounded Corners 105">
            <a:extLst>
              <a:ext uri="{FF2B5EF4-FFF2-40B4-BE49-F238E27FC236}">
                <a16:creationId xmlns:a16="http://schemas.microsoft.com/office/drawing/2014/main" id="{EEF7F3A5-609E-FA45-8C48-4C1D05C31D54}"/>
              </a:ext>
            </a:extLst>
          </p:cNvPr>
          <p:cNvSpPr/>
          <p:nvPr userDrawn="1"/>
        </p:nvSpPr>
        <p:spPr>
          <a:xfrm>
            <a:off x="6312834" y="1482921"/>
            <a:ext cx="5040965" cy="3121163"/>
          </a:xfrm>
          <a:prstGeom prst="roundRect">
            <a:avLst>
              <a:gd name="adj" fmla="val 7623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Picture Placeholder 6">
            <a:extLst>
              <a:ext uri="{FF2B5EF4-FFF2-40B4-BE49-F238E27FC236}">
                <a16:creationId xmlns:a16="http://schemas.microsoft.com/office/drawing/2014/main" id="{62AA6A14-B402-D240-A352-F785165DD1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4836" y="1573572"/>
            <a:ext cx="4856959" cy="29616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53" name="Group 108">
            <a:extLst>
              <a:ext uri="{FF2B5EF4-FFF2-40B4-BE49-F238E27FC236}">
                <a16:creationId xmlns:a16="http://schemas.microsoft.com/office/drawing/2014/main" id="{DA1D7652-DDD6-8E4C-9CFB-DD839385CCA9}"/>
              </a:ext>
            </a:extLst>
          </p:cNvPr>
          <p:cNvGrpSpPr/>
          <p:nvPr userDrawn="1"/>
        </p:nvGrpSpPr>
        <p:grpSpPr>
          <a:xfrm>
            <a:off x="838197" y="5164429"/>
            <a:ext cx="5040962" cy="1156608"/>
            <a:chOff x="2780119" y="-935911"/>
            <a:chExt cx="1634270" cy="809625"/>
          </a:xfrm>
        </p:grpSpPr>
        <p:sp>
          <p:nvSpPr>
            <p:cNvPr id="54" name="Rectangle: Rounded Corners 112">
              <a:extLst>
                <a:ext uri="{FF2B5EF4-FFF2-40B4-BE49-F238E27FC236}">
                  <a16:creationId xmlns:a16="http://schemas.microsoft.com/office/drawing/2014/main" id="{8BC794C4-C19C-184A-A3C3-700DF249CDF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Rectangle: Rounded Corners 113">
              <a:extLst>
                <a:ext uri="{FF2B5EF4-FFF2-40B4-BE49-F238E27FC236}">
                  <a16:creationId xmlns:a16="http://schemas.microsoft.com/office/drawing/2014/main" id="{4BD6C48A-7E99-3248-8BC0-CEDE2126E7A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969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 algn="l">
                <a:buFont typeface="Arial" panose="020B0604020202020204" pitchFamily="34" charset="0"/>
                <a:buNone/>
              </a:pPr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7" name="텍스트 개체 틀 2">
            <a:extLst>
              <a:ext uri="{FF2B5EF4-FFF2-40B4-BE49-F238E27FC236}">
                <a16:creationId xmlns:a16="http://schemas.microsoft.com/office/drawing/2014/main" id="{2C590428-C4DE-0B45-8A8F-A9B9095889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8097" y="4778137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8" name="텍스트 개체 틀 2">
            <a:extLst>
              <a:ext uri="{FF2B5EF4-FFF2-40B4-BE49-F238E27FC236}">
                <a16:creationId xmlns:a16="http://schemas.microsoft.com/office/drawing/2014/main" id="{AA9AD5B5-CB8F-C74B-8A70-01B682AC18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8920" y="4771457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569977A-0852-EE4D-BAF8-7BFFDD163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038" y="5284967"/>
            <a:ext cx="4856959" cy="931725"/>
          </a:xfrm>
        </p:spPr>
        <p:txBody>
          <a:bodyPr anchor="t"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B4CA2E57-DCE6-1347-B512-9322FD3DBF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4834" y="5284967"/>
            <a:ext cx="4856959" cy="931725"/>
          </a:xfrm>
        </p:spPr>
        <p:txBody>
          <a:bodyPr anchor="t"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314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58C71-5282-2447-AF43-D87EE7B50C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6" y="3807465"/>
            <a:ext cx="9144000" cy="687663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Additional text here</a:t>
            </a:r>
          </a:p>
        </p:txBody>
      </p:sp>
      <p:sp>
        <p:nvSpPr>
          <p:cNvPr id="7" name="Rectangle: Rounded Corners 42">
            <a:extLst>
              <a:ext uri="{FF2B5EF4-FFF2-40B4-BE49-F238E27FC236}">
                <a16:creationId xmlns:a16="http://schemas.microsoft.com/office/drawing/2014/main" id="{0F5F9494-5344-1842-B730-F27C532AAE39}"/>
              </a:ext>
            </a:extLst>
          </p:cNvPr>
          <p:cNvSpPr/>
          <p:nvPr userDrawn="1"/>
        </p:nvSpPr>
        <p:spPr>
          <a:xfrm>
            <a:off x="150829" y="150829"/>
            <a:ext cx="100584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7B6BA9"/>
              </a:gs>
              <a:gs pos="84000">
                <a:srgbClr val="907AB4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38">
            <a:extLst>
              <a:ext uri="{FF2B5EF4-FFF2-40B4-BE49-F238E27FC236}">
                <a16:creationId xmlns:a16="http://schemas.microsoft.com/office/drawing/2014/main" id="{DF87CF55-B687-EF4D-97B1-FB20CB839C27}"/>
              </a:ext>
            </a:extLst>
          </p:cNvPr>
          <p:cNvSpPr/>
          <p:nvPr userDrawn="1"/>
        </p:nvSpPr>
        <p:spPr>
          <a:xfrm>
            <a:off x="1661946" y="6617616"/>
            <a:ext cx="914400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AE9CC8"/>
              </a:gs>
              <a:gs pos="84000">
                <a:srgbClr val="6774A0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40">
            <a:extLst>
              <a:ext uri="{FF2B5EF4-FFF2-40B4-BE49-F238E27FC236}">
                <a16:creationId xmlns:a16="http://schemas.microsoft.com/office/drawing/2014/main" id="{F198E4FD-AB83-3E4A-916D-1A386C7215AA}"/>
              </a:ext>
            </a:extLst>
          </p:cNvPr>
          <p:cNvSpPr/>
          <p:nvPr userDrawn="1"/>
        </p:nvSpPr>
        <p:spPr>
          <a:xfrm>
            <a:off x="11035331" y="6617616"/>
            <a:ext cx="100584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6774A0"/>
              </a:gs>
              <a:gs pos="84000">
                <a:srgbClr val="D2A8BE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B7F39C-E3A1-5241-B19B-02C705EFD8AE}"/>
              </a:ext>
            </a:extLst>
          </p:cNvPr>
          <p:cNvGrpSpPr/>
          <p:nvPr userDrawn="1"/>
        </p:nvGrpSpPr>
        <p:grpSpPr>
          <a:xfrm>
            <a:off x="5703270" y="3490381"/>
            <a:ext cx="785451" cy="124701"/>
            <a:chOff x="5721712" y="3428230"/>
            <a:chExt cx="785451" cy="124701"/>
          </a:xfrm>
        </p:grpSpPr>
        <p:sp>
          <p:nvSpPr>
            <p:cNvPr id="26" name="Rectangle: Rounded Corners 41">
              <a:extLst>
                <a:ext uri="{FF2B5EF4-FFF2-40B4-BE49-F238E27FC236}">
                  <a16:creationId xmlns:a16="http://schemas.microsoft.com/office/drawing/2014/main" id="{E4F99D1B-7565-EB41-9154-620495E008C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43">
              <a:extLst>
                <a:ext uri="{FF2B5EF4-FFF2-40B4-BE49-F238E27FC236}">
                  <a16:creationId xmlns:a16="http://schemas.microsoft.com/office/drawing/2014/main" id="{7ED2AD7C-9808-EC46-8A5D-419E6C48BF22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44">
              <a:extLst>
                <a:ext uri="{FF2B5EF4-FFF2-40B4-BE49-F238E27FC236}">
                  <a16:creationId xmlns:a16="http://schemas.microsoft.com/office/drawing/2014/main" id="{753B2204-CDD5-1841-8F1F-75F8C9F0314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C64DBEE-E9C3-C745-96E6-EDFC28CEF20E}"/>
              </a:ext>
            </a:extLst>
          </p:cNvPr>
          <p:cNvSpPr txBox="1"/>
          <p:nvPr userDrawn="1"/>
        </p:nvSpPr>
        <p:spPr>
          <a:xfrm>
            <a:off x="4561761" y="2563192"/>
            <a:ext cx="306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800" b="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Thank you</a:t>
            </a:r>
            <a:endParaRPr kumimoji="1" lang="ko-Kore-KR" altLang="en-US" sz="4800" b="1" dirty="0">
              <a:latin typeface="Roboto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0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lock Arc 35">
            <a:extLst>
              <a:ext uri="{FF2B5EF4-FFF2-40B4-BE49-F238E27FC236}">
                <a16:creationId xmlns:a16="http://schemas.microsoft.com/office/drawing/2014/main" id="{38698842-E56D-BD4D-B3B0-A1AE5D256DD4}"/>
              </a:ext>
            </a:extLst>
          </p:cNvPr>
          <p:cNvSpPr/>
          <p:nvPr userDrawn="1"/>
        </p:nvSpPr>
        <p:spPr>
          <a:xfrm rot="8198137">
            <a:off x="87916" y="-2252269"/>
            <a:ext cx="5062732" cy="5062731"/>
          </a:xfrm>
          <a:prstGeom prst="blockArc">
            <a:avLst>
              <a:gd name="adj1" fmla="val 8303682"/>
              <a:gd name="adj2" fmla="val 19631814"/>
              <a:gd name="adj3" fmla="val 25744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Block Arc 34">
            <a:extLst>
              <a:ext uri="{FF2B5EF4-FFF2-40B4-BE49-F238E27FC236}">
                <a16:creationId xmlns:a16="http://schemas.microsoft.com/office/drawing/2014/main" id="{C1B5A777-0040-4F41-893C-AA522ACF0219}"/>
              </a:ext>
            </a:extLst>
          </p:cNvPr>
          <p:cNvSpPr/>
          <p:nvPr userDrawn="1"/>
        </p:nvSpPr>
        <p:spPr>
          <a:xfrm rot="8283771">
            <a:off x="87915" y="-1504218"/>
            <a:ext cx="4314681" cy="4314680"/>
          </a:xfrm>
          <a:prstGeom prst="blockArc">
            <a:avLst>
              <a:gd name="adj1" fmla="val 9119408"/>
              <a:gd name="adj2" fmla="val 17702443"/>
              <a:gd name="adj3" fmla="val 22504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Block Arc 21">
            <a:extLst>
              <a:ext uri="{FF2B5EF4-FFF2-40B4-BE49-F238E27FC236}">
                <a16:creationId xmlns:a16="http://schemas.microsoft.com/office/drawing/2014/main" id="{ED2D83AA-8C7E-F845-8CC5-F622A94B6C74}"/>
              </a:ext>
            </a:extLst>
          </p:cNvPr>
          <p:cNvSpPr/>
          <p:nvPr userDrawn="1"/>
        </p:nvSpPr>
        <p:spPr>
          <a:xfrm rot="8245741">
            <a:off x="87916" y="-782810"/>
            <a:ext cx="3593272" cy="3593271"/>
          </a:xfrm>
          <a:prstGeom prst="blockArc">
            <a:avLst>
              <a:gd name="adj1" fmla="val 10673165"/>
              <a:gd name="adj2" fmla="val 16229237"/>
              <a:gd name="adj3" fmla="val 18120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51">
            <a:extLst>
              <a:ext uri="{FF2B5EF4-FFF2-40B4-BE49-F238E27FC236}">
                <a16:creationId xmlns:a16="http://schemas.microsoft.com/office/drawing/2014/main" id="{5D3D9331-AE94-0A46-877E-04E7630A64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78997" y="3522457"/>
            <a:ext cx="5159430" cy="5172487"/>
          </a:xfrm>
          <a:prstGeom prst="ellipse">
            <a:avLst/>
          </a:prstGeom>
          <a:gradFill flip="none" rotWithShape="1">
            <a:gsLst>
              <a:gs pos="16000">
                <a:srgbClr val="EDF0F3"/>
              </a:gs>
              <a:gs pos="84000">
                <a:srgbClr val="D2A8BE"/>
              </a:gs>
            </a:gsLst>
            <a:lin ang="2700000" scaled="1"/>
            <a:tileRect/>
          </a:gradFill>
          <a:ln>
            <a:noFill/>
          </a:ln>
          <a:effectLst>
            <a:outerShdw blurRad="800100" dist="698500" dir="2700000" sx="94000" sy="94000" algn="tl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Oval 99">
            <a:extLst>
              <a:ext uri="{FF2B5EF4-FFF2-40B4-BE49-F238E27FC236}">
                <a16:creationId xmlns:a16="http://schemas.microsoft.com/office/drawing/2014/main" id="{7500D2AA-06ED-E24F-ADF6-886B546F45A7}"/>
              </a:ext>
            </a:extLst>
          </p:cNvPr>
          <p:cNvSpPr/>
          <p:nvPr userDrawn="1"/>
        </p:nvSpPr>
        <p:spPr>
          <a:xfrm>
            <a:off x="-570342" y="-687071"/>
            <a:ext cx="3902686" cy="3902686"/>
          </a:xfrm>
          <a:prstGeom prst="ellipse">
            <a:avLst/>
          </a:prstGeom>
          <a:gradFill>
            <a:gsLst>
              <a:gs pos="16000">
                <a:srgbClr val="6774A0"/>
              </a:gs>
              <a:gs pos="84000">
                <a:srgbClr val="EDF0F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BD5E5-B375-AE42-AA37-9462C9B702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ko-KR" dirty="0"/>
              <a:t>Contents here</a:t>
            </a:r>
          </a:p>
          <a:p>
            <a:pPr lvl="0"/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AD363-35B5-6942-8B30-ABCE6F212942}"/>
              </a:ext>
            </a:extLst>
          </p:cNvPr>
          <p:cNvSpPr txBox="1"/>
          <p:nvPr userDrawn="1"/>
        </p:nvSpPr>
        <p:spPr>
          <a:xfrm>
            <a:off x="1325573" y="1889424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  <a:endParaRPr kumimoji="1" lang="ko-Kore-KR" altLang="en-US" sz="40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579DA-D5CF-9341-A650-9267D4D560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72858"/>
            <a:ext cx="10515600" cy="4883492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B9EC61-2A49-43C5-8E33-936A116AFA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93973"/>
            <a:ext cx="788119" cy="2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7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375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tem and accent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E247039B-3F14-5F47-B0A4-07849EBA07F2}"/>
              </a:ext>
            </a:extLst>
          </p:cNvPr>
          <p:cNvGrpSpPr/>
          <p:nvPr userDrawn="1"/>
        </p:nvGrpSpPr>
        <p:grpSpPr>
          <a:xfrm>
            <a:off x="3289385" y="1711522"/>
            <a:ext cx="8064415" cy="4216735"/>
            <a:chOff x="4047521" y="2332542"/>
            <a:chExt cx="6600044" cy="3211008"/>
          </a:xfrm>
        </p:grpSpPr>
        <p:sp useBgFill="1">
          <p:nvSpPr>
            <p:cNvPr id="10" name="Rectangle: Rounded Corners 22">
              <a:extLst>
                <a:ext uri="{FF2B5EF4-FFF2-40B4-BE49-F238E27FC236}">
                  <a16:creationId xmlns:a16="http://schemas.microsoft.com/office/drawing/2014/main" id="{3F2BC833-C12D-EB40-ABA9-3E034C77881D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7649"/>
              </a:avLst>
            </a:prstGeom>
            <a:solidFill>
              <a:srgbClr val="ECF0F3"/>
            </a:solidFill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1" name="Rectangle: Rounded Corners 22">
              <a:extLst>
                <a:ext uri="{FF2B5EF4-FFF2-40B4-BE49-F238E27FC236}">
                  <a16:creationId xmlns:a16="http://schemas.microsoft.com/office/drawing/2014/main" id="{8BDB18CB-55CB-1747-BBBD-246DC08865FE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3574"/>
              </a:avLst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: Rounded Corners 192">
            <a:extLst>
              <a:ext uri="{FF2B5EF4-FFF2-40B4-BE49-F238E27FC236}">
                <a16:creationId xmlns:a16="http://schemas.microsoft.com/office/drawing/2014/main" id="{F83E0623-9021-E24C-9808-478B6305D95A}"/>
              </a:ext>
            </a:extLst>
          </p:cNvPr>
          <p:cNvSpPr/>
          <p:nvPr userDrawn="1"/>
        </p:nvSpPr>
        <p:spPr>
          <a:xfrm>
            <a:off x="838200" y="1704845"/>
            <a:ext cx="2288939" cy="4216734"/>
          </a:xfrm>
          <a:prstGeom prst="roundRect">
            <a:avLst>
              <a:gd name="adj" fmla="val 5693"/>
            </a:avLst>
          </a:prstGeom>
          <a:gradFill>
            <a:gsLst>
              <a:gs pos="0">
                <a:srgbClr val="9C7DB7"/>
              </a:gs>
              <a:gs pos="100000">
                <a:srgbClr val="AE9CC8"/>
              </a:gs>
            </a:gsLst>
            <a:lin ang="2700000" scaled="0"/>
          </a:gradFill>
          <a:ln>
            <a:noFill/>
          </a:ln>
          <a:effectLst>
            <a:outerShdw blurRad="1079500" dist="6096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73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tem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E247039B-3F14-5F47-B0A4-07849EBA07F2}"/>
              </a:ext>
            </a:extLst>
          </p:cNvPr>
          <p:cNvGrpSpPr/>
          <p:nvPr userDrawn="1"/>
        </p:nvGrpSpPr>
        <p:grpSpPr>
          <a:xfrm>
            <a:off x="838200" y="1554603"/>
            <a:ext cx="10515600" cy="4498356"/>
            <a:chOff x="4047521" y="2332542"/>
            <a:chExt cx="6600044" cy="3211008"/>
          </a:xfrm>
        </p:grpSpPr>
        <p:sp useBgFill="1">
          <p:nvSpPr>
            <p:cNvPr id="10" name="Rectangle: Rounded Corners 22">
              <a:extLst>
                <a:ext uri="{FF2B5EF4-FFF2-40B4-BE49-F238E27FC236}">
                  <a16:creationId xmlns:a16="http://schemas.microsoft.com/office/drawing/2014/main" id="{3F2BC833-C12D-EB40-ABA9-3E034C77881D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7649"/>
              </a:avLst>
            </a:prstGeom>
            <a:solidFill>
              <a:srgbClr val="ECF0F3"/>
            </a:solidFill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1" name="Rectangle: Rounded Corners 22">
              <a:extLst>
                <a:ext uri="{FF2B5EF4-FFF2-40B4-BE49-F238E27FC236}">
                  <a16:creationId xmlns:a16="http://schemas.microsoft.com/office/drawing/2014/main" id="{8BDB18CB-55CB-1747-BBBD-246DC08865FE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3574"/>
              </a:avLst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69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verview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2620462" y="1860182"/>
            <a:ext cx="8733338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2620462" y="3302230"/>
            <a:ext cx="8733338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2620462" y="4744278"/>
            <a:ext cx="8733338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5608C086-41EC-BB40-8B37-C61B78AB3704}"/>
              </a:ext>
            </a:extLst>
          </p:cNvPr>
          <p:cNvGrpSpPr/>
          <p:nvPr userDrawn="1"/>
        </p:nvGrpSpPr>
        <p:grpSpPr>
          <a:xfrm>
            <a:off x="838200" y="1713840"/>
            <a:ext cx="1072083" cy="1072079"/>
            <a:chOff x="1403328" y="2592763"/>
            <a:chExt cx="1672484" cy="1672478"/>
          </a:xfrm>
        </p:grpSpPr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77852007-5A28-AB48-9DCE-E3A724EFCD3A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34" name="Rectangle: Rounded Corners 21">
                <a:extLst>
                  <a:ext uri="{FF2B5EF4-FFF2-40B4-BE49-F238E27FC236}">
                    <a16:creationId xmlns:a16="http://schemas.microsoft.com/office/drawing/2014/main" id="{B981872C-4FD9-F945-ABAD-217DA1C19B1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5" name="Rectangle: Rounded Corners 22">
                <a:extLst>
                  <a:ext uri="{FF2B5EF4-FFF2-40B4-BE49-F238E27FC236}">
                    <a16:creationId xmlns:a16="http://schemas.microsoft.com/office/drawing/2014/main" id="{3D757199-AB15-3342-ADB9-1249914D81E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96585032-F7C9-9B48-9A35-152DD040E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A965DA59-AF6A-7346-9F31-4B631238E609}"/>
              </a:ext>
            </a:extLst>
          </p:cNvPr>
          <p:cNvGrpSpPr/>
          <p:nvPr userDrawn="1"/>
        </p:nvGrpSpPr>
        <p:grpSpPr>
          <a:xfrm>
            <a:off x="838200" y="3153220"/>
            <a:ext cx="1072083" cy="1072079"/>
            <a:chOff x="1403328" y="2592763"/>
            <a:chExt cx="1672484" cy="1672478"/>
          </a:xfrm>
        </p:grpSpPr>
        <p:grpSp>
          <p:nvGrpSpPr>
            <p:cNvPr id="37" name="Group 20">
              <a:extLst>
                <a:ext uri="{FF2B5EF4-FFF2-40B4-BE49-F238E27FC236}">
                  <a16:creationId xmlns:a16="http://schemas.microsoft.com/office/drawing/2014/main" id="{E65CF3FF-CB5A-0941-97F7-DE9694085FF2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BF3490D1-F130-8C4A-8250-B51A13462D2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EAAFF1C3-0942-9B4E-9069-A28BACEFD6C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51">
              <a:extLst>
                <a:ext uri="{FF2B5EF4-FFF2-40B4-BE49-F238E27FC236}">
                  <a16:creationId xmlns:a16="http://schemas.microsoft.com/office/drawing/2014/main" id="{610CC133-2990-294F-8D62-E4C77996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3" name="Group 19">
            <a:extLst>
              <a:ext uri="{FF2B5EF4-FFF2-40B4-BE49-F238E27FC236}">
                <a16:creationId xmlns:a16="http://schemas.microsoft.com/office/drawing/2014/main" id="{DEF51169-7EE9-A142-BA3A-A99EB4A3A9E3}"/>
              </a:ext>
            </a:extLst>
          </p:cNvPr>
          <p:cNvGrpSpPr/>
          <p:nvPr userDrawn="1"/>
        </p:nvGrpSpPr>
        <p:grpSpPr>
          <a:xfrm>
            <a:off x="838199" y="4592600"/>
            <a:ext cx="1072083" cy="1072079"/>
            <a:chOff x="1403328" y="2592763"/>
            <a:chExt cx="1672484" cy="1672478"/>
          </a:xfrm>
        </p:grpSpPr>
        <p:grpSp>
          <p:nvGrpSpPr>
            <p:cNvPr id="44" name="Group 20">
              <a:extLst>
                <a:ext uri="{FF2B5EF4-FFF2-40B4-BE49-F238E27FC236}">
                  <a16:creationId xmlns:a16="http://schemas.microsoft.com/office/drawing/2014/main" id="{2C09B866-F31A-2740-9779-9F20BA5197CE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8" name="Rectangle: Rounded Corners 21">
                <a:extLst>
                  <a:ext uri="{FF2B5EF4-FFF2-40B4-BE49-F238E27FC236}">
                    <a16:creationId xmlns:a16="http://schemas.microsoft.com/office/drawing/2014/main" id="{5C91BE93-1399-E449-ADE1-730565D38ECF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9" name="Rectangle: Rounded Corners 22">
                <a:extLst>
                  <a:ext uri="{FF2B5EF4-FFF2-40B4-BE49-F238E27FC236}">
                    <a16:creationId xmlns:a16="http://schemas.microsoft.com/office/drawing/2014/main" id="{303CAA77-E708-DE4E-A17E-75679E73666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51">
              <a:extLst>
                <a:ext uri="{FF2B5EF4-FFF2-40B4-BE49-F238E27FC236}">
                  <a16:creationId xmlns:a16="http://schemas.microsoft.com/office/drawing/2014/main" id="{1803F1F3-1083-4D47-8BB7-6D041904B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576FE-EEBE-B146-83CC-1484102392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81831" y="3406684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8AEAEAFA-5879-9C4D-B20E-76FEA5D2BB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1831" y="1964636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A40798E2-C695-4145-AFC8-BC22B8424A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1831" y="4846064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251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verview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2620462" y="1565606"/>
            <a:ext cx="8733338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2620462" y="2848092"/>
            <a:ext cx="8733338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2620463" y="4130578"/>
            <a:ext cx="8733338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5608C086-41EC-BB40-8B37-C61B78AB3704}"/>
              </a:ext>
            </a:extLst>
          </p:cNvPr>
          <p:cNvGrpSpPr/>
          <p:nvPr userDrawn="1"/>
        </p:nvGrpSpPr>
        <p:grpSpPr>
          <a:xfrm>
            <a:off x="838200" y="1419264"/>
            <a:ext cx="1072083" cy="1072079"/>
            <a:chOff x="1403328" y="2592763"/>
            <a:chExt cx="1672484" cy="1672478"/>
          </a:xfrm>
        </p:grpSpPr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77852007-5A28-AB48-9DCE-E3A724EFCD3A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34" name="Rectangle: Rounded Corners 21">
                <a:extLst>
                  <a:ext uri="{FF2B5EF4-FFF2-40B4-BE49-F238E27FC236}">
                    <a16:creationId xmlns:a16="http://schemas.microsoft.com/office/drawing/2014/main" id="{B981872C-4FD9-F945-ABAD-217DA1C19B1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5" name="Rectangle: Rounded Corners 22">
                <a:extLst>
                  <a:ext uri="{FF2B5EF4-FFF2-40B4-BE49-F238E27FC236}">
                    <a16:creationId xmlns:a16="http://schemas.microsoft.com/office/drawing/2014/main" id="{3D757199-AB15-3342-ADB9-1249914D81E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96585032-F7C9-9B48-9A35-152DD040E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A965DA59-AF6A-7346-9F31-4B631238E609}"/>
              </a:ext>
            </a:extLst>
          </p:cNvPr>
          <p:cNvGrpSpPr/>
          <p:nvPr userDrawn="1"/>
        </p:nvGrpSpPr>
        <p:grpSpPr>
          <a:xfrm>
            <a:off x="838200" y="2699082"/>
            <a:ext cx="1072083" cy="1072079"/>
            <a:chOff x="1403328" y="2592763"/>
            <a:chExt cx="1672484" cy="1672478"/>
          </a:xfrm>
        </p:grpSpPr>
        <p:grpSp>
          <p:nvGrpSpPr>
            <p:cNvPr id="37" name="Group 20">
              <a:extLst>
                <a:ext uri="{FF2B5EF4-FFF2-40B4-BE49-F238E27FC236}">
                  <a16:creationId xmlns:a16="http://schemas.microsoft.com/office/drawing/2014/main" id="{E65CF3FF-CB5A-0941-97F7-DE9694085FF2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BF3490D1-F130-8C4A-8250-B51A13462D2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EAAFF1C3-0942-9B4E-9069-A28BACEFD6C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51">
              <a:extLst>
                <a:ext uri="{FF2B5EF4-FFF2-40B4-BE49-F238E27FC236}">
                  <a16:creationId xmlns:a16="http://schemas.microsoft.com/office/drawing/2014/main" id="{610CC133-2990-294F-8D62-E4C77996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3" name="Group 19">
            <a:extLst>
              <a:ext uri="{FF2B5EF4-FFF2-40B4-BE49-F238E27FC236}">
                <a16:creationId xmlns:a16="http://schemas.microsoft.com/office/drawing/2014/main" id="{DEF51169-7EE9-A142-BA3A-A99EB4A3A9E3}"/>
              </a:ext>
            </a:extLst>
          </p:cNvPr>
          <p:cNvGrpSpPr/>
          <p:nvPr userDrawn="1"/>
        </p:nvGrpSpPr>
        <p:grpSpPr>
          <a:xfrm>
            <a:off x="838200" y="3978900"/>
            <a:ext cx="1072083" cy="1072079"/>
            <a:chOff x="1403328" y="2592763"/>
            <a:chExt cx="1672484" cy="1672478"/>
          </a:xfrm>
        </p:grpSpPr>
        <p:grpSp>
          <p:nvGrpSpPr>
            <p:cNvPr id="44" name="Group 20">
              <a:extLst>
                <a:ext uri="{FF2B5EF4-FFF2-40B4-BE49-F238E27FC236}">
                  <a16:creationId xmlns:a16="http://schemas.microsoft.com/office/drawing/2014/main" id="{2C09B866-F31A-2740-9779-9F20BA5197CE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8" name="Rectangle: Rounded Corners 21">
                <a:extLst>
                  <a:ext uri="{FF2B5EF4-FFF2-40B4-BE49-F238E27FC236}">
                    <a16:creationId xmlns:a16="http://schemas.microsoft.com/office/drawing/2014/main" id="{5C91BE93-1399-E449-ADE1-730565D38ECF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9" name="Rectangle: Rounded Corners 22">
                <a:extLst>
                  <a:ext uri="{FF2B5EF4-FFF2-40B4-BE49-F238E27FC236}">
                    <a16:creationId xmlns:a16="http://schemas.microsoft.com/office/drawing/2014/main" id="{303CAA77-E708-DE4E-A17E-75679E73666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51">
              <a:extLst>
                <a:ext uri="{FF2B5EF4-FFF2-40B4-BE49-F238E27FC236}">
                  <a16:creationId xmlns:a16="http://schemas.microsoft.com/office/drawing/2014/main" id="{1803F1F3-1083-4D47-8BB7-6D041904B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Group 108">
            <a:extLst>
              <a:ext uri="{FF2B5EF4-FFF2-40B4-BE49-F238E27FC236}">
                <a16:creationId xmlns:a16="http://schemas.microsoft.com/office/drawing/2014/main" id="{B956A634-CB5E-C64B-95CE-358E844F85A5}"/>
              </a:ext>
            </a:extLst>
          </p:cNvPr>
          <p:cNvGrpSpPr/>
          <p:nvPr userDrawn="1"/>
        </p:nvGrpSpPr>
        <p:grpSpPr>
          <a:xfrm>
            <a:off x="2620463" y="5413064"/>
            <a:ext cx="8733338" cy="774058"/>
            <a:chOff x="2780119" y="-935911"/>
            <a:chExt cx="1634270" cy="809625"/>
          </a:xfrm>
        </p:grpSpPr>
        <p:sp>
          <p:nvSpPr>
            <p:cNvPr id="38" name="Rectangle: Rounded Corners 112">
              <a:extLst>
                <a:ext uri="{FF2B5EF4-FFF2-40B4-BE49-F238E27FC236}">
                  <a16:creationId xmlns:a16="http://schemas.microsoft.com/office/drawing/2014/main" id="{76CB208C-A83B-D44B-B31F-21236B66015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13">
              <a:extLst>
                <a:ext uri="{FF2B5EF4-FFF2-40B4-BE49-F238E27FC236}">
                  <a16:creationId xmlns:a16="http://schemas.microsoft.com/office/drawing/2014/main" id="{1567B314-0ED0-144F-A7CC-136D07095E0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5" name="Group 19">
            <a:extLst>
              <a:ext uri="{FF2B5EF4-FFF2-40B4-BE49-F238E27FC236}">
                <a16:creationId xmlns:a16="http://schemas.microsoft.com/office/drawing/2014/main" id="{C508D962-B9DF-2346-A0D1-F06048891A56}"/>
              </a:ext>
            </a:extLst>
          </p:cNvPr>
          <p:cNvGrpSpPr/>
          <p:nvPr userDrawn="1"/>
        </p:nvGrpSpPr>
        <p:grpSpPr>
          <a:xfrm>
            <a:off x="838200" y="5261386"/>
            <a:ext cx="1072083" cy="1072079"/>
            <a:chOff x="1403328" y="2592763"/>
            <a:chExt cx="1672484" cy="1672478"/>
          </a:xfrm>
        </p:grpSpPr>
        <p:grpSp>
          <p:nvGrpSpPr>
            <p:cNvPr id="47" name="Group 20">
              <a:extLst>
                <a:ext uri="{FF2B5EF4-FFF2-40B4-BE49-F238E27FC236}">
                  <a16:creationId xmlns:a16="http://schemas.microsoft.com/office/drawing/2014/main" id="{D511F295-5FF0-F144-9549-F81AF76900D2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51" name="Rectangle: Rounded Corners 21">
                <a:extLst>
                  <a:ext uri="{FF2B5EF4-FFF2-40B4-BE49-F238E27FC236}">
                    <a16:creationId xmlns:a16="http://schemas.microsoft.com/office/drawing/2014/main" id="{1213F5CE-EEAD-C943-9F8F-5D61F02EAF8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52" name="Rectangle: Rounded Corners 22">
                <a:extLst>
                  <a:ext uri="{FF2B5EF4-FFF2-40B4-BE49-F238E27FC236}">
                    <a16:creationId xmlns:a16="http://schemas.microsoft.com/office/drawing/2014/main" id="{1CDB280E-50A7-2546-AA1F-724A31DA6DE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Oval 51">
              <a:extLst>
                <a:ext uri="{FF2B5EF4-FFF2-40B4-BE49-F238E27FC236}">
                  <a16:creationId xmlns:a16="http://schemas.microsoft.com/office/drawing/2014/main" id="{A6BFF2F3-7CC0-314A-B68E-23810F9D8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53" name="텍스트 개체 틀 2">
            <a:extLst>
              <a:ext uri="{FF2B5EF4-FFF2-40B4-BE49-F238E27FC236}">
                <a16:creationId xmlns:a16="http://schemas.microsoft.com/office/drawing/2014/main" id="{AD08981C-C8AE-3C48-879E-C8E58A03AF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1831" y="1670060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CDB089D1-13F9-CE4F-B730-7D815195E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1831" y="2952546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5" name="텍스트 개체 틀 2">
            <a:extLst>
              <a:ext uri="{FF2B5EF4-FFF2-40B4-BE49-F238E27FC236}">
                <a16:creationId xmlns:a16="http://schemas.microsoft.com/office/drawing/2014/main" id="{B10A77F4-9EC7-1A48-ACE2-423E224086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1831" y="4232364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6" name="텍스트 개체 틀 2">
            <a:extLst>
              <a:ext uri="{FF2B5EF4-FFF2-40B4-BE49-F238E27FC236}">
                <a16:creationId xmlns:a16="http://schemas.microsoft.com/office/drawing/2014/main" id="{44CAF833-DFB3-0B48-B928-6332DB58A3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1831" y="5514850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3461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ribution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BD645-9E35-8141-8B5F-AE15350C4C92}"/>
              </a:ext>
            </a:extLst>
          </p:cNvPr>
          <p:cNvSpPr txBox="1"/>
          <p:nvPr userDrawn="1"/>
        </p:nvSpPr>
        <p:spPr>
          <a:xfrm>
            <a:off x="248717" y="3075057"/>
            <a:ext cx="410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2C41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Contributions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B3DA214-2D33-7C45-A0F0-D3AAC5BE2048}"/>
              </a:ext>
            </a:extLst>
          </p:cNvPr>
          <p:cNvSpPr/>
          <p:nvPr userDrawn="1"/>
        </p:nvSpPr>
        <p:spPr>
          <a:xfrm>
            <a:off x="3683061" y="3782943"/>
            <a:ext cx="89555" cy="89555"/>
          </a:xfrm>
          <a:prstGeom prst="roundRect">
            <a:avLst/>
          </a:prstGeom>
          <a:solidFill>
            <a:srgbClr val="9C7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F578BC9A-2E64-C248-9797-312042B7C143}"/>
              </a:ext>
            </a:extLst>
          </p:cNvPr>
          <p:cNvSpPr/>
          <p:nvPr userDrawn="1"/>
        </p:nvSpPr>
        <p:spPr>
          <a:xfrm>
            <a:off x="3920323" y="3782943"/>
            <a:ext cx="89555" cy="89555"/>
          </a:xfrm>
          <a:prstGeom prst="roundRect">
            <a:avLst/>
          </a:prstGeom>
          <a:solidFill>
            <a:srgbClr val="623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11">
            <a:extLst>
              <a:ext uri="{FF2B5EF4-FFF2-40B4-BE49-F238E27FC236}">
                <a16:creationId xmlns:a16="http://schemas.microsoft.com/office/drawing/2014/main" id="{C467F055-0108-E94D-9C1D-99BC052389F2}"/>
              </a:ext>
            </a:extLst>
          </p:cNvPr>
          <p:cNvSpPr/>
          <p:nvPr userDrawn="1"/>
        </p:nvSpPr>
        <p:spPr>
          <a:xfrm>
            <a:off x="4157584" y="3782943"/>
            <a:ext cx="89555" cy="89555"/>
          </a:xfrm>
          <a:prstGeom prst="roundRect">
            <a:avLst/>
          </a:prstGeom>
          <a:solidFill>
            <a:srgbClr val="677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Arc 12">
            <a:extLst>
              <a:ext uri="{FF2B5EF4-FFF2-40B4-BE49-F238E27FC236}">
                <a16:creationId xmlns:a16="http://schemas.microsoft.com/office/drawing/2014/main" id="{EB399824-5A91-9D4B-B064-93D9D008B856}"/>
              </a:ext>
            </a:extLst>
          </p:cNvPr>
          <p:cNvSpPr/>
          <p:nvPr userDrawn="1"/>
        </p:nvSpPr>
        <p:spPr>
          <a:xfrm>
            <a:off x="2957185" y="2039450"/>
            <a:ext cx="2785951" cy="2785948"/>
          </a:xfrm>
          <a:prstGeom prst="arc">
            <a:avLst>
              <a:gd name="adj1" fmla="val 16186708"/>
              <a:gd name="adj2" fmla="val 5409076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Arc 13">
            <a:extLst>
              <a:ext uri="{FF2B5EF4-FFF2-40B4-BE49-F238E27FC236}">
                <a16:creationId xmlns:a16="http://schemas.microsoft.com/office/drawing/2014/main" id="{4822103D-9B1D-B345-BD08-3FE392DC378C}"/>
              </a:ext>
            </a:extLst>
          </p:cNvPr>
          <p:cNvSpPr/>
          <p:nvPr userDrawn="1"/>
        </p:nvSpPr>
        <p:spPr>
          <a:xfrm>
            <a:off x="2188144" y="1270409"/>
            <a:ext cx="4324033" cy="4324030"/>
          </a:xfrm>
          <a:prstGeom prst="arc">
            <a:avLst>
              <a:gd name="adj1" fmla="val 16162077"/>
              <a:gd name="adj2" fmla="val 5407067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2BC2595A-8480-6445-8D15-8CAEF8E1C4ED}"/>
              </a:ext>
            </a:extLst>
          </p:cNvPr>
          <p:cNvGrpSpPr/>
          <p:nvPr userDrawn="1"/>
        </p:nvGrpSpPr>
        <p:grpSpPr>
          <a:xfrm>
            <a:off x="6143177" y="3051383"/>
            <a:ext cx="762087" cy="762083"/>
            <a:chOff x="6867333" y="3047959"/>
            <a:chExt cx="762087" cy="762083"/>
          </a:xfrm>
        </p:grpSpPr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5C057339-E9C1-4245-8C5C-BE0F892F3667}"/>
                </a:ext>
              </a:extLst>
            </p:cNvPr>
            <p:cNvGrpSpPr/>
            <p:nvPr/>
          </p:nvGrpSpPr>
          <p:grpSpPr>
            <a:xfrm>
              <a:off x="6867333" y="3047959"/>
              <a:ext cx="762087" cy="762083"/>
              <a:chOff x="3095624" y="3067051"/>
              <a:chExt cx="723902" cy="723900"/>
            </a:xfrm>
          </p:grpSpPr>
          <p:sp useBgFill="1">
            <p:nvSpPr>
              <p:cNvPr id="25" name="Rectangle: Rounded Corners 21">
                <a:extLst>
                  <a:ext uri="{FF2B5EF4-FFF2-40B4-BE49-F238E27FC236}">
                    <a16:creationId xmlns:a16="http://schemas.microsoft.com/office/drawing/2014/main" id="{D404C9BE-B440-144E-A164-29E79F2BE4D7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26" name="Rectangle: Rounded Corners 22">
                <a:extLst>
                  <a:ext uri="{FF2B5EF4-FFF2-40B4-BE49-F238E27FC236}">
                    <a16:creationId xmlns:a16="http://schemas.microsoft.com/office/drawing/2014/main" id="{274B90CE-FFE2-5547-9B37-AFFB23DA743A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4" name="Oval 51">
              <a:extLst>
                <a:ext uri="{FF2B5EF4-FFF2-40B4-BE49-F238E27FC236}">
                  <a16:creationId xmlns:a16="http://schemas.microsoft.com/office/drawing/2014/main" id="{57A4302A-71D5-E146-8698-1E088AAE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025" y="3094807"/>
              <a:ext cx="666702" cy="668388"/>
            </a:xfrm>
            <a:prstGeom prst="ellipse">
              <a:avLst/>
            </a:prstGeom>
            <a:solidFill>
              <a:srgbClr val="623E95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1">
            <a:extLst>
              <a:ext uri="{FF2B5EF4-FFF2-40B4-BE49-F238E27FC236}">
                <a16:creationId xmlns:a16="http://schemas.microsoft.com/office/drawing/2014/main" id="{62977B1D-5718-AF49-8396-DF17DA521D71}"/>
              </a:ext>
            </a:extLst>
          </p:cNvPr>
          <p:cNvGrpSpPr/>
          <p:nvPr userDrawn="1"/>
        </p:nvGrpSpPr>
        <p:grpSpPr>
          <a:xfrm>
            <a:off x="5523543" y="1481449"/>
            <a:ext cx="762087" cy="762083"/>
            <a:chOff x="6247699" y="1478025"/>
            <a:chExt cx="762087" cy="762083"/>
          </a:xfrm>
        </p:grpSpPr>
        <p:grpSp>
          <p:nvGrpSpPr>
            <p:cNvPr id="31" name="Group 43">
              <a:extLst>
                <a:ext uri="{FF2B5EF4-FFF2-40B4-BE49-F238E27FC236}">
                  <a16:creationId xmlns:a16="http://schemas.microsoft.com/office/drawing/2014/main" id="{5D11080E-AE72-4242-AB9A-F522EC991D40}"/>
                </a:ext>
              </a:extLst>
            </p:cNvPr>
            <p:cNvGrpSpPr/>
            <p:nvPr/>
          </p:nvGrpSpPr>
          <p:grpSpPr>
            <a:xfrm>
              <a:off x="6247699" y="1478025"/>
              <a:ext cx="762087" cy="762083"/>
              <a:chOff x="3095624" y="3067051"/>
              <a:chExt cx="723902" cy="723900"/>
            </a:xfrm>
          </p:grpSpPr>
          <p:sp useBgFill="1">
            <p:nvSpPr>
              <p:cNvPr id="33" name="Rectangle: Rounded Corners 21">
                <a:extLst>
                  <a:ext uri="{FF2B5EF4-FFF2-40B4-BE49-F238E27FC236}">
                    <a16:creationId xmlns:a16="http://schemas.microsoft.com/office/drawing/2014/main" id="{E7807CEA-B1EF-A74D-BE7F-1C9D971276B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34" name="Rectangle: Rounded Corners 22">
                <a:extLst>
                  <a:ext uri="{FF2B5EF4-FFF2-40B4-BE49-F238E27FC236}">
                    <a16:creationId xmlns:a16="http://schemas.microsoft.com/office/drawing/2014/main" id="{FFFAA38C-BD42-CC4C-B724-3492F28429C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0F8C6C51-CC00-6A49-9849-69E9FB6C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1524873"/>
              <a:ext cx="666702" cy="668388"/>
            </a:xfrm>
            <a:prstGeom prst="ellipse">
              <a:avLst/>
            </a:prstGeom>
            <a:solidFill>
              <a:srgbClr val="9C7DB7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1EAA2B43-00A1-0741-8F6D-4547455A4CBC}"/>
              </a:ext>
            </a:extLst>
          </p:cNvPr>
          <p:cNvGrpSpPr/>
          <p:nvPr userDrawn="1"/>
        </p:nvGrpSpPr>
        <p:grpSpPr>
          <a:xfrm>
            <a:off x="5523543" y="4621316"/>
            <a:ext cx="762087" cy="762083"/>
            <a:chOff x="6247699" y="4617892"/>
            <a:chExt cx="762087" cy="762083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601312C1-27D4-1742-AFF9-FF8E6B405B1D}"/>
                </a:ext>
              </a:extLst>
            </p:cNvPr>
            <p:cNvGrpSpPr/>
            <p:nvPr/>
          </p:nvGrpSpPr>
          <p:grpSpPr>
            <a:xfrm>
              <a:off x="6247699" y="4617892"/>
              <a:ext cx="762087" cy="762083"/>
              <a:chOff x="6247699" y="4617892"/>
              <a:chExt cx="762087" cy="762083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C7FBCC8A-3D64-BE43-9F04-335DF81DB2DA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0704D493-30DE-D544-BAA2-889B6A6A906D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40" name="Oval 51">
              <a:extLst>
                <a:ext uri="{FF2B5EF4-FFF2-40B4-BE49-F238E27FC236}">
                  <a16:creationId xmlns:a16="http://schemas.microsoft.com/office/drawing/2014/main" id="{EF112AAD-BFD6-054F-A088-8EE63931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4664740"/>
              <a:ext cx="666702" cy="668388"/>
            </a:xfrm>
            <a:prstGeom prst="ellipse">
              <a:avLst/>
            </a:prstGeom>
            <a:solidFill>
              <a:srgbClr val="6774A0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18EDC-D85C-B04F-AAE9-48B001EB2BA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48865" y="1677824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1</a:t>
            </a:r>
            <a:endParaRPr kumimoji="1" lang="ko-Kore-KR" altLang="en-US" dirty="0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8D09C51A-218B-3F4B-8ED9-AAD94602E26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67671" y="3244333"/>
            <a:ext cx="4555642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2</a:t>
            </a:r>
            <a:endParaRPr kumimoji="1" lang="ko-Kore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3A9F7115-08E5-B047-8807-FEA8A2B1AD1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48865" y="4817692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571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F70880-BED5-F540-B75F-A03CBFF2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36AEA-89D8-1A46-8209-52576E29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121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6" r:id="rId2"/>
    <p:sldLayoutId id="2147483661" r:id="rId3"/>
    <p:sldLayoutId id="2147483664" r:id="rId4"/>
    <p:sldLayoutId id="2147483663" r:id="rId5"/>
    <p:sldLayoutId id="2147483665" r:id="rId6"/>
    <p:sldLayoutId id="2147483658" r:id="rId7"/>
    <p:sldLayoutId id="2147483669" r:id="rId8"/>
    <p:sldLayoutId id="2147483662" r:id="rId9"/>
    <p:sldLayoutId id="2147483667" r:id="rId10"/>
    <p:sldLayoutId id="2147483654" r:id="rId11"/>
    <p:sldLayoutId id="2147483668" r:id="rId12"/>
    <p:sldLayoutId id="2147483650" r:id="rId13"/>
    <p:sldLayoutId id="2147483666" r:id="rId14"/>
    <p:sldLayoutId id="2147483659" r:id="rId15"/>
    <p:sldLayoutId id="214748364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B05F1B2-0274-DB4E-BB22-ABF70E10CE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en-US" b="1" dirty="0"/>
              <a:t>20202026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243A00-B61B-9F4C-81B4-7807A140F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807" y="1354347"/>
            <a:ext cx="10326379" cy="1998579"/>
          </a:xfrm>
        </p:spPr>
        <p:txBody>
          <a:bodyPr>
            <a:normAutofit/>
          </a:bodyPr>
          <a:lstStyle/>
          <a:p>
            <a: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  <a:t>Stock movement as a Markov Process</a:t>
            </a:r>
            <a:b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</a:br>
            <a: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  <a:t>using Machine Learning predictor</a:t>
            </a:r>
            <a:endParaRPr kumimoji="1" lang="ko-Kore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82876C3-3A31-0146-83E4-370192D63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Business Lab for Financial Engineering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2A4BBC-67B3-1143-8441-19966473E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5A0A72-699E-7545-9318-DE5BEC80A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en-US" b="1" dirty="0"/>
              <a:t>Nguyen Minh Duc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388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Stock Movement as a Markov Process</a:t>
            </a:r>
            <a:endParaRPr kumimoji="1" lang="ko-Kore-KR" altLang="en-US" dirty="0"/>
          </a:p>
        </p:txBody>
      </p:sp>
      <p:grpSp>
        <p:nvGrpSpPr>
          <p:cNvPr id="4" name="Group 108">
            <a:extLst>
              <a:ext uri="{FF2B5EF4-FFF2-40B4-BE49-F238E27FC236}">
                <a16:creationId xmlns:a16="http://schemas.microsoft.com/office/drawing/2014/main" id="{F788FC30-8B0C-B556-C472-BD305EC56978}"/>
              </a:ext>
            </a:extLst>
          </p:cNvPr>
          <p:cNvGrpSpPr/>
          <p:nvPr/>
        </p:nvGrpSpPr>
        <p:grpSpPr>
          <a:xfrm flipH="1">
            <a:off x="2098707" y="1433240"/>
            <a:ext cx="2369776" cy="380938"/>
            <a:chOff x="2780119" y="-935911"/>
            <a:chExt cx="1634270" cy="809625"/>
          </a:xfrm>
        </p:grpSpPr>
        <p:sp>
          <p:nvSpPr>
            <p:cNvPr id="6" name="Rectangle: Rounded Corners 112">
              <a:extLst>
                <a:ext uri="{FF2B5EF4-FFF2-40B4-BE49-F238E27FC236}">
                  <a16:creationId xmlns:a16="http://schemas.microsoft.com/office/drawing/2014/main" id="{AC2A39A3-5241-C781-78CF-CB95716AEB6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: Rounded Corners 113">
              <a:extLst>
                <a:ext uri="{FF2B5EF4-FFF2-40B4-BE49-F238E27FC236}">
                  <a16:creationId xmlns:a16="http://schemas.microsoft.com/office/drawing/2014/main" id="{DCFF9C4D-46EE-0336-9359-510A9A55114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ML-based predictor</a:t>
              </a:r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A35F7546-D89B-9287-EA59-DFAE8919AE1B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8B867291-867B-9B50-0D05-11A7A663A413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1" name="Rectangle: Rounded Corners 21">
                <a:extLst>
                  <a:ext uri="{FF2B5EF4-FFF2-40B4-BE49-F238E27FC236}">
                    <a16:creationId xmlns:a16="http://schemas.microsoft.com/office/drawing/2014/main" id="{2A3B00FA-27C8-48CF-A77C-FAC87373363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ectangle: Rounded Corners 22">
                <a:extLst>
                  <a:ext uri="{FF2B5EF4-FFF2-40B4-BE49-F238E27FC236}">
                    <a16:creationId xmlns:a16="http://schemas.microsoft.com/office/drawing/2014/main" id="{DF6FFF76-3604-33BF-9972-D635ED8700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Oval 51">
              <a:extLst>
                <a:ext uri="{FF2B5EF4-FFF2-40B4-BE49-F238E27FC236}">
                  <a16:creationId xmlns:a16="http://schemas.microsoft.com/office/drawing/2014/main" id="{EC03478F-7A68-17B5-C131-1F00B7F8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5" name="Rectangle: Rounded Corners 112">
            <a:extLst>
              <a:ext uri="{FF2B5EF4-FFF2-40B4-BE49-F238E27FC236}">
                <a16:creationId xmlns:a16="http://schemas.microsoft.com/office/drawing/2014/main" id="{A5936E17-7ED3-EEEE-7DC1-D5BF00C8DFF5}"/>
              </a:ext>
            </a:extLst>
          </p:cNvPr>
          <p:cNvSpPr/>
          <p:nvPr/>
        </p:nvSpPr>
        <p:spPr>
          <a:xfrm>
            <a:off x="4393526" y="1956916"/>
            <a:ext cx="3404946" cy="466617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Architecture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92764C-AAC6-7442-9007-6012E5E7C51E}"/>
              </a:ext>
            </a:extLst>
          </p:cNvPr>
          <p:cNvGrpSpPr/>
          <p:nvPr/>
        </p:nvGrpSpPr>
        <p:grpSpPr>
          <a:xfrm>
            <a:off x="3828693" y="4336424"/>
            <a:ext cx="4534614" cy="2311022"/>
            <a:chOff x="2679164" y="2562474"/>
            <a:chExt cx="4534614" cy="231102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913631-00A5-7BD9-C7DE-EBB75866D2B5}"/>
                </a:ext>
              </a:extLst>
            </p:cNvPr>
            <p:cNvGrpSpPr/>
            <p:nvPr/>
          </p:nvGrpSpPr>
          <p:grpSpPr>
            <a:xfrm>
              <a:off x="2679164" y="2562474"/>
              <a:ext cx="577970" cy="2311022"/>
              <a:chOff x="2679164" y="2562474"/>
              <a:chExt cx="577970" cy="23110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4669A013-B8F7-A1F6-82D7-ED4FDDE3F30E}"/>
                      </a:ext>
                    </a:extLst>
                  </p:cNvPr>
                  <p:cNvSpPr/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  <a:solidFill>
                    <a:srgbClr val="FF669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4669A013-B8F7-A1F6-82D7-ED4FDDE3F3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AE177146-D92A-AF3E-8110-2384D52E0C29}"/>
                      </a:ext>
                    </a:extLst>
                  </p:cNvPr>
                  <p:cNvSpPr/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AE177146-D92A-AF3E-8110-2384D52E0C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34033AD-6A3C-0455-C4F1-F7E7DB899263}"/>
                      </a:ext>
                    </a:extLst>
                  </p:cNvPr>
                  <p:cNvSpPr/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34033AD-6A3C-0455-C4F1-F7E7DB8992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42A5E49-4B61-A915-FFAE-CA3BC65F7DCA}"/>
                  </a:ext>
                </a:extLst>
              </p:cNvPr>
              <p:cNvCxnSpPr>
                <a:stCxn id="70" idx="0"/>
                <a:endCxn id="69" idx="4"/>
              </p:cNvCxnSpPr>
              <p:nvPr/>
            </p:nvCxnSpPr>
            <p:spPr>
              <a:xfrm flipV="1">
                <a:off x="2968149" y="4006970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FFA44D9-7B5F-D98E-F624-C3D331F28250}"/>
                  </a:ext>
                </a:extLst>
              </p:cNvPr>
              <p:cNvCxnSpPr>
                <a:cxnSpLocks/>
                <a:stCxn id="69" idx="0"/>
                <a:endCxn id="68" idx="4"/>
              </p:cNvCxnSpPr>
              <p:nvPr/>
            </p:nvCxnSpPr>
            <p:spPr>
              <a:xfrm flipV="1">
                <a:off x="2968149" y="3140444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3E409F-833A-6F5A-7C26-2E9F506DA5E5}"/>
                </a:ext>
              </a:extLst>
            </p:cNvPr>
            <p:cNvGrpSpPr/>
            <p:nvPr/>
          </p:nvGrpSpPr>
          <p:grpSpPr>
            <a:xfrm>
              <a:off x="3668326" y="2562474"/>
              <a:ext cx="577970" cy="2311022"/>
              <a:chOff x="2679164" y="2562474"/>
              <a:chExt cx="577970" cy="23110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6D2092E6-DC39-6A93-D6C9-C29DFE22017B}"/>
                      </a:ext>
                    </a:extLst>
                  </p:cNvPr>
                  <p:cNvSpPr/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  <a:solidFill>
                    <a:srgbClr val="FF669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6D2092E6-DC39-6A93-D6C9-C29DFE2201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1A93F31-056D-7E20-6013-EC03A0CE6A54}"/>
                      </a:ext>
                    </a:extLst>
                  </p:cNvPr>
                  <p:cNvSpPr/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1A93F31-056D-7E20-6013-EC03A0CE6A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70AD9923-5E05-06A8-0459-B9E37A4F4240}"/>
                      </a:ext>
                    </a:extLst>
                  </p:cNvPr>
                  <p:cNvSpPr/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70AD9923-5E05-06A8-0459-B9E37A4F42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18DC87E-F8FC-58D3-3865-02B90F649891}"/>
                  </a:ext>
                </a:extLst>
              </p:cNvPr>
              <p:cNvCxnSpPr>
                <a:stCxn id="64" idx="0"/>
                <a:endCxn id="62" idx="4"/>
              </p:cNvCxnSpPr>
              <p:nvPr/>
            </p:nvCxnSpPr>
            <p:spPr>
              <a:xfrm flipV="1">
                <a:off x="2968149" y="4006970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0DFE983-E37D-2577-18A8-6AFB1E77F29A}"/>
                  </a:ext>
                </a:extLst>
              </p:cNvPr>
              <p:cNvCxnSpPr>
                <a:cxnSpLocks/>
                <a:stCxn id="62" idx="0"/>
                <a:endCxn id="61" idx="4"/>
              </p:cNvCxnSpPr>
              <p:nvPr/>
            </p:nvCxnSpPr>
            <p:spPr>
              <a:xfrm flipV="1">
                <a:off x="2968149" y="3140444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0E2592D-AB4B-2A49-9A61-D5E14690CB1D}"/>
                </a:ext>
              </a:extLst>
            </p:cNvPr>
            <p:cNvGrpSpPr/>
            <p:nvPr/>
          </p:nvGrpSpPr>
          <p:grpSpPr>
            <a:xfrm>
              <a:off x="4657487" y="2562474"/>
              <a:ext cx="577970" cy="2311022"/>
              <a:chOff x="2679164" y="2562474"/>
              <a:chExt cx="577970" cy="23110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7CFDDD4F-4A8B-55D7-AD72-010B959F03B9}"/>
                      </a:ext>
                    </a:extLst>
                  </p:cNvPr>
                  <p:cNvSpPr/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  <a:solidFill>
                    <a:srgbClr val="FF669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7CFDDD4F-4A8B-55D7-AD72-010B959F03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DFF4269B-ED0D-74D2-A855-A77656236456}"/>
                      </a:ext>
                    </a:extLst>
                  </p:cNvPr>
                  <p:cNvSpPr/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DFF4269B-ED0D-74D2-A855-A776562364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ED7BAD69-3167-934F-AD39-5D2CB2FDB1FC}"/>
                      </a:ext>
                    </a:extLst>
                  </p:cNvPr>
                  <p:cNvSpPr/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ED7BAD69-3167-934F-AD39-5D2CB2FDB1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265AFDC-BABD-5862-44D5-E4C83F54EF76}"/>
                  </a:ext>
                </a:extLst>
              </p:cNvPr>
              <p:cNvCxnSpPr>
                <a:stCxn id="56" idx="0"/>
                <a:endCxn id="54" idx="4"/>
              </p:cNvCxnSpPr>
              <p:nvPr/>
            </p:nvCxnSpPr>
            <p:spPr>
              <a:xfrm flipV="1">
                <a:off x="2968149" y="4006970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09CC533-9902-2187-D527-E7E8D3FFF627}"/>
                  </a:ext>
                </a:extLst>
              </p:cNvPr>
              <p:cNvCxnSpPr>
                <a:cxnSpLocks/>
                <a:stCxn id="54" idx="0"/>
                <a:endCxn id="53" idx="4"/>
              </p:cNvCxnSpPr>
              <p:nvPr/>
            </p:nvCxnSpPr>
            <p:spPr>
              <a:xfrm flipV="1">
                <a:off x="2968149" y="3140444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B40848-2130-0D77-77DA-079497C5D3CB}"/>
                </a:ext>
              </a:extLst>
            </p:cNvPr>
            <p:cNvGrpSpPr/>
            <p:nvPr/>
          </p:nvGrpSpPr>
          <p:grpSpPr>
            <a:xfrm>
              <a:off x="6635808" y="2562474"/>
              <a:ext cx="577970" cy="2311022"/>
              <a:chOff x="2679164" y="2562474"/>
              <a:chExt cx="577970" cy="23110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74AE9631-F12D-FD10-CF52-E996299E618D}"/>
                      </a:ext>
                    </a:extLst>
                  </p:cNvPr>
                  <p:cNvSpPr/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  <a:solidFill>
                    <a:srgbClr val="FF669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74AE9631-F12D-FD10-CF52-E996299E61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4E81533C-9632-6262-6B52-E18074950595}"/>
                      </a:ext>
                    </a:extLst>
                  </p:cNvPr>
                  <p:cNvSpPr/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4E81533C-9632-6262-6B52-E180749505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50B45365-A36F-6B94-AD18-FAA84303486B}"/>
                      </a:ext>
                    </a:extLst>
                  </p:cNvPr>
                  <p:cNvSpPr/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50B45365-A36F-6B94-AD18-FAA8430348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2C6E7E7-DE3B-A514-84A5-9E18001EFA30}"/>
                  </a:ext>
                </a:extLst>
              </p:cNvPr>
              <p:cNvCxnSpPr>
                <a:stCxn id="43" idx="0"/>
                <a:endCxn id="42" idx="4"/>
              </p:cNvCxnSpPr>
              <p:nvPr/>
            </p:nvCxnSpPr>
            <p:spPr>
              <a:xfrm flipV="1">
                <a:off x="2968149" y="4006970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D4C0EE6-304C-2B7F-1E13-F90082812211}"/>
                  </a:ext>
                </a:extLst>
              </p:cNvPr>
              <p:cNvCxnSpPr>
                <a:cxnSpLocks/>
                <a:stCxn id="42" idx="0"/>
                <a:endCxn id="41" idx="4"/>
              </p:cNvCxnSpPr>
              <p:nvPr/>
            </p:nvCxnSpPr>
            <p:spPr>
              <a:xfrm flipV="1">
                <a:off x="2968149" y="3140444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E3A356-2ED5-21D8-0D16-906A7BF166D8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>
              <a:off x="5235457" y="3717985"/>
              <a:ext cx="4111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531F088-206D-3CC1-95F0-6244A825F49E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6224618" y="3717985"/>
              <a:ext cx="4111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226833-97CB-97E8-278C-4484F6791D7A}"/>
                </a:ext>
              </a:extLst>
            </p:cNvPr>
            <p:cNvSpPr txBox="1"/>
            <p:nvPr/>
          </p:nvSpPr>
          <p:spPr>
            <a:xfrm>
              <a:off x="5754958" y="3533319"/>
              <a:ext cx="424850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…</a:t>
              </a:r>
              <a:endParaRPr lang="en-GB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D1D9A7-EF34-818F-A09D-0A799E02C8BC}"/>
                </a:ext>
              </a:extLst>
            </p:cNvPr>
            <p:cNvCxnSpPr>
              <a:cxnSpLocks/>
              <a:stCxn id="69" idx="6"/>
              <a:endCxn id="62" idx="2"/>
            </p:cNvCxnSpPr>
            <p:nvPr/>
          </p:nvCxnSpPr>
          <p:spPr>
            <a:xfrm>
              <a:off x="3257134" y="3717985"/>
              <a:ext cx="411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10A4CA4-8CF8-AB2A-71A6-287D82149AB7}"/>
                </a:ext>
              </a:extLst>
            </p:cNvPr>
            <p:cNvCxnSpPr>
              <a:cxnSpLocks/>
              <a:stCxn id="62" idx="6"/>
              <a:endCxn id="54" idx="2"/>
            </p:cNvCxnSpPr>
            <p:nvPr/>
          </p:nvCxnSpPr>
          <p:spPr>
            <a:xfrm>
              <a:off x="4246296" y="3717985"/>
              <a:ext cx="4111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045D370-1604-E5EE-32B5-D0F0ECBF986E}"/>
              </a:ext>
            </a:extLst>
          </p:cNvPr>
          <p:cNvSpPr/>
          <p:nvPr/>
        </p:nvSpPr>
        <p:spPr>
          <a:xfrm>
            <a:off x="3828693" y="3814015"/>
            <a:ext cx="4534614" cy="369331"/>
          </a:xfrm>
          <a:prstGeom prst="rect">
            <a:avLst/>
          </a:prstGeom>
          <a:solidFill>
            <a:srgbClr val="CC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Concatenate </a:t>
            </a:r>
            <a:r>
              <a:rPr lang="en-US">
                <a:solidFill>
                  <a:schemeClr val="tx1"/>
                </a:solidFill>
              </a:rPr>
              <a:t>&amp; Flatten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1C913EC-FF50-29BD-76AA-7C57CAADA144}"/>
              </a:ext>
            </a:extLst>
          </p:cNvPr>
          <p:cNvSpPr/>
          <p:nvPr/>
        </p:nvSpPr>
        <p:spPr>
          <a:xfrm>
            <a:off x="3828694" y="3269339"/>
            <a:ext cx="4534614" cy="3693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 Forward &amp;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4B0C7B-3E6B-85B0-0860-2E34B4F294C8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6096001" y="2959348"/>
            <a:ext cx="0" cy="309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97FF89-682F-A083-6ACF-004744D35673}"/>
              </a:ext>
            </a:extLst>
          </p:cNvPr>
          <p:cNvSpPr txBox="1"/>
          <p:nvPr/>
        </p:nvSpPr>
        <p:spPr>
          <a:xfrm>
            <a:off x="4931432" y="2609745"/>
            <a:ext cx="232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trends</a:t>
            </a:r>
            <a:endParaRPr lang="en-GB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E75E9A5-3B76-BB74-7BCF-A010A64F2323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4117678" y="4124006"/>
            <a:ext cx="0" cy="212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68C6564-1D72-B9F8-47D5-BC59C6EE7749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106840" y="4124006"/>
            <a:ext cx="0" cy="212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E7840B-7E89-E2A5-A721-D928C5E8B44D}"/>
              </a:ext>
            </a:extLst>
          </p:cNvPr>
          <p:cNvCxnSpPr>
            <a:cxnSpLocks/>
          </p:cNvCxnSpPr>
          <p:nvPr/>
        </p:nvCxnSpPr>
        <p:spPr>
          <a:xfrm flipV="1">
            <a:off x="6097442" y="4124006"/>
            <a:ext cx="0" cy="212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A4F48B5-28E1-6306-BDE8-F328E1EA820B}"/>
              </a:ext>
            </a:extLst>
          </p:cNvPr>
          <p:cNvCxnSpPr>
            <a:cxnSpLocks/>
          </p:cNvCxnSpPr>
          <p:nvPr/>
        </p:nvCxnSpPr>
        <p:spPr>
          <a:xfrm flipV="1">
            <a:off x="8074322" y="4124006"/>
            <a:ext cx="0" cy="212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E8A8D7E-8CFF-8A6C-EF0C-531489BDD8F8}"/>
              </a:ext>
            </a:extLst>
          </p:cNvPr>
          <p:cNvCxnSpPr>
            <a:cxnSpLocks/>
          </p:cNvCxnSpPr>
          <p:nvPr/>
        </p:nvCxnSpPr>
        <p:spPr>
          <a:xfrm flipV="1">
            <a:off x="4119120" y="3601597"/>
            <a:ext cx="0" cy="212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F450A72-737B-CCC7-7A2C-6F917D0D6B6D}"/>
              </a:ext>
            </a:extLst>
          </p:cNvPr>
          <p:cNvCxnSpPr>
            <a:cxnSpLocks/>
          </p:cNvCxnSpPr>
          <p:nvPr/>
        </p:nvCxnSpPr>
        <p:spPr>
          <a:xfrm flipV="1">
            <a:off x="5108282" y="3601597"/>
            <a:ext cx="0" cy="212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AA9A40A-BC0D-8343-19AE-36E8DA223F52}"/>
              </a:ext>
            </a:extLst>
          </p:cNvPr>
          <p:cNvCxnSpPr>
            <a:cxnSpLocks/>
          </p:cNvCxnSpPr>
          <p:nvPr/>
        </p:nvCxnSpPr>
        <p:spPr>
          <a:xfrm flipV="1">
            <a:off x="6098884" y="3601597"/>
            <a:ext cx="0" cy="212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A2314FE-8366-7E2E-8FBC-063251CBA4D8}"/>
              </a:ext>
            </a:extLst>
          </p:cNvPr>
          <p:cNvCxnSpPr>
            <a:cxnSpLocks/>
          </p:cNvCxnSpPr>
          <p:nvPr/>
        </p:nvCxnSpPr>
        <p:spPr>
          <a:xfrm flipV="1">
            <a:off x="8075764" y="3601597"/>
            <a:ext cx="0" cy="212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7118F1B-EAC4-A805-CD3C-594A4ABAC122}"/>
              </a:ext>
            </a:extLst>
          </p:cNvPr>
          <p:cNvSpPr txBox="1"/>
          <p:nvPr/>
        </p:nvSpPr>
        <p:spPr>
          <a:xfrm>
            <a:off x="6904487" y="3493752"/>
            <a:ext cx="424850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en-GB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4ACE98A-CB91-8D57-BCA2-F9C827EFB22C}"/>
              </a:ext>
            </a:extLst>
          </p:cNvPr>
          <p:cNvSpPr txBox="1"/>
          <p:nvPr/>
        </p:nvSpPr>
        <p:spPr>
          <a:xfrm>
            <a:off x="6904487" y="4064907"/>
            <a:ext cx="424850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32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Stock Movement as a Markov Process</a:t>
            </a:r>
            <a:endParaRPr kumimoji="1" lang="ko-Kore-KR" altLang="en-US" dirty="0"/>
          </a:p>
        </p:txBody>
      </p:sp>
      <p:grpSp>
        <p:nvGrpSpPr>
          <p:cNvPr id="4" name="Group 108">
            <a:extLst>
              <a:ext uri="{FF2B5EF4-FFF2-40B4-BE49-F238E27FC236}">
                <a16:creationId xmlns:a16="http://schemas.microsoft.com/office/drawing/2014/main" id="{F788FC30-8B0C-B556-C472-BD305EC56978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6" name="Rectangle: Rounded Corners 112">
              <a:extLst>
                <a:ext uri="{FF2B5EF4-FFF2-40B4-BE49-F238E27FC236}">
                  <a16:creationId xmlns:a16="http://schemas.microsoft.com/office/drawing/2014/main" id="{AC2A39A3-5241-C781-78CF-CB95716AEB6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: Rounded Corners 113">
              <a:extLst>
                <a:ext uri="{FF2B5EF4-FFF2-40B4-BE49-F238E27FC236}">
                  <a16:creationId xmlns:a16="http://schemas.microsoft.com/office/drawing/2014/main" id="{DCFF9C4D-46EE-0336-9359-510A9A55114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Use prediction in the strategy</a:t>
              </a:r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A35F7546-D89B-9287-EA59-DFAE8919AE1B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8B867291-867B-9B50-0D05-11A7A663A413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1" name="Rectangle: Rounded Corners 21">
                <a:extLst>
                  <a:ext uri="{FF2B5EF4-FFF2-40B4-BE49-F238E27FC236}">
                    <a16:creationId xmlns:a16="http://schemas.microsoft.com/office/drawing/2014/main" id="{2A3B00FA-27C8-48CF-A77C-FAC87373363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ectangle: Rounded Corners 22">
                <a:extLst>
                  <a:ext uri="{FF2B5EF4-FFF2-40B4-BE49-F238E27FC236}">
                    <a16:creationId xmlns:a16="http://schemas.microsoft.com/office/drawing/2014/main" id="{DF6FFF76-3604-33BF-9972-D635ED8700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Oval 51">
              <a:extLst>
                <a:ext uri="{FF2B5EF4-FFF2-40B4-BE49-F238E27FC236}">
                  <a16:creationId xmlns:a16="http://schemas.microsoft.com/office/drawing/2014/main" id="{EC03478F-7A68-17B5-C131-1F00B7F8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1F4348-D39E-4DF7-0FF1-6F7BA0B500E8}"/>
                  </a:ext>
                </a:extLst>
              </p:cNvPr>
              <p:cNvSpPr txBox="1"/>
              <p:nvPr/>
            </p:nvSpPr>
            <p:spPr>
              <a:xfrm>
                <a:off x="1917586" y="2103241"/>
                <a:ext cx="8356828" cy="411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𝑓𝑜𝑟𝑤𝑎𝑟𝑑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/>
                        <m:t>|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𝑙𝑜𝑜𝑘𝑏𝑎𝑐𝑘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𝑙𝑜𝑜𝑘𝑏𝑎𝑐𝑘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1F4348-D39E-4DF7-0FF1-6F7BA0B5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586" y="2103241"/>
                <a:ext cx="8356828" cy="411331"/>
              </a:xfrm>
              <a:prstGeom prst="rect">
                <a:avLst/>
              </a:prstGeom>
              <a:blipFill>
                <a:blip r:embed="rId2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28D8F1-D3CA-69F5-45A6-87992D186A71}"/>
                  </a:ext>
                </a:extLst>
              </p:cNvPr>
              <p:cNvSpPr txBox="1"/>
              <p:nvPr/>
            </p:nvSpPr>
            <p:spPr>
              <a:xfrm>
                <a:off x="1854459" y="2715157"/>
                <a:ext cx="8483082" cy="654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D" sz="18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prediction of future trend is the price state with the highest probability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dirty="0"/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𝑙𝑜𝑜𝑘𝑏𝑎𝑐𝑘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𝑙𝑜𝑜𝑘𝑏𝑎𝑐𝑘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28D8F1-D3CA-69F5-45A6-87992D186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459" y="2715157"/>
                <a:ext cx="8483082" cy="654090"/>
              </a:xfrm>
              <a:prstGeom prst="rect">
                <a:avLst/>
              </a:prstGeom>
              <a:blipFill>
                <a:blip r:embed="rId3"/>
                <a:stretch>
                  <a:fillRect t="-4630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CF67C0E-38F8-07DC-F2ED-0DCCF078D94E}"/>
              </a:ext>
            </a:extLst>
          </p:cNvPr>
          <p:cNvGrpSpPr/>
          <p:nvPr/>
        </p:nvGrpSpPr>
        <p:grpSpPr>
          <a:xfrm>
            <a:off x="2805741" y="3488754"/>
            <a:ext cx="3217293" cy="3279236"/>
            <a:chOff x="1371958" y="2980724"/>
            <a:chExt cx="3217293" cy="32792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BB978F7-D873-C11E-AF8F-F6FE5C92C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1958" y="3042667"/>
              <a:ext cx="3217293" cy="3217293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4C5D4D9-B89B-C548-0A64-735161BA7F9D}"/>
                </a:ext>
              </a:extLst>
            </p:cNvPr>
            <p:cNvSpPr/>
            <p:nvPr/>
          </p:nvSpPr>
          <p:spPr>
            <a:xfrm>
              <a:off x="2863687" y="3409922"/>
              <a:ext cx="302844" cy="30284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70C8A6-1DA2-FA4A-BA84-FBCE0E33DBE0}"/>
                </a:ext>
              </a:extLst>
            </p:cNvPr>
            <p:cNvSpPr txBox="1"/>
            <p:nvPr/>
          </p:nvSpPr>
          <p:spPr>
            <a:xfrm>
              <a:off x="2453941" y="2980724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Sell High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67254E-2FAF-B151-BBE0-B6FFAB8A4579}"/>
              </a:ext>
            </a:extLst>
          </p:cNvPr>
          <p:cNvGrpSpPr/>
          <p:nvPr/>
        </p:nvGrpSpPr>
        <p:grpSpPr>
          <a:xfrm>
            <a:off x="302910" y="3611477"/>
            <a:ext cx="2857500" cy="2935757"/>
            <a:chOff x="1665258" y="3144925"/>
            <a:chExt cx="2857500" cy="293575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1165F86-239F-329E-9059-18CCD417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5258" y="3144925"/>
              <a:ext cx="2857500" cy="2857500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4E67459-EC1B-78D3-A6E6-F8A39C231F28}"/>
                </a:ext>
              </a:extLst>
            </p:cNvPr>
            <p:cNvSpPr/>
            <p:nvPr/>
          </p:nvSpPr>
          <p:spPr>
            <a:xfrm>
              <a:off x="2977090" y="5399748"/>
              <a:ext cx="302844" cy="302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C52B09-DCF6-18AB-5D06-88C90638B4B0}"/>
                </a:ext>
              </a:extLst>
            </p:cNvPr>
            <p:cNvSpPr txBox="1"/>
            <p:nvPr/>
          </p:nvSpPr>
          <p:spPr>
            <a:xfrm>
              <a:off x="2558718" y="5711350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Buy Low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0D44C8-6113-5B7F-DE64-7B6C10F6F6A6}"/>
              </a:ext>
            </a:extLst>
          </p:cNvPr>
          <p:cNvGrpSpPr/>
          <p:nvPr/>
        </p:nvGrpSpPr>
        <p:grpSpPr>
          <a:xfrm>
            <a:off x="6263924" y="3488754"/>
            <a:ext cx="2857500" cy="2857500"/>
            <a:chOff x="3160410" y="3349979"/>
            <a:chExt cx="2857500" cy="28575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EA255E6-0AC0-A7FF-7400-AD66CF496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0410" y="3349979"/>
              <a:ext cx="2857500" cy="2857500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261157-31E8-C7FF-EB3F-8FE39898FD7D}"/>
                </a:ext>
              </a:extLst>
            </p:cNvPr>
            <p:cNvSpPr/>
            <p:nvPr/>
          </p:nvSpPr>
          <p:spPr>
            <a:xfrm>
              <a:off x="4436042" y="4935193"/>
              <a:ext cx="302844" cy="302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BAF212-79E1-70A9-1D98-FD54C9B46753}"/>
                </a:ext>
              </a:extLst>
            </p:cNvPr>
            <p:cNvSpPr txBox="1"/>
            <p:nvPr/>
          </p:nvSpPr>
          <p:spPr>
            <a:xfrm>
              <a:off x="4490917" y="5246795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Buy Low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E7EC64-A107-FDFB-03FA-BD768A88BE1C}"/>
              </a:ext>
            </a:extLst>
          </p:cNvPr>
          <p:cNvGrpSpPr/>
          <p:nvPr/>
        </p:nvGrpSpPr>
        <p:grpSpPr>
          <a:xfrm>
            <a:off x="8901454" y="3689734"/>
            <a:ext cx="2857500" cy="2857500"/>
            <a:chOff x="6006516" y="3376181"/>
            <a:chExt cx="2857500" cy="28575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B5CAE9B-D0A4-B2E3-BC6F-E884D8E7E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6516" y="3376181"/>
              <a:ext cx="2857500" cy="2857500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EF644C-E7F7-6B87-5872-E5FBD0716337}"/>
                </a:ext>
              </a:extLst>
            </p:cNvPr>
            <p:cNvSpPr/>
            <p:nvPr/>
          </p:nvSpPr>
          <p:spPr>
            <a:xfrm>
              <a:off x="7264568" y="4339207"/>
              <a:ext cx="302844" cy="30284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FADE96-533A-1B30-ACA8-9295474986A1}"/>
                </a:ext>
              </a:extLst>
            </p:cNvPr>
            <p:cNvSpPr txBox="1"/>
            <p:nvPr/>
          </p:nvSpPr>
          <p:spPr>
            <a:xfrm>
              <a:off x="7133915" y="3907243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Sell High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56729D-F5FE-2774-C708-F98F61ECE937}"/>
              </a:ext>
            </a:extLst>
          </p:cNvPr>
          <p:cNvCxnSpPr>
            <a:cxnSpLocks/>
          </p:cNvCxnSpPr>
          <p:nvPr/>
        </p:nvCxnSpPr>
        <p:spPr>
          <a:xfrm flipH="1" flipV="1">
            <a:off x="1748700" y="3581087"/>
            <a:ext cx="25878" cy="25664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3399DC-715F-B695-48A2-19664893DBE7}"/>
              </a:ext>
            </a:extLst>
          </p:cNvPr>
          <p:cNvCxnSpPr>
            <a:cxnSpLocks/>
          </p:cNvCxnSpPr>
          <p:nvPr/>
        </p:nvCxnSpPr>
        <p:spPr>
          <a:xfrm flipH="1" flipV="1">
            <a:off x="7656474" y="3910141"/>
            <a:ext cx="25878" cy="25664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919371-416B-BB99-9BFD-683DBB5F3D7B}"/>
              </a:ext>
            </a:extLst>
          </p:cNvPr>
          <p:cNvCxnSpPr>
            <a:cxnSpLocks/>
          </p:cNvCxnSpPr>
          <p:nvPr/>
        </p:nvCxnSpPr>
        <p:spPr>
          <a:xfrm flipH="1" flipV="1">
            <a:off x="4447186" y="3868832"/>
            <a:ext cx="25878" cy="256642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B238E0-0539-12C1-869B-2BC60EA8D52A}"/>
              </a:ext>
            </a:extLst>
          </p:cNvPr>
          <p:cNvCxnSpPr>
            <a:cxnSpLocks/>
          </p:cNvCxnSpPr>
          <p:nvPr/>
        </p:nvCxnSpPr>
        <p:spPr>
          <a:xfrm flipH="1" flipV="1">
            <a:off x="10310928" y="4590128"/>
            <a:ext cx="29492" cy="185242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84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Experiment</a:t>
            </a:r>
            <a:endParaRPr kumimoji="1" lang="ko-Kore-KR" altLang="en-US" dirty="0"/>
          </a:p>
        </p:txBody>
      </p:sp>
      <p:grpSp>
        <p:nvGrpSpPr>
          <p:cNvPr id="38" name="Group 108">
            <a:extLst>
              <a:ext uri="{FF2B5EF4-FFF2-40B4-BE49-F238E27FC236}">
                <a16:creationId xmlns:a16="http://schemas.microsoft.com/office/drawing/2014/main" id="{C072AFFE-CEF2-7CD9-C818-1BB37A7BFBD6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39" name="Rectangle: Rounded Corners 112">
              <a:extLst>
                <a:ext uri="{FF2B5EF4-FFF2-40B4-BE49-F238E27FC236}">
                  <a16:creationId xmlns:a16="http://schemas.microsoft.com/office/drawing/2014/main" id="{96E0F66D-7353-A015-421B-5CF05E17F8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13">
              <a:extLst>
                <a:ext uri="{FF2B5EF4-FFF2-40B4-BE49-F238E27FC236}">
                  <a16:creationId xmlns:a16="http://schemas.microsoft.com/office/drawing/2014/main" id="{A25E38A6-7D49-1D9F-62C9-188FC6E7E4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Experimental setup</a:t>
              </a:r>
            </a:p>
          </p:txBody>
        </p:sp>
      </p:grpSp>
      <p:grpSp>
        <p:nvGrpSpPr>
          <p:cNvPr id="41" name="Group 19">
            <a:extLst>
              <a:ext uri="{FF2B5EF4-FFF2-40B4-BE49-F238E27FC236}">
                <a16:creationId xmlns:a16="http://schemas.microsoft.com/office/drawing/2014/main" id="{4EC9E2A5-8130-5C94-08E4-68D919BC3AD9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D4576F01-970C-584A-06FA-5936056B76E4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4" name="Rectangle: Rounded Corners 21">
                <a:extLst>
                  <a:ext uri="{FF2B5EF4-FFF2-40B4-BE49-F238E27FC236}">
                    <a16:creationId xmlns:a16="http://schemas.microsoft.com/office/drawing/2014/main" id="{6AEEDFBA-BDB3-F365-32EC-51B5E068F2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5" name="Rectangle: Rounded Corners 22">
                <a:extLst>
                  <a:ext uri="{FF2B5EF4-FFF2-40B4-BE49-F238E27FC236}">
                    <a16:creationId xmlns:a16="http://schemas.microsoft.com/office/drawing/2014/main" id="{CCD19194-4AD1-3FE8-1623-78DE259165AB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51">
              <a:extLst>
                <a:ext uri="{FF2B5EF4-FFF2-40B4-BE49-F238E27FC236}">
                  <a16:creationId xmlns:a16="http://schemas.microsoft.com/office/drawing/2014/main" id="{1E3A05C9-BB13-204D-316F-7EF76C8D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3" name="Rectangle: Rounded Corners 112">
            <a:extLst>
              <a:ext uri="{FF2B5EF4-FFF2-40B4-BE49-F238E27FC236}">
                <a16:creationId xmlns:a16="http://schemas.microsoft.com/office/drawing/2014/main" id="{C0C4476B-637D-2588-8A77-387741CC0E97}"/>
              </a:ext>
            </a:extLst>
          </p:cNvPr>
          <p:cNvSpPr/>
          <p:nvPr/>
        </p:nvSpPr>
        <p:spPr>
          <a:xfrm>
            <a:off x="3082588" y="2230123"/>
            <a:ext cx="6026824" cy="594382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historical price of stocks in S&amp;P500 were collected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number of obtained stocks: 496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BBF93E-5288-7479-1E6D-E1D7A2EDA76D}"/>
              </a:ext>
            </a:extLst>
          </p:cNvPr>
          <p:cNvGrpSpPr/>
          <p:nvPr/>
        </p:nvGrpSpPr>
        <p:grpSpPr>
          <a:xfrm>
            <a:off x="1679182" y="3338604"/>
            <a:ext cx="8833635" cy="956473"/>
            <a:chOff x="872340" y="3343890"/>
            <a:chExt cx="8833635" cy="95647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19EA0E8-EBD6-BA40-4374-C487C086E236}"/>
                </a:ext>
              </a:extLst>
            </p:cNvPr>
            <p:cNvCxnSpPr>
              <a:cxnSpLocks/>
            </p:cNvCxnSpPr>
            <p:nvPr/>
          </p:nvCxnSpPr>
          <p:spPr>
            <a:xfrm>
              <a:off x="1814125" y="3878939"/>
              <a:ext cx="77233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7A538C-CBBE-D4A2-338C-3B3021A9AD33}"/>
                </a:ext>
              </a:extLst>
            </p:cNvPr>
            <p:cNvCxnSpPr/>
            <p:nvPr/>
          </p:nvCxnSpPr>
          <p:spPr>
            <a:xfrm>
              <a:off x="6569764" y="3749163"/>
              <a:ext cx="0" cy="31432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0BA43D-5E71-E9F4-11B4-5B8FF696A6B3}"/>
                </a:ext>
              </a:extLst>
            </p:cNvPr>
            <p:cNvCxnSpPr/>
            <p:nvPr/>
          </p:nvCxnSpPr>
          <p:spPr>
            <a:xfrm>
              <a:off x="8505825" y="3728803"/>
              <a:ext cx="0" cy="31432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BC189A-B17E-3A96-5739-AE504F8ED3D9}"/>
                </a:ext>
              </a:extLst>
            </p:cNvPr>
            <p:cNvSpPr txBox="1"/>
            <p:nvPr/>
          </p:nvSpPr>
          <p:spPr>
            <a:xfrm>
              <a:off x="3164795" y="3929964"/>
              <a:ext cx="1883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period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7B54A7-9BB6-2D82-27D2-F2485A5BD029}"/>
                </a:ext>
              </a:extLst>
            </p:cNvPr>
            <p:cNvSpPr txBox="1"/>
            <p:nvPr/>
          </p:nvSpPr>
          <p:spPr>
            <a:xfrm>
              <a:off x="6522139" y="3931031"/>
              <a:ext cx="20632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 period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784C6E-5B90-8B20-BCD3-842F08798F3A}"/>
                </a:ext>
              </a:extLst>
            </p:cNvPr>
            <p:cNvSpPr txBox="1"/>
            <p:nvPr/>
          </p:nvSpPr>
          <p:spPr>
            <a:xfrm>
              <a:off x="8505825" y="3925745"/>
              <a:ext cx="12001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Backtest</a:t>
              </a:r>
              <a:endPara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1F395C-69F6-E541-CD39-252A577B9B98}"/>
                </a:ext>
              </a:extLst>
            </p:cNvPr>
            <p:cNvSpPr txBox="1"/>
            <p:nvPr/>
          </p:nvSpPr>
          <p:spPr>
            <a:xfrm>
              <a:off x="872340" y="3348345"/>
              <a:ext cx="1883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6169DA-28E7-97AA-E7AA-71609F1F5A2D}"/>
                </a:ext>
              </a:extLst>
            </p:cNvPr>
            <p:cNvCxnSpPr/>
            <p:nvPr/>
          </p:nvCxnSpPr>
          <p:spPr>
            <a:xfrm>
              <a:off x="1814125" y="3721776"/>
              <a:ext cx="0" cy="31432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8D5C86-65A4-C5BD-C1A1-D620DEE909A4}"/>
                </a:ext>
              </a:extLst>
            </p:cNvPr>
            <p:cNvSpPr txBox="1"/>
            <p:nvPr/>
          </p:nvSpPr>
          <p:spPr>
            <a:xfrm>
              <a:off x="5627979" y="3343890"/>
              <a:ext cx="1883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2022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909442-F732-C627-E836-A5CDDF4604F6}"/>
                </a:ext>
              </a:extLst>
            </p:cNvPr>
            <p:cNvSpPr txBox="1"/>
            <p:nvPr/>
          </p:nvSpPr>
          <p:spPr>
            <a:xfrm>
              <a:off x="7568699" y="3352444"/>
              <a:ext cx="1883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2023</a:t>
              </a:r>
            </a:p>
          </p:txBody>
        </p:sp>
      </p:grpSp>
      <p:sp>
        <p:nvSpPr>
          <p:cNvPr id="23" name="Rectangle: Rounded Corners 112">
            <a:extLst>
              <a:ext uri="{FF2B5EF4-FFF2-40B4-BE49-F238E27FC236}">
                <a16:creationId xmlns:a16="http://schemas.microsoft.com/office/drawing/2014/main" id="{A06E38EF-EF70-64B7-2F09-0A10891B9C30}"/>
              </a:ext>
            </a:extLst>
          </p:cNvPr>
          <p:cNvSpPr/>
          <p:nvPr/>
        </p:nvSpPr>
        <p:spPr>
          <a:xfrm>
            <a:off x="3082588" y="4846979"/>
            <a:ext cx="6026824" cy="466617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stocks’ prices are categorized into 7 categories</a:t>
            </a:r>
          </a:p>
        </p:txBody>
      </p:sp>
      <p:sp>
        <p:nvSpPr>
          <p:cNvPr id="24" name="Rectangle: Rounded Corners 112">
            <a:extLst>
              <a:ext uri="{FF2B5EF4-FFF2-40B4-BE49-F238E27FC236}">
                <a16:creationId xmlns:a16="http://schemas.microsoft.com/office/drawing/2014/main" id="{C6667AE2-3BB4-6D62-0705-78FA2FA71A94}"/>
              </a:ext>
            </a:extLst>
          </p:cNvPr>
          <p:cNvSpPr/>
          <p:nvPr/>
        </p:nvSpPr>
        <p:spPr>
          <a:xfrm>
            <a:off x="3082588" y="5609528"/>
            <a:ext cx="6026824" cy="466617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data point is then one-hot encoded</a:t>
            </a:r>
          </a:p>
        </p:txBody>
      </p:sp>
    </p:spTree>
    <p:extLst>
      <p:ext uri="{BB962C8B-B14F-4D97-AF65-F5344CB8AC3E}">
        <p14:creationId xmlns:p14="http://schemas.microsoft.com/office/powerpoint/2010/main" val="64688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Experiment</a:t>
            </a:r>
            <a:endParaRPr kumimoji="1" lang="ko-Kore-KR" altLang="en-US" dirty="0"/>
          </a:p>
        </p:txBody>
      </p:sp>
      <p:grpSp>
        <p:nvGrpSpPr>
          <p:cNvPr id="38" name="Group 108">
            <a:extLst>
              <a:ext uri="{FF2B5EF4-FFF2-40B4-BE49-F238E27FC236}">
                <a16:creationId xmlns:a16="http://schemas.microsoft.com/office/drawing/2014/main" id="{C072AFFE-CEF2-7CD9-C818-1BB37A7BFBD6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39" name="Rectangle: Rounded Corners 112">
              <a:extLst>
                <a:ext uri="{FF2B5EF4-FFF2-40B4-BE49-F238E27FC236}">
                  <a16:creationId xmlns:a16="http://schemas.microsoft.com/office/drawing/2014/main" id="{96E0F66D-7353-A015-421B-5CF05E17F8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13">
              <a:extLst>
                <a:ext uri="{FF2B5EF4-FFF2-40B4-BE49-F238E27FC236}">
                  <a16:creationId xmlns:a16="http://schemas.microsoft.com/office/drawing/2014/main" id="{A25E38A6-7D49-1D9F-62C9-188FC6E7E4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Model hyperparameters</a:t>
              </a:r>
            </a:p>
          </p:txBody>
        </p:sp>
      </p:grpSp>
      <p:grpSp>
        <p:nvGrpSpPr>
          <p:cNvPr id="41" name="Group 19">
            <a:extLst>
              <a:ext uri="{FF2B5EF4-FFF2-40B4-BE49-F238E27FC236}">
                <a16:creationId xmlns:a16="http://schemas.microsoft.com/office/drawing/2014/main" id="{4EC9E2A5-8130-5C94-08E4-68D919BC3AD9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D4576F01-970C-584A-06FA-5936056B76E4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4" name="Rectangle: Rounded Corners 21">
                <a:extLst>
                  <a:ext uri="{FF2B5EF4-FFF2-40B4-BE49-F238E27FC236}">
                    <a16:creationId xmlns:a16="http://schemas.microsoft.com/office/drawing/2014/main" id="{6AEEDFBA-BDB3-F365-32EC-51B5E068F2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5" name="Rectangle: Rounded Corners 22">
                <a:extLst>
                  <a:ext uri="{FF2B5EF4-FFF2-40B4-BE49-F238E27FC236}">
                    <a16:creationId xmlns:a16="http://schemas.microsoft.com/office/drawing/2014/main" id="{CCD19194-4AD1-3FE8-1623-78DE259165AB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51">
              <a:extLst>
                <a:ext uri="{FF2B5EF4-FFF2-40B4-BE49-F238E27FC236}">
                  <a16:creationId xmlns:a16="http://schemas.microsoft.com/office/drawing/2014/main" id="{1E3A05C9-BB13-204D-316F-7EF76C8D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F67978B-99C7-39E9-1876-2ECF14E4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28" y="2314419"/>
            <a:ext cx="2638793" cy="1009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D2044-655F-7240-0FCC-3C97EFA7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81" y="2209629"/>
            <a:ext cx="2238687" cy="12193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B79B2-0039-ECBB-2F2F-B665429600AC}"/>
                  </a:ext>
                </a:extLst>
              </p:cNvPr>
              <p:cNvSpPr txBox="1"/>
              <p:nvPr/>
            </p:nvSpPr>
            <p:spPr>
              <a:xfrm>
                <a:off x="2312436" y="3824451"/>
                <a:ext cx="7567128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𝐿𝑜𝑠𝑠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∈ {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up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   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side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   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down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B79B2-0039-ECBB-2F2F-B66542960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36" y="3824451"/>
                <a:ext cx="7567128" cy="800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12">
            <a:extLst>
              <a:ext uri="{FF2B5EF4-FFF2-40B4-BE49-F238E27FC236}">
                <a16:creationId xmlns:a16="http://schemas.microsoft.com/office/drawing/2014/main" id="{247F2A70-7C54-188A-4F7C-CDDCDB4059E3}"/>
              </a:ext>
            </a:extLst>
          </p:cNvPr>
          <p:cNvSpPr/>
          <p:nvPr/>
        </p:nvSpPr>
        <p:spPr>
          <a:xfrm>
            <a:off x="2724150" y="4785699"/>
            <a:ext cx="6743700" cy="679449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model’s parameters are optimized by </a:t>
            </a:r>
            <a:r>
              <a:rPr lang="en-US" i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AdamW</a:t>
            </a:r>
            <a:r>
              <a:rPr lang="en-US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optimizer</a:t>
            </a:r>
          </a:p>
        </p:txBody>
      </p:sp>
    </p:spTree>
    <p:extLst>
      <p:ext uri="{BB962C8B-B14F-4D97-AF65-F5344CB8AC3E}">
        <p14:creationId xmlns:p14="http://schemas.microsoft.com/office/powerpoint/2010/main" val="134259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Experiment</a:t>
            </a:r>
            <a:endParaRPr kumimoji="1" lang="ko-Kore-KR" altLang="en-US" dirty="0"/>
          </a:p>
        </p:txBody>
      </p:sp>
      <p:grpSp>
        <p:nvGrpSpPr>
          <p:cNvPr id="38" name="Group 108">
            <a:extLst>
              <a:ext uri="{FF2B5EF4-FFF2-40B4-BE49-F238E27FC236}">
                <a16:creationId xmlns:a16="http://schemas.microsoft.com/office/drawing/2014/main" id="{C072AFFE-CEF2-7CD9-C818-1BB37A7BFBD6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39" name="Rectangle: Rounded Corners 112">
              <a:extLst>
                <a:ext uri="{FF2B5EF4-FFF2-40B4-BE49-F238E27FC236}">
                  <a16:creationId xmlns:a16="http://schemas.microsoft.com/office/drawing/2014/main" id="{96E0F66D-7353-A015-421B-5CF05E17F8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13">
              <a:extLst>
                <a:ext uri="{FF2B5EF4-FFF2-40B4-BE49-F238E27FC236}">
                  <a16:creationId xmlns:a16="http://schemas.microsoft.com/office/drawing/2014/main" id="{A25E38A6-7D49-1D9F-62C9-188FC6E7E4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Experimental results</a:t>
              </a:r>
            </a:p>
          </p:txBody>
        </p:sp>
      </p:grpSp>
      <p:grpSp>
        <p:nvGrpSpPr>
          <p:cNvPr id="41" name="Group 19">
            <a:extLst>
              <a:ext uri="{FF2B5EF4-FFF2-40B4-BE49-F238E27FC236}">
                <a16:creationId xmlns:a16="http://schemas.microsoft.com/office/drawing/2014/main" id="{4EC9E2A5-8130-5C94-08E4-68D919BC3AD9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D4576F01-970C-584A-06FA-5936056B76E4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4" name="Rectangle: Rounded Corners 21">
                <a:extLst>
                  <a:ext uri="{FF2B5EF4-FFF2-40B4-BE49-F238E27FC236}">
                    <a16:creationId xmlns:a16="http://schemas.microsoft.com/office/drawing/2014/main" id="{6AEEDFBA-BDB3-F365-32EC-51B5E068F2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5" name="Rectangle: Rounded Corners 22">
                <a:extLst>
                  <a:ext uri="{FF2B5EF4-FFF2-40B4-BE49-F238E27FC236}">
                    <a16:creationId xmlns:a16="http://schemas.microsoft.com/office/drawing/2014/main" id="{CCD19194-4AD1-3FE8-1623-78DE259165AB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51">
              <a:extLst>
                <a:ext uri="{FF2B5EF4-FFF2-40B4-BE49-F238E27FC236}">
                  <a16:creationId xmlns:a16="http://schemas.microsoft.com/office/drawing/2014/main" id="{1E3A05C9-BB13-204D-316F-7EF76C8D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8" name="Rectangle: Rounded Corners 112">
            <a:extLst>
              <a:ext uri="{FF2B5EF4-FFF2-40B4-BE49-F238E27FC236}">
                <a16:creationId xmlns:a16="http://schemas.microsoft.com/office/drawing/2014/main" id="{6151C32B-1B5E-332A-CC8D-3B6688195B54}"/>
              </a:ext>
            </a:extLst>
          </p:cNvPr>
          <p:cNvSpPr/>
          <p:nvPr/>
        </p:nvSpPr>
        <p:spPr>
          <a:xfrm>
            <a:off x="8460996" y="1644708"/>
            <a:ext cx="3074089" cy="1340222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S&amp;P500 Performance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Expected Return: 0.010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Volatility: 0.045</a:t>
            </a:r>
          </a:p>
          <a:p>
            <a:pPr algn="ctr"/>
            <a:r>
              <a:rPr lang="en-GB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Sharpe ratio: 0.222</a:t>
            </a:r>
          </a:p>
        </p:txBody>
      </p:sp>
      <p:sp>
        <p:nvSpPr>
          <p:cNvPr id="9" name="Rectangle: Rounded Corners 112">
            <a:extLst>
              <a:ext uri="{FF2B5EF4-FFF2-40B4-BE49-F238E27FC236}">
                <a16:creationId xmlns:a16="http://schemas.microsoft.com/office/drawing/2014/main" id="{FF73ABB2-F62D-26CA-A626-7A02248986BF}"/>
              </a:ext>
            </a:extLst>
          </p:cNvPr>
          <p:cNvSpPr/>
          <p:nvPr/>
        </p:nvSpPr>
        <p:spPr>
          <a:xfrm>
            <a:off x="8460994" y="3135153"/>
            <a:ext cx="3074089" cy="1340222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Strategy Performance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Expected Return: 0.006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Volatility: 0.025</a:t>
            </a:r>
          </a:p>
          <a:p>
            <a:pPr algn="ctr"/>
            <a:r>
              <a:rPr lang="en-GB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Sharpe ratio: 0.226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046B1C-2A9D-FABA-1786-3D36CE74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88" y="2221679"/>
            <a:ext cx="7911110" cy="4271194"/>
          </a:xfrm>
          <a:prstGeom prst="rect">
            <a:avLst/>
          </a:prstGeom>
        </p:spPr>
      </p:pic>
      <p:sp>
        <p:nvSpPr>
          <p:cNvPr id="17" name="Rectangle: Rounded Corners 112">
            <a:extLst>
              <a:ext uri="{FF2B5EF4-FFF2-40B4-BE49-F238E27FC236}">
                <a16:creationId xmlns:a16="http://schemas.microsoft.com/office/drawing/2014/main" id="{AB25876B-1C2F-D6B4-2BE6-265FDE660501}"/>
              </a:ext>
            </a:extLst>
          </p:cNvPr>
          <p:cNvSpPr/>
          <p:nvPr/>
        </p:nvSpPr>
        <p:spPr>
          <a:xfrm>
            <a:off x="8418287" y="4625599"/>
            <a:ext cx="3159504" cy="1867274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it beat the market?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strategy beats 243 stocks</a:t>
            </a:r>
          </a:p>
          <a:p>
            <a:pPr algn="ctr"/>
            <a:r>
              <a:rPr lang="en-GB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GB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Yes, but only 49% of the time</a:t>
            </a:r>
          </a:p>
          <a:p>
            <a:pPr algn="ctr"/>
            <a:endParaRPr lang="en-GB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strategy generates higher returns than 196 stocks</a:t>
            </a:r>
          </a:p>
          <a:p>
            <a:pPr algn="ctr"/>
            <a:r>
              <a:rPr lang="en-GB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GB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Actually beat the market 49.52% of the time</a:t>
            </a:r>
          </a:p>
        </p:txBody>
      </p:sp>
    </p:spTree>
    <p:extLst>
      <p:ext uri="{BB962C8B-B14F-4D97-AF65-F5344CB8AC3E}">
        <p14:creationId xmlns:p14="http://schemas.microsoft.com/office/powerpoint/2010/main" val="327875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Experiment</a:t>
            </a:r>
            <a:endParaRPr kumimoji="1" lang="ko-Kore-KR" altLang="en-US" dirty="0"/>
          </a:p>
        </p:txBody>
      </p:sp>
      <p:grpSp>
        <p:nvGrpSpPr>
          <p:cNvPr id="38" name="Group 108">
            <a:extLst>
              <a:ext uri="{FF2B5EF4-FFF2-40B4-BE49-F238E27FC236}">
                <a16:creationId xmlns:a16="http://schemas.microsoft.com/office/drawing/2014/main" id="{C072AFFE-CEF2-7CD9-C818-1BB37A7BFBD6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39" name="Rectangle: Rounded Corners 112">
              <a:extLst>
                <a:ext uri="{FF2B5EF4-FFF2-40B4-BE49-F238E27FC236}">
                  <a16:creationId xmlns:a16="http://schemas.microsoft.com/office/drawing/2014/main" id="{96E0F66D-7353-A015-421B-5CF05E17F8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13">
              <a:extLst>
                <a:ext uri="{FF2B5EF4-FFF2-40B4-BE49-F238E27FC236}">
                  <a16:creationId xmlns:a16="http://schemas.microsoft.com/office/drawing/2014/main" id="{A25E38A6-7D49-1D9F-62C9-188FC6E7E4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Case study - NVDA</a:t>
              </a:r>
            </a:p>
          </p:txBody>
        </p:sp>
      </p:grpSp>
      <p:grpSp>
        <p:nvGrpSpPr>
          <p:cNvPr id="41" name="Group 19">
            <a:extLst>
              <a:ext uri="{FF2B5EF4-FFF2-40B4-BE49-F238E27FC236}">
                <a16:creationId xmlns:a16="http://schemas.microsoft.com/office/drawing/2014/main" id="{4EC9E2A5-8130-5C94-08E4-68D919BC3AD9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D4576F01-970C-584A-06FA-5936056B76E4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4" name="Rectangle: Rounded Corners 21">
                <a:extLst>
                  <a:ext uri="{FF2B5EF4-FFF2-40B4-BE49-F238E27FC236}">
                    <a16:creationId xmlns:a16="http://schemas.microsoft.com/office/drawing/2014/main" id="{6AEEDFBA-BDB3-F365-32EC-51B5E068F2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5" name="Rectangle: Rounded Corners 22">
                <a:extLst>
                  <a:ext uri="{FF2B5EF4-FFF2-40B4-BE49-F238E27FC236}">
                    <a16:creationId xmlns:a16="http://schemas.microsoft.com/office/drawing/2014/main" id="{CCD19194-4AD1-3FE8-1623-78DE259165AB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51">
              <a:extLst>
                <a:ext uri="{FF2B5EF4-FFF2-40B4-BE49-F238E27FC236}">
                  <a16:creationId xmlns:a16="http://schemas.microsoft.com/office/drawing/2014/main" id="{1E3A05C9-BB13-204D-316F-7EF76C8D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3FDE87A-FF41-F6FA-C8D7-AC4DE679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89" y="1962149"/>
            <a:ext cx="8743950" cy="4371975"/>
          </a:xfrm>
          <a:prstGeom prst="rect">
            <a:avLst/>
          </a:prstGeom>
        </p:spPr>
      </p:pic>
      <p:sp>
        <p:nvSpPr>
          <p:cNvPr id="6" name="Rectangle: Rounded Corners 112">
            <a:extLst>
              <a:ext uri="{FF2B5EF4-FFF2-40B4-BE49-F238E27FC236}">
                <a16:creationId xmlns:a16="http://schemas.microsoft.com/office/drawing/2014/main" id="{3CBFFA43-32C3-FBAA-150D-AE732A5055F8}"/>
              </a:ext>
            </a:extLst>
          </p:cNvPr>
          <p:cNvSpPr/>
          <p:nvPr/>
        </p:nvSpPr>
        <p:spPr>
          <a:xfrm>
            <a:off x="8556248" y="1456657"/>
            <a:ext cx="3074089" cy="759865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Expected Return: 0.082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Volatility: 0.094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Sharpe ratio: 0.874</a:t>
            </a:r>
            <a:endParaRPr lang="en-US" sz="14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6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Experiment</a:t>
            </a:r>
            <a:endParaRPr kumimoji="1" lang="ko-Kore-KR" altLang="en-US" dirty="0"/>
          </a:p>
        </p:txBody>
      </p:sp>
      <p:grpSp>
        <p:nvGrpSpPr>
          <p:cNvPr id="38" name="Group 108">
            <a:extLst>
              <a:ext uri="{FF2B5EF4-FFF2-40B4-BE49-F238E27FC236}">
                <a16:creationId xmlns:a16="http://schemas.microsoft.com/office/drawing/2014/main" id="{C072AFFE-CEF2-7CD9-C818-1BB37A7BFBD6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39" name="Rectangle: Rounded Corners 112">
              <a:extLst>
                <a:ext uri="{FF2B5EF4-FFF2-40B4-BE49-F238E27FC236}">
                  <a16:creationId xmlns:a16="http://schemas.microsoft.com/office/drawing/2014/main" id="{96E0F66D-7353-A015-421B-5CF05E17F8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13">
              <a:extLst>
                <a:ext uri="{FF2B5EF4-FFF2-40B4-BE49-F238E27FC236}">
                  <a16:creationId xmlns:a16="http://schemas.microsoft.com/office/drawing/2014/main" id="{A25E38A6-7D49-1D9F-62C9-188FC6E7E4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Case study – Bearish Markets</a:t>
              </a:r>
            </a:p>
          </p:txBody>
        </p:sp>
      </p:grpSp>
      <p:grpSp>
        <p:nvGrpSpPr>
          <p:cNvPr id="41" name="Group 19">
            <a:extLst>
              <a:ext uri="{FF2B5EF4-FFF2-40B4-BE49-F238E27FC236}">
                <a16:creationId xmlns:a16="http://schemas.microsoft.com/office/drawing/2014/main" id="{4EC9E2A5-8130-5C94-08E4-68D919BC3AD9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D4576F01-970C-584A-06FA-5936056B76E4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4" name="Rectangle: Rounded Corners 21">
                <a:extLst>
                  <a:ext uri="{FF2B5EF4-FFF2-40B4-BE49-F238E27FC236}">
                    <a16:creationId xmlns:a16="http://schemas.microsoft.com/office/drawing/2014/main" id="{6AEEDFBA-BDB3-F365-32EC-51B5E068F2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5" name="Rectangle: Rounded Corners 22">
                <a:extLst>
                  <a:ext uri="{FF2B5EF4-FFF2-40B4-BE49-F238E27FC236}">
                    <a16:creationId xmlns:a16="http://schemas.microsoft.com/office/drawing/2014/main" id="{CCD19194-4AD1-3FE8-1623-78DE259165AB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51">
              <a:extLst>
                <a:ext uri="{FF2B5EF4-FFF2-40B4-BE49-F238E27FC236}">
                  <a16:creationId xmlns:a16="http://schemas.microsoft.com/office/drawing/2014/main" id="{1E3A05C9-BB13-204D-316F-7EF76C8D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67D5B1-01BE-CC64-F721-D8C7BFC9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16" y="1889253"/>
            <a:ext cx="4735384" cy="2367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256DB-D29A-B923-2F36-C7CD6B7E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9253"/>
            <a:ext cx="4735384" cy="23676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B754D3-F7EE-F5C2-5BFD-34216A205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616" y="4256945"/>
            <a:ext cx="4735385" cy="23676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8646EE-B7CF-32F5-0FF5-B27837F72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40914"/>
            <a:ext cx="4735384" cy="23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7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Experiment</a:t>
            </a:r>
            <a:endParaRPr kumimoji="1" lang="ko-Kore-KR" altLang="en-US" dirty="0"/>
          </a:p>
        </p:txBody>
      </p:sp>
      <p:grpSp>
        <p:nvGrpSpPr>
          <p:cNvPr id="38" name="Group 108">
            <a:extLst>
              <a:ext uri="{FF2B5EF4-FFF2-40B4-BE49-F238E27FC236}">
                <a16:creationId xmlns:a16="http://schemas.microsoft.com/office/drawing/2014/main" id="{C072AFFE-CEF2-7CD9-C818-1BB37A7BFBD6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39" name="Rectangle: Rounded Corners 112">
              <a:extLst>
                <a:ext uri="{FF2B5EF4-FFF2-40B4-BE49-F238E27FC236}">
                  <a16:creationId xmlns:a16="http://schemas.microsoft.com/office/drawing/2014/main" id="{96E0F66D-7353-A015-421B-5CF05E17F8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13">
              <a:extLst>
                <a:ext uri="{FF2B5EF4-FFF2-40B4-BE49-F238E27FC236}">
                  <a16:creationId xmlns:a16="http://schemas.microsoft.com/office/drawing/2014/main" id="{A25E38A6-7D49-1D9F-62C9-188FC6E7E4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Case study – Bullish Markets</a:t>
              </a:r>
            </a:p>
          </p:txBody>
        </p:sp>
      </p:grpSp>
      <p:grpSp>
        <p:nvGrpSpPr>
          <p:cNvPr id="41" name="Group 19">
            <a:extLst>
              <a:ext uri="{FF2B5EF4-FFF2-40B4-BE49-F238E27FC236}">
                <a16:creationId xmlns:a16="http://schemas.microsoft.com/office/drawing/2014/main" id="{4EC9E2A5-8130-5C94-08E4-68D919BC3AD9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D4576F01-970C-584A-06FA-5936056B76E4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4" name="Rectangle: Rounded Corners 21">
                <a:extLst>
                  <a:ext uri="{FF2B5EF4-FFF2-40B4-BE49-F238E27FC236}">
                    <a16:creationId xmlns:a16="http://schemas.microsoft.com/office/drawing/2014/main" id="{6AEEDFBA-BDB3-F365-32EC-51B5E068F2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5" name="Rectangle: Rounded Corners 22">
                <a:extLst>
                  <a:ext uri="{FF2B5EF4-FFF2-40B4-BE49-F238E27FC236}">
                    <a16:creationId xmlns:a16="http://schemas.microsoft.com/office/drawing/2014/main" id="{CCD19194-4AD1-3FE8-1623-78DE259165AB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51">
              <a:extLst>
                <a:ext uri="{FF2B5EF4-FFF2-40B4-BE49-F238E27FC236}">
                  <a16:creationId xmlns:a16="http://schemas.microsoft.com/office/drawing/2014/main" id="{1E3A05C9-BB13-204D-316F-7EF76C8D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73DBB37-285D-2CAC-632E-80DAE56A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15" y="1889253"/>
            <a:ext cx="4735384" cy="2367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66E54E-8624-1FCA-4C74-BE00FE5D4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11" y="4256945"/>
            <a:ext cx="4735386" cy="2367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CC457-2B13-92E7-25D4-A8210D4BB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5" y="4256945"/>
            <a:ext cx="4735384" cy="23676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572A92-633A-29F1-E557-1F8843FE4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5" y="1889253"/>
            <a:ext cx="4735384" cy="23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1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A5FE0A49-EE6B-6B49-85D6-FAAFBE0EB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91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109CB6-EB39-3947-A1ED-AC19A2BE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457124" cy="4873625"/>
          </a:xfrm>
        </p:spPr>
        <p:txBody>
          <a:bodyPr>
            <a:normAutofit/>
          </a:bodyPr>
          <a:lstStyle/>
          <a:p>
            <a:r>
              <a:rPr kumimoji="1" lang="en-US" altLang="en-US" dirty="0"/>
              <a:t>Trading Strategy</a:t>
            </a:r>
          </a:p>
          <a:p>
            <a:endParaRPr kumimoji="1" lang="en-US" altLang="en-US" dirty="0"/>
          </a:p>
          <a:p>
            <a:r>
              <a:rPr kumimoji="1" lang="en-US" altLang="en-US" dirty="0"/>
              <a:t>Stock Movement as Markov Process</a:t>
            </a:r>
          </a:p>
          <a:p>
            <a:endParaRPr kumimoji="1" lang="en-US" altLang="en-US" dirty="0"/>
          </a:p>
          <a:p>
            <a:r>
              <a:rPr kumimoji="1" lang="en-US" altLang="en-US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43198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Trading Strategy</a:t>
            </a:r>
            <a:endParaRPr kumimoji="1" lang="ko-Kore-KR" altLang="en-US" dirty="0"/>
          </a:p>
        </p:txBody>
      </p:sp>
      <p:sp>
        <p:nvSpPr>
          <p:cNvPr id="3" name="Rectangle: Rounded Corners 112">
            <a:extLst>
              <a:ext uri="{FF2B5EF4-FFF2-40B4-BE49-F238E27FC236}">
                <a16:creationId xmlns:a16="http://schemas.microsoft.com/office/drawing/2014/main" id="{A31A6E8A-9987-B2AC-93B6-E1764BC8BBAC}"/>
              </a:ext>
            </a:extLst>
          </p:cNvPr>
          <p:cNvSpPr/>
          <p:nvPr/>
        </p:nvSpPr>
        <p:spPr>
          <a:xfrm>
            <a:off x="3921224" y="1553164"/>
            <a:ext cx="4349551" cy="594383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 buy low and sell high, simple!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0027D-0F19-F7EA-044F-96986A3AF04D}"/>
              </a:ext>
            </a:extLst>
          </p:cNvPr>
          <p:cNvSpPr txBox="1"/>
          <p:nvPr/>
        </p:nvSpPr>
        <p:spPr>
          <a:xfrm>
            <a:off x="5619725" y="2287098"/>
            <a:ext cx="942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How?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AC27090-F088-CAC1-19CB-2080326CBC61}"/>
              </a:ext>
            </a:extLst>
          </p:cNvPr>
          <p:cNvGrpSpPr/>
          <p:nvPr/>
        </p:nvGrpSpPr>
        <p:grpSpPr>
          <a:xfrm>
            <a:off x="2805741" y="3227256"/>
            <a:ext cx="3217293" cy="3279236"/>
            <a:chOff x="1371958" y="2980724"/>
            <a:chExt cx="3217293" cy="3279236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1D98290-D33E-BF7C-34E5-C2C89D4AD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958" y="3042667"/>
              <a:ext cx="3217293" cy="3217293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795FAC-9CCA-A5E2-9679-3456D0797B52}"/>
                </a:ext>
              </a:extLst>
            </p:cNvPr>
            <p:cNvSpPr/>
            <p:nvPr/>
          </p:nvSpPr>
          <p:spPr>
            <a:xfrm>
              <a:off x="2863687" y="3409922"/>
              <a:ext cx="302844" cy="30284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A0B65A3-BA38-7BE3-5DA8-024FBEE8BDCB}"/>
                </a:ext>
              </a:extLst>
            </p:cNvPr>
            <p:cNvSpPr txBox="1"/>
            <p:nvPr/>
          </p:nvSpPr>
          <p:spPr>
            <a:xfrm>
              <a:off x="2453941" y="2980724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Sell High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92708F0-7845-80BB-FF19-58926B332E88}"/>
              </a:ext>
            </a:extLst>
          </p:cNvPr>
          <p:cNvGrpSpPr/>
          <p:nvPr/>
        </p:nvGrpSpPr>
        <p:grpSpPr>
          <a:xfrm>
            <a:off x="302910" y="3349979"/>
            <a:ext cx="2857500" cy="2935757"/>
            <a:chOff x="1665258" y="3144925"/>
            <a:chExt cx="2857500" cy="29357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DC5F17C-99DC-BC7E-0322-C515046B9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258" y="3144925"/>
              <a:ext cx="2857500" cy="2857500"/>
            </a:xfrm>
            <a:prstGeom prst="rect">
              <a:avLst/>
            </a:prstGeom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AE6C3A5-59CD-9F67-E8E1-51CC048AFB30}"/>
                </a:ext>
              </a:extLst>
            </p:cNvPr>
            <p:cNvSpPr/>
            <p:nvPr/>
          </p:nvSpPr>
          <p:spPr>
            <a:xfrm>
              <a:off x="2977090" y="5399748"/>
              <a:ext cx="302844" cy="302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FE370D-73F3-A070-2281-53620F3BF082}"/>
                </a:ext>
              </a:extLst>
            </p:cNvPr>
            <p:cNvSpPr txBox="1"/>
            <p:nvPr/>
          </p:nvSpPr>
          <p:spPr>
            <a:xfrm>
              <a:off x="2558718" y="5711350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Buy Low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79AEE3-0B6B-20B0-2252-9AE565E52DE9}"/>
              </a:ext>
            </a:extLst>
          </p:cNvPr>
          <p:cNvGrpSpPr/>
          <p:nvPr/>
        </p:nvGrpSpPr>
        <p:grpSpPr>
          <a:xfrm>
            <a:off x="6143789" y="3227256"/>
            <a:ext cx="2977635" cy="2955840"/>
            <a:chOff x="3040275" y="3349979"/>
            <a:chExt cx="2977635" cy="2955840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868EBD3-EEEA-6416-5E43-7EACFDF98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0410" y="3349979"/>
              <a:ext cx="2857500" cy="2857500"/>
            </a:xfrm>
            <a:prstGeom prst="rect">
              <a:avLst/>
            </a:prstGeom>
          </p:spPr>
        </p:pic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3AB9FA9-AA6D-B1BB-F283-1FCAF9BB47C8}"/>
                </a:ext>
              </a:extLst>
            </p:cNvPr>
            <p:cNvSpPr/>
            <p:nvPr/>
          </p:nvSpPr>
          <p:spPr>
            <a:xfrm>
              <a:off x="3458647" y="5624885"/>
              <a:ext cx="302844" cy="302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D23488-8060-ABE0-B96A-1B4B8676E535}"/>
                </a:ext>
              </a:extLst>
            </p:cNvPr>
            <p:cNvSpPr txBox="1"/>
            <p:nvPr/>
          </p:nvSpPr>
          <p:spPr>
            <a:xfrm>
              <a:off x="3040275" y="5936487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Buy Low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A5F8206-F25A-34C0-D210-9176615B6353}"/>
              </a:ext>
            </a:extLst>
          </p:cNvPr>
          <p:cNvGrpSpPr/>
          <p:nvPr/>
        </p:nvGrpSpPr>
        <p:grpSpPr>
          <a:xfrm>
            <a:off x="8835143" y="3279311"/>
            <a:ext cx="2923811" cy="3006425"/>
            <a:chOff x="5940205" y="3227256"/>
            <a:chExt cx="2923811" cy="3006425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2280FD4-1B4F-D014-F4D5-73BEB7F29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6516" y="3376181"/>
              <a:ext cx="2857500" cy="2857500"/>
            </a:xfrm>
            <a:prstGeom prst="rect">
              <a:avLst/>
            </a:prstGeom>
          </p:spPr>
        </p:pic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6DECE48-A563-7113-8A06-B3E090CE778A}"/>
                </a:ext>
              </a:extLst>
            </p:cNvPr>
            <p:cNvSpPr/>
            <p:nvPr/>
          </p:nvSpPr>
          <p:spPr>
            <a:xfrm>
              <a:off x="6349951" y="3656454"/>
              <a:ext cx="302844" cy="30284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C91F81-1BF3-2CD6-8919-10E20BF7F014}"/>
                </a:ext>
              </a:extLst>
            </p:cNvPr>
            <p:cNvSpPr txBox="1"/>
            <p:nvPr/>
          </p:nvSpPr>
          <p:spPr>
            <a:xfrm>
              <a:off x="5940205" y="3227256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Sell 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50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Trading Strategy</a:t>
            </a:r>
            <a:endParaRPr kumimoji="1" lang="ko-Kore-KR" altLang="en-US" dirty="0"/>
          </a:p>
        </p:txBody>
      </p:sp>
      <p:sp>
        <p:nvSpPr>
          <p:cNvPr id="3" name="Rectangle: Rounded Corners 112">
            <a:extLst>
              <a:ext uri="{FF2B5EF4-FFF2-40B4-BE49-F238E27FC236}">
                <a16:creationId xmlns:a16="http://schemas.microsoft.com/office/drawing/2014/main" id="{A31A6E8A-9987-B2AC-93B6-E1764BC8BBAC}"/>
              </a:ext>
            </a:extLst>
          </p:cNvPr>
          <p:cNvSpPr/>
          <p:nvPr/>
        </p:nvSpPr>
        <p:spPr>
          <a:xfrm>
            <a:off x="3921224" y="1553164"/>
            <a:ext cx="4349551" cy="594383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 buy low and sell high, simple!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0027D-0F19-F7EA-044F-96986A3AF04D}"/>
              </a:ext>
            </a:extLst>
          </p:cNvPr>
          <p:cNvSpPr txBox="1"/>
          <p:nvPr/>
        </p:nvSpPr>
        <p:spPr>
          <a:xfrm>
            <a:off x="4228496" y="2287098"/>
            <a:ext cx="3735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Then, how to predict the future?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AC27090-F088-CAC1-19CB-2080326CBC61}"/>
              </a:ext>
            </a:extLst>
          </p:cNvPr>
          <p:cNvGrpSpPr/>
          <p:nvPr/>
        </p:nvGrpSpPr>
        <p:grpSpPr>
          <a:xfrm>
            <a:off x="2805741" y="3227256"/>
            <a:ext cx="3217293" cy="3279236"/>
            <a:chOff x="1371958" y="2980724"/>
            <a:chExt cx="3217293" cy="3279236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1D98290-D33E-BF7C-34E5-C2C89D4AD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958" y="3042667"/>
              <a:ext cx="3217293" cy="3217293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795FAC-9CCA-A5E2-9679-3456D0797B52}"/>
                </a:ext>
              </a:extLst>
            </p:cNvPr>
            <p:cNvSpPr/>
            <p:nvPr/>
          </p:nvSpPr>
          <p:spPr>
            <a:xfrm>
              <a:off x="2863687" y="3409922"/>
              <a:ext cx="302844" cy="30284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A0B65A3-BA38-7BE3-5DA8-024FBEE8BDCB}"/>
                </a:ext>
              </a:extLst>
            </p:cNvPr>
            <p:cNvSpPr txBox="1"/>
            <p:nvPr/>
          </p:nvSpPr>
          <p:spPr>
            <a:xfrm>
              <a:off x="2453941" y="2980724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Sell High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92708F0-7845-80BB-FF19-58926B332E88}"/>
              </a:ext>
            </a:extLst>
          </p:cNvPr>
          <p:cNvGrpSpPr/>
          <p:nvPr/>
        </p:nvGrpSpPr>
        <p:grpSpPr>
          <a:xfrm>
            <a:off x="302910" y="3349979"/>
            <a:ext cx="2857500" cy="2935757"/>
            <a:chOff x="1665258" y="3144925"/>
            <a:chExt cx="2857500" cy="29357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DC5F17C-99DC-BC7E-0322-C515046B9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258" y="3144925"/>
              <a:ext cx="2857500" cy="2857500"/>
            </a:xfrm>
            <a:prstGeom prst="rect">
              <a:avLst/>
            </a:prstGeom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AE6C3A5-59CD-9F67-E8E1-51CC048AFB30}"/>
                </a:ext>
              </a:extLst>
            </p:cNvPr>
            <p:cNvSpPr/>
            <p:nvPr/>
          </p:nvSpPr>
          <p:spPr>
            <a:xfrm>
              <a:off x="2977090" y="5399748"/>
              <a:ext cx="302844" cy="302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FE370D-73F3-A070-2281-53620F3BF082}"/>
                </a:ext>
              </a:extLst>
            </p:cNvPr>
            <p:cNvSpPr txBox="1"/>
            <p:nvPr/>
          </p:nvSpPr>
          <p:spPr>
            <a:xfrm>
              <a:off x="2558718" y="5711350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Buy Low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79AEE3-0B6B-20B0-2252-9AE565E52DE9}"/>
              </a:ext>
            </a:extLst>
          </p:cNvPr>
          <p:cNvGrpSpPr/>
          <p:nvPr/>
        </p:nvGrpSpPr>
        <p:grpSpPr>
          <a:xfrm>
            <a:off x="6143789" y="3227256"/>
            <a:ext cx="2977635" cy="2955840"/>
            <a:chOff x="3040275" y="3349979"/>
            <a:chExt cx="2977635" cy="2955840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868EBD3-EEEA-6416-5E43-7EACFDF98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0410" y="3349979"/>
              <a:ext cx="2857500" cy="2857500"/>
            </a:xfrm>
            <a:prstGeom prst="rect">
              <a:avLst/>
            </a:prstGeom>
          </p:spPr>
        </p:pic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3AB9FA9-AA6D-B1BB-F283-1FCAF9BB47C8}"/>
                </a:ext>
              </a:extLst>
            </p:cNvPr>
            <p:cNvSpPr/>
            <p:nvPr/>
          </p:nvSpPr>
          <p:spPr>
            <a:xfrm>
              <a:off x="3458647" y="5624885"/>
              <a:ext cx="302844" cy="302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D23488-8060-ABE0-B96A-1B4B8676E535}"/>
                </a:ext>
              </a:extLst>
            </p:cNvPr>
            <p:cNvSpPr txBox="1"/>
            <p:nvPr/>
          </p:nvSpPr>
          <p:spPr>
            <a:xfrm>
              <a:off x="3040275" y="5936487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Buy Low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A5F8206-F25A-34C0-D210-9176615B6353}"/>
              </a:ext>
            </a:extLst>
          </p:cNvPr>
          <p:cNvGrpSpPr/>
          <p:nvPr/>
        </p:nvGrpSpPr>
        <p:grpSpPr>
          <a:xfrm>
            <a:off x="8835143" y="3279311"/>
            <a:ext cx="2923811" cy="3006425"/>
            <a:chOff x="5940205" y="3227256"/>
            <a:chExt cx="2923811" cy="3006425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2280FD4-1B4F-D014-F4D5-73BEB7F29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6516" y="3376181"/>
              <a:ext cx="2857500" cy="2857500"/>
            </a:xfrm>
            <a:prstGeom prst="rect">
              <a:avLst/>
            </a:prstGeom>
          </p:spPr>
        </p:pic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6DECE48-A563-7113-8A06-B3E090CE778A}"/>
                </a:ext>
              </a:extLst>
            </p:cNvPr>
            <p:cNvSpPr/>
            <p:nvPr/>
          </p:nvSpPr>
          <p:spPr>
            <a:xfrm>
              <a:off x="6349951" y="3656454"/>
              <a:ext cx="302844" cy="30284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C91F81-1BF3-2CD6-8919-10E20BF7F014}"/>
                </a:ext>
              </a:extLst>
            </p:cNvPr>
            <p:cNvSpPr txBox="1"/>
            <p:nvPr/>
          </p:nvSpPr>
          <p:spPr>
            <a:xfrm>
              <a:off x="5940205" y="3227256"/>
              <a:ext cx="1122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Sell High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49F949-F154-617B-04E3-8A82313E9D88}"/>
              </a:ext>
            </a:extLst>
          </p:cNvPr>
          <p:cNvCxnSpPr>
            <a:cxnSpLocks/>
            <a:stCxn id="82" idx="0"/>
            <a:endCxn id="77" idx="0"/>
          </p:cNvCxnSpPr>
          <p:nvPr/>
        </p:nvCxnSpPr>
        <p:spPr>
          <a:xfrm flipH="1" flipV="1">
            <a:off x="1731660" y="3349979"/>
            <a:ext cx="25878" cy="25664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CE813F-594F-6A9A-5925-C8EE94F324A2}"/>
              </a:ext>
            </a:extLst>
          </p:cNvPr>
          <p:cNvSpPr/>
          <p:nvPr/>
        </p:nvSpPr>
        <p:spPr>
          <a:xfrm>
            <a:off x="1731660" y="3349979"/>
            <a:ext cx="1074081" cy="2557667"/>
          </a:xfrm>
          <a:prstGeom prst="rect">
            <a:avLst/>
          </a:pr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D66814-C298-9A62-88C9-FC16E38FC461}"/>
              </a:ext>
            </a:extLst>
          </p:cNvPr>
          <p:cNvCxnSpPr>
            <a:cxnSpLocks/>
          </p:cNvCxnSpPr>
          <p:nvPr/>
        </p:nvCxnSpPr>
        <p:spPr>
          <a:xfrm flipH="1" flipV="1">
            <a:off x="6700803" y="3358737"/>
            <a:ext cx="25878" cy="25664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4A1909E-0285-ECD5-F072-3893B1C19F14}"/>
              </a:ext>
            </a:extLst>
          </p:cNvPr>
          <p:cNvSpPr/>
          <p:nvPr/>
        </p:nvSpPr>
        <p:spPr>
          <a:xfrm>
            <a:off x="6700803" y="3358737"/>
            <a:ext cx="2077186" cy="2557667"/>
          </a:xfrm>
          <a:prstGeom prst="rect">
            <a:avLst/>
          </a:pr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EA9E29-C5A0-9DCB-7463-367EDBAF6CA2}"/>
              </a:ext>
            </a:extLst>
          </p:cNvPr>
          <p:cNvCxnSpPr>
            <a:cxnSpLocks/>
          </p:cNvCxnSpPr>
          <p:nvPr/>
        </p:nvCxnSpPr>
        <p:spPr>
          <a:xfrm flipH="1" flipV="1">
            <a:off x="4441071" y="3596588"/>
            <a:ext cx="25878" cy="256642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EEBF780-B169-841E-A0E4-A24148F62759}"/>
              </a:ext>
            </a:extLst>
          </p:cNvPr>
          <p:cNvSpPr/>
          <p:nvPr/>
        </p:nvSpPr>
        <p:spPr>
          <a:xfrm>
            <a:off x="4441071" y="3596588"/>
            <a:ext cx="1178654" cy="2557667"/>
          </a:xfrm>
          <a:prstGeom prst="rect">
            <a:avLst/>
          </a:pr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B7B8CD-E132-431F-0F8C-91F59E192D4B}"/>
              </a:ext>
            </a:extLst>
          </p:cNvPr>
          <p:cNvCxnSpPr>
            <a:cxnSpLocks/>
          </p:cNvCxnSpPr>
          <p:nvPr/>
        </p:nvCxnSpPr>
        <p:spPr>
          <a:xfrm flipH="1" flipV="1">
            <a:off x="9362314" y="3660025"/>
            <a:ext cx="25878" cy="256642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5EC8A63-C8AA-DF2A-6FB3-25B071D7734C}"/>
              </a:ext>
            </a:extLst>
          </p:cNvPr>
          <p:cNvSpPr/>
          <p:nvPr/>
        </p:nvSpPr>
        <p:spPr>
          <a:xfrm>
            <a:off x="9362313" y="3660025"/>
            <a:ext cx="2077017" cy="2557667"/>
          </a:xfrm>
          <a:prstGeom prst="rect">
            <a:avLst/>
          </a:pr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51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Stock Movement as a Markov Process</a:t>
            </a:r>
            <a:endParaRPr kumimoji="1" lang="ko-Kore-KR" altLang="en-US" dirty="0"/>
          </a:p>
        </p:txBody>
      </p:sp>
      <p:grpSp>
        <p:nvGrpSpPr>
          <p:cNvPr id="4" name="Group 108">
            <a:extLst>
              <a:ext uri="{FF2B5EF4-FFF2-40B4-BE49-F238E27FC236}">
                <a16:creationId xmlns:a16="http://schemas.microsoft.com/office/drawing/2014/main" id="{F788FC30-8B0C-B556-C472-BD305EC56978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6" name="Rectangle: Rounded Corners 112">
              <a:extLst>
                <a:ext uri="{FF2B5EF4-FFF2-40B4-BE49-F238E27FC236}">
                  <a16:creationId xmlns:a16="http://schemas.microsoft.com/office/drawing/2014/main" id="{AC2A39A3-5241-C781-78CF-CB95716AEB6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: Rounded Corners 113">
              <a:extLst>
                <a:ext uri="{FF2B5EF4-FFF2-40B4-BE49-F238E27FC236}">
                  <a16:creationId xmlns:a16="http://schemas.microsoft.com/office/drawing/2014/main" id="{DCFF9C4D-46EE-0336-9359-510A9A55114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What is a Markov process?</a:t>
              </a:r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A35F7546-D89B-9287-EA59-DFAE8919AE1B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8B867291-867B-9B50-0D05-11A7A663A413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1" name="Rectangle: Rounded Corners 21">
                <a:extLst>
                  <a:ext uri="{FF2B5EF4-FFF2-40B4-BE49-F238E27FC236}">
                    <a16:creationId xmlns:a16="http://schemas.microsoft.com/office/drawing/2014/main" id="{2A3B00FA-27C8-48CF-A77C-FAC87373363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ectangle: Rounded Corners 22">
                <a:extLst>
                  <a:ext uri="{FF2B5EF4-FFF2-40B4-BE49-F238E27FC236}">
                    <a16:creationId xmlns:a16="http://schemas.microsoft.com/office/drawing/2014/main" id="{DF6FFF76-3604-33BF-9972-D635ED8700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Oval 51">
              <a:extLst>
                <a:ext uri="{FF2B5EF4-FFF2-40B4-BE49-F238E27FC236}">
                  <a16:creationId xmlns:a16="http://schemas.microsoft.com/office/drawing/2014/main" id="{EC03478F-7A68-17B5-C131-1F00B7F8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12">
                <a:extLst>
                  <a:ext uri="{FF2B5EF4-FFF2-40B4-BE49-F238E27FC236}">
                    <a16:creationId xmlns:a16="http://schemas.microsoft.com/office/drawing/2014/main" id="{94495129-7E1D-7752-69D1-F5E5C1979C4A}"/>
                  </a:ext>
                </a:extLst>
              </p:cNvPr>
              <p:cNvSpPr/>
              <p:nvPr/>
            </p:nvSpPr>
            <p:spPr>
              <a:xfrm>
                <a:off x="2531770" y="2055747"/>
                <a:ext cx="7128459" cy="1545869"/>
              </a:xfrm>
              <a:prstGeom prst="roundRect">
                <a:avLst>
                  <a:gd name="adj" fmla="val 19975"/>
                </a:avLst>
              </a:prstGeom>
              <a:solidFill>
                <a:srgbClr val="ECF0F3"/>
              </a:solid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Given the historical states of a random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the probability of moving to the next state depends only the current state,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3" name="Rectangle: Rounded Corners 112">
                <a:extLst>
                  <a:ext uri="{FF2B5EF4-FFF2-40B4-BE49-F238E27FC236}">
                    <a16:creationId xmlns:a16="http://schemas.microsoft.com/office/drawing/2014/main" id="{94495129-7E1D-7752-69D1-F5E5C1979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70" y="2055747"/>
                <a:ext cx="7128459" cy="1545869"/>
              </a:xfrm>
              <a:prstGeom prst="roundRect">
                <a:avLst>
                  <a:gd name="adj" fmla="val 19975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A93715B-9EEC-0393-50F2-BCEFE4EB77DD}"/>
              </a:ext>
            </a:extLst>
          </p:cNvPr>
          <p:cNvGrpSpPr/>
          <p:nvPr/>
        </p:nvGrpSpPr>
        <p:grpSpPr>
          <a:xfrm>
            <a:off x="3076611" y="3773579"/>
            <a:ext cx="5864403" cy="2988602"/>
            <a:chOff x="3076611" y="3773579"/>
            <a:chExt cx="5864403" cy="298860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134E0F0-E882-CED7-05F3-A3CFE21E3B72}"/>
                </a:ext>
              </a:extLst>
            </p:cNvPr>
            <p:cNvGrpSpPr/>
            <p:nvPr/>
          </p:nvGrpSpPr>
          <p:grpSpPr>
            <a:xfrm>
              <a:off x="3250984" y="3773579"/>
              <a:ext cx="5690030" cy="2988602"/>
              <a:chOff x="1856358" y="3769882"/>
              <a:chExt cx="5690030" cy="298860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13B19D1-F6EF-9D9E-50CE-B93ED50138BD}"/>
                  </a:ext>
                </a:extLst>
              </p:cNvPr>
              <p:cNvGrpSpPr/>
              <p:nvPr/>
            </p:nvGrpSpPr>
            <p:grpSpPr>
              <a:xfrm>
                <a:off x="4645609" y="3769882"/>
                <a:ext cx="2900779" cy="2988602"/>
                <a:chOff x="2115640" y="3769882"/>
                <a:chExt cx="2900779" cy="2988602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8666844-45AF-FED1-B6BC-0E4A34687CE7}"/>
                    </a:ext>
                  </a:extLst>
                </p:cNvPr>
                <p:cNvSpPr/>
                <p:nvPr/>
              </p:nvSpPr>
              <p:spPr>
                <a:xfrm>
                  <a:off x="2115640" y="4812270"/>
                  <a:ext cx="849766" cy="90382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Stock Price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85BA29F6-0A72-A05D-3D2C-E68CBBD86AD8}"/>
                    </a:ext>
                  </a:extLst>
                </p:cNvPr>
                <p:cNvSpPr/>
                <p:nvPr/>
              </p:nvSpPr>
              <p:spPr>
                <a:xfrm>
                  <a:off x="4089238" y="3769882"/>
                  <a:ext cx="849766" cy="90382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Stock goes up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FC07142-A581-98DE-85CB-93BB1EB5864A}"/>
                    </a:ext>
                  </a:extLst>
                </p:cNvPr>
                <p:cNvSpPr/>
                <p:nvPr/>
              </p:nvSpPr>
              <p:spPr>
                <a:xfrm>
                  <a:off x="4089238" y="5854658"/>
                  <a:ext cx="849766" cy="90382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Stock goes down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255C4DF-C731-8882-F7F6-9D760C9F4FE4}"/>
                    </a:ext>
                  </a:extLst>
                </p:cNvPr>
                <p:cNvSpPr/>
                <p:nvPr/>
              </p:nvSpPr>
              <p:spPr>
                <a:xfrm>
                  <a:off x="4011823" y="4812270"/>
                  <a:ext cx="1004596" cy="90382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No change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F0B5E95-D1B1-0173-7084-22D30293C27B}"/>
                  </a:ext>
                </a:extLst>
              </p:cNvPr>
              <p:cNvCxnSpPr>
                <a:stCxn id="15" idx="6"/>
                <a:endCxn id="17" idx="2"/>
              </p:cNvCxnSpPr>
              <p:nvPr/>
            </p:nvCxnSpPr>
            <p:spPr>
              <a:xfrm flipV="1">
                <a:off x="5495375" y="4221795"/>
                <a:ext cx="1123832" cy="10423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77D7719-52CB-00FC-7EBB-D255FC118C14}"/>
                  </a:ext>
                </a:extLst>
              </p:cNvPr>
              <p:cNvCxnSpPr>
                <a:cxnSpLocks/>
                <a:stCxn id="15" idx="6"/>
                <a:endCxn id="19" idx="2"/>
              </p:cNvCxnSpPr>
              <p:nvPr/>
            </p:nvCxnSpPr>
            <p:spPr>
              <a:xfrm>
                <a:off x="5495375" y="5264183"/>
                <a:ext cx="104641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7DA468D-1D78-89A7-16F0-E9CA9755B8D1}"/>
                  </a:ext>
                </a:extLst>
              </p:cNvPr>
              <p:cNvCxnSpPr>
                <a:cxnSpLocks/>
                <a:stCxn id="15" idx="6"/>
                <a:endCxn id="18" idx="2"/>
              </p:cNvCxnSpPr>
              <p:nvPr/>
            </p:nvCxnSpPr>
            <p:spPr>
              <a:xfrm>
                <a:off x="5495375" y="5264183"/>
                <a:ext cx="1123832" cy="10423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5EEBBF-C918-30A3-945E-9B80ED1E9B4C}"/>
                  </a:ext>
                </a:extLst>
              </p:cNvPr>
              <p:cNvSpPr txBox="1"/>
              <p:nvPr/>
            </p:nvSpPr>
            <p:spPr>
              <a:xfrm>
                <a:off x="5654350" y="4345666"/>
                <a:ext cx="5225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0.3</a:t>
                </a:r>
                <a:endParaRPr lang="en-GB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3D7DF7-1FE3-7E3B-25C0-49288E3331DE}"/>
                  </a:ext>
                </a:extLst>
              </p:cNvPr>
              <p:cNvSpPr txBox="1"/>
              <p:nvPr/>
            </p:nvSpPr>
            <p:spPr>
              <a:xfrm>
                <a:off x="5834741" y="4936141"/>
                <a:ext cx="5225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0.5</a:t>
                </a:r>
                <a:endParaRPr lang="en-GB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31C118-466F-04FA-BB4A-6EF844726B93}"/>
                  </a:ext>
                </a:extLst>
              </p:cNvPr>
              <p:cNvSpPr txBox="1"/>
              <p:nvPr/>
            </p:nvSpPr>
            <p:spPr>
              <a:xfrm>
                <a:off x="5654350" y="5810186"/>
                <a:ext cx="5225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0.2</a:t>
                </a:r>
                <a:endParaRPr lang="en-GB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83938A6-C0B6-8472-F3FB-C00A32C05B0A}"/>
                  </a:ext>
                </a:extLst>
              </p:cNvPr>
              <p:cNvGrpSpPr/>
              <p:nvPr/>
            </p:nvGrpSpPr>
            <p:grpSpPr>
              <a:xfrm>
                <a:off x="1856358" y="5267880"/>
                <a:ext cx="2760840" cy="1235880"/>
                <a:chOff x="1856358" y="5267880"/>
                <a:chExt cx="2760840" cy="1235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EAB1FF87-08AC-A8B4-5509-8E4ED42BB2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56358" y="5303160"/>
                    <a:ext cx="2718000" cy="1200600"/>
                  </p14:xfrm>
                </p:contentPart>
              </mc:Choice>
              <mc:Fallback xmlns=""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EAB1FF87-08AC-A8B4-5509-8E4ED42BB2E5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850238" y="5297040"/>
                      <a:ext cx="2730240" cy="121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51675B6A-5269-3A08-FA7F-15625FAFCB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41158" y="5267880"/>
                    <a:ext cx="176040" cy="163800"/>
                  </p14:xfrm>
                </p:contentPart>
              </mc:Choice>
              <mc:Fallback xmlns=""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51675B6A-5269-3A08-FA7F-15625FAFCB8E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4435038" y="5261760"/>
                      <a:ext cx="188280" cy="176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3DC664-43A5-18B2-56DD-2BE76D3F85CE}"/>
                </a:ext>
              </a:extLst>
            </p:cNvPr>
            <p:cNvSpPr txBox="1"/>
            <p:nvPr/>
          </p:nvSpPr>
          <p:spPr>
            <a:xfrm rot="20672425">
              <a:off x="3076611" y="4986005"/>
              <a:ext cx="26805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don’t care how we get to the current price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55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Stock Movement as a Markov Process</a:t>
            </a:r>
            <a:endParaRPr kumimoji="1" lang="ko-Kore-KR" altLang="en-US" dirty="0"/>
          </a:p>
        </p:txBody>
      </p:sp>
      <p:grpSp>
        <p:nvGrpSpPr>
          <p:cNvPr id="4" name="Group 108">
            <a:extLst>
              <a:ext uri="{FF2B5EF4-FFF2-40B4-BE49-F238E27FC236}">
                <a16:creationId xmlns:a16="http://schemas.microsoft.com/office/drawing/2014/main" id="{F788FC30-8B0C-B556-C472-BD305EC56978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6" name="Rectangle: Rounded Corners 112">
              <a:extLst>
                <a:ext uri="{FF2B5EF4-FFF2-40B4-BE49-F238E27FC236}">
                  <a16:creationId xmlns:a16="http://schemas.microsoft.com/office/drawing/2014/main" id="{AC2A39A3-5241-C781-78CF-CB95716AEB6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: Rounded Corners 113">
              <a:extLst>
                <a:ext uri="{FF2B5EF4-FFF2-40B4-BE49-F238E27FC236}">
                  <a16:creationId xmlns:a16="http://schemas.microsoft.com/office/drawing/2014/main" id="{DCFF9C4D-46EE-0336-9359-510A9A55114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Stock </a:t>
              </a:r>
              <a:r>
                <a:rPr lang="en-ID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Movement as a </a:t>
              </a:r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Markov process</a:t>
              </a:r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A35F7546-D89B-9287-EA59-DFAE8919AE1B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8B867291-867B-9B50-0D05-11A7A663A413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1" name="Rectangle: Rounded Corners 21">
                <a:extLst>
                  <a:ext uri="{FF2B5EF4-FFF2-40B4-BE49-F238E27FC236}">
                    <a16:creationId xmlns:a16="http://schemas.microsoft.com/office/drawing/2014/main" id="{2A3B00FA-27C8-48CF-A77C-FAC87373363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ectangle: Rounded Corners 22">
                <a:extLst>
                  <a:ext uri="{FF2B5EF4-FFF2-40B4-BE49-F238E27FC236}">
                    <a16:creationId xmlns:a16="http://schemas.microsoft.com/office/drawing/2014/main" id="{DF6FFF76-3604-33BF-9972-D635ED8700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Oval 51">
              <a:extLst>
                <a:ext uri="{FF2B5EF4-FFF2-40B4-BE49-F238E27FC236}">
                  <a16:creationId xmlns:a16="http://schemas.microsoft.com/office/drawing/2014/main" id="{EC03478F-7A68-17B5-C131-1F00B7F8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112">
                <a:extLst>
                  <a:ext uri="{FF2B5EF4-FFF2-40B4-BE49-F238E27FC236}">
                    <a16:creationId xmlns:a16="http://schemas.microsoft.com/office/drawing/2014/main" id="{ED11999F-7740-2B9A-AD31-781AF80EA25B}"/>
                  </a:ext>
                </a:extLst>
              </p:cNvPr>
              <p:cNvSpPr/>
              <p:nvPr/>
            </p:nvSpPr>
            <p:spPr>
              <a:xfrm>
                <a:off x="2945363" y="2092849"/>
                <a:ext cx="6301274" cy="892726"/>
              </a:xfrm>
              <a:prstGeom prst="roundRect">
                <a:avLst>
                  <a:gd name="adj" fmla="val 19975"/>
                </a:avLst>
              </a:prstGeom>
              <a:solidFill>
                <a:srgbClr val="ECF0F3"/>
              </a:solid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 consider the daily return of the stock: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: Rounded Corners 112">
                <a:extLst>
                  <a:ext uri="{FF2B5EF4-FFF2-40B4-BE49-F238E27FC236}">
                    <a16:creationId xmlns:a16="http://schemas.microsoft.com/office/drawing/2014/main" id="{ED11999F-7740-2B9A-AD31-781AF80EA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63" y="2092849"/>
                <a:ext cx="6301274" cy="892726"/>
              </a:xfrm>
              <a:prstGeom prst="roundRect">
                <a:avLst>
                  <a:gd name="adj" fmla="val 19975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112">
                <a:extLst>
                  <a:ext uri="{FF2B5EF4-FFF2-40B4-BE49-F238E27FC236}">
                    <a16:creationId xmlns:a16="http://schemas.microsoft.com/office/drawing/2014/main" id="{3FCE8404-3414-9D6E-6508-7F5CE77DC8FD}"/>
                  </a:ext>
                </a:extLst>
              </p:cNvPr>
              <p:cNvSpPr/>
              <p:nvPr/>
            </p:nvSpPr>
            <p:spPr>
              <a:xfrm>
                <a:off x="2782077" y="3270379"/>
                <a:ext cx="6627845" cy="2402633"/>
              </a:xfrm>
              <a:prstGeom prst="roundRect">
                <a:avLst>
                  <a:gd name="adj" fmla="val 19975"/>
                </a:avLst>
              </a:prstGeom>
              <a:solidFill>
                <a:srgbClr val="ECF0F3"/>
              </a:solid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Classify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High Increase (HI):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𝐫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𝐭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&gt;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𝒊𝒏𝒄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𝟕𝟓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%)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Moderate Increase (MI):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𝒊𝒏𝒄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𝟓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%</m:t>
                            </m:r>
                          </m:e>
                        </m:d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≤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𝐫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𝐭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𝒊𝒏𝒄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𝟕𝟓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%)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Slight Increase (SI):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𝒊𝒏𝒄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𝟐𝟓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%</m:t>
                            </m:r>
                          </m:e>
                        </m:d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≤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𝐫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𝐭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𝒊𝒏𝒄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%)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Neutral (Ne):</a:t>
                </a:r>
                <a:r>
                  <a:rPr lang="en-US" b="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𝒅𝒆𝒄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𝟐𝟓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%</m:t>
                            </m:r>
                          </m:e>
                        </m:d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≤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𝐫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𝐭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𝒊𝒏𝒄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𝟐𝟓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%)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Slight Decrease (SD):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𝒅𝒆𝒄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𝟐𝟓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%</m:t>
                            </m:r>
                          </m:e>
                        </m:d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≤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𝒅𝒆𝒄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𝟐𝟓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%)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Moderate Decrease (MD):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𝒅𝒆𝒄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𝟐𝟓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%</m:t>
                            </m:r>
                          </m:e>
                        </m:d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≤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𝒅𝒆𝒄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𝟐𝟓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%)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High Decrease (HD):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𝐭</m:t>
                        </m:r>
                      </m:sub>
                    </m:sSub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𝐐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𝐝𝐞𝐜</m:t>
                        </m:r>
                      </m:sub>
                    </m:sSub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𝟐𝟓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%)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5" name="Rectangle: Rounded Corners 112">
                <a:extLst>
                  <a:ext uri="{FF2B5EF4-FFF2-40B4-BE49-F238E27FC236}">
                    <a16:creationId xmlns:a16="http://schemas.microsoft.com/office/drawing/2014/main" id="{3FCE8404-3414-9D6E-6508-7F5CE77DC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77" y="3270379"/>
                <a:ext cx="6627845" cy="2402633"/>
              </a:xfrm>
              <a:prstGeom prst="roundRect">
                <a:avLst>
                  <a:gd name="adj" fmla="val 19975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06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Stock Movement as a Markov Process</a:t>
            </a:r>
            <a:endParaRPr kumimoji="1" lang="ko-Kore-KR" altLang="en-US" dirty="0"/>
          </a:p>
        </p:txBody>
      </p:sp>
      <p:grpSp>
        <p:nvGrpSpPr>
          <p:cNvPr id="4" name="Group 108">
            <a:extLst>
              <a:ext uri="{FF2B5EF4-FFF2-40B4-BE49-F238E27FC236}">
                <a16:creationId xmlns:a16="http://schemas.microsoft.com/office/drawing/2014/main" id="{F788FC30-8B0C-B556-C472-BD305EC56978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6" name="Rectangle: Rounded Corners 112">
              <a:extLst>
                <a:ext uri="{FF2B5EF4-FFF2-40B4-BE49-F238E27FC236}">
                  <a16:creationId xmlns:a16="http://schemas.microsoft.com/office/drawing/2014/main" id="{AC2A39A3-5241-C781-78CF-CB95716AEB6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: Rounded Corners 113">
              <a:extLst>
                <a:ext uri="{FF2B5EF4-FFF2-40B4-BE49-F238E27FC236}">
                  <a16:creationId xmlns:a16="http://schemas.microsoft.com/office/drawing/2014/main" id="{DCFF9C4D-46EE-0336-9359-510A9A55114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Stock </a:t>
              </a:r>
              <a:r>
                <a:rPr lang="en-ID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Movement as a </a:t>
              </a:r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Markov process</a:t>
              </a:r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A35F7546-D89B-9287-EA59-DFAE8919AE1B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8B867291-867B-9B50-0D05-11A7A663A413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1" name="Rectangle: Rounded Corners 21">
                <a:extLst>
                  <a:ext uri="{FF2B5EF4-FFF2-40B4-BE49-F238E27FC236}">
                    <a16:creationId xmlns:a16="http://schemas.microsoft.com/office/drawing/2014/main" id="{2A3B00FA-27C8-48CF-A77C-FAC87373363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ectangle: Rounded Corners 22">
                <a:extLst>
                  <a:ext uri="{FF2B5EF4-FFF2-40B4-BE49-F238E27FC236}">
                    <a16:creationId xmlns:a16="http://schemas.microsoft.com/office/drawing/2014/main" id="{DF6FFF76-3604-33BF-9972-D635ED8700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Oval 51">
              <a:extLst>
                <a:ext uri="{FF2B5EF4-FFF2-40B4-BE49-F238E27FC236}">
                  <a16:creationId xmlns:a16="http://schemas.microsoft.com/office/drawing/2014/main" id="{EC03478F-7A68-17B5-C131-1F00B7F8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" name="Rectangle: Rounded Corners 112">
            <a:extLst>
              <a:ext uri="{FF2B5EF4-FFF2-40B4-BE49-F238E27FC236}">
                <a16:creationId xmlns:a16="http://schemas.microsoft.com/office/drawing/2014/main" id="{ED11999F-7740-2B9A-AD31-781AF80EA25B}"/>
              </a:ext>
            </a:extLst>
          </p:cNvPr>
          <p:cNvSpPr/>
          <p:nvPr/>
        </p:nvSpPr>
        <p:spPr>
          <a:xfrm>
            <a:off x="2159494" y="2119735"/>
            <a:ext cx="8820539" cy="679449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define a hyperparameter: </a:t>
            </a:r>
            <a:r>
              <a:rPr lang="en-US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lookback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The number of prior prices to consider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forward –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number of future days to predict</a:t>
            </a:r>
            <a:endParaRPr lang="en-US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: Rounded Corners 112">
            <a:extLst>
              <a:ext uri="{FF2B5EF4-FFF2-40B4-BE49-F238E27FC236}">
                <a16:creationId xmlns:a16="http://schemas.microsoft.com/office/drawing/2014/main" id="{8C775CF7-BEC3-748A-8A5D-B324A838FEC5}"/>
              </a:ext>
            </a:extLst>
          </p:cNvPr>
          <p:cNvSpPr/>
          <p:nvPr/>
        </p:nvSpPr>
        <p:spPr>
          <a:xfrm>
            <a:off x="2098707" y="3104741"/>
            <a:ext cx="8820539" cy="679449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sequence of prices can be encoded as a tuple based on the daily return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(HI, SD Ne, HD, MI) </a:t>
            </a:r>
          </a:p>
        </p:txBody>
      </p:sp>
      <p:sp>
        <p:nvSpPr>
          <p:cNvPr id="14" name="Rectangle: Rounded Corners 112">
            <a:extLst>
              <a:ext uri="{FF2B5EF4-FFF2-40B4-BE49-F238E27FC236}">
                <a16:creationId xmlns:a16="http://schemas.microsoft.com/office/drawing/2014/main" id="{21D94E22-C62A-423A-37F3-6FDA030851D4}"/>
              </a:ext>
            </a:extLst>
          </p:cNvPr>
          <p:cNvSpPr/>
          <p:nvPr/>
        </p:nvSpPr>
        <p:spPr>
          <a:xfrm>
            <a:off x="3441267" y="4111519"/>
            <a:ext cx="6135420" cy="679449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we can use the historical prices to estimate the probability distribution of the next price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1F4348-D39E-4DF7-0FF1-6F7BA0B500E8}"/>
                  </a:ext>
                </a:extLst>
              </p:cNvPr>
              <p:cNvSpPr txBox="1"/>
              <p:nvPr/>
            </p:nvSpPr>
            <p:spPr>
              <a:xfrm>
                <a:off x="2725413" y="5040050"/>
                <a:ext cx="7567128" cy="411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𝑓𝑜𝑟𝑤𝑎𝑟𝑑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𝑙𝑜𝑜𝑘𝑏𝑎𝑐𝑘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𝑙𝑜𝑜𝑘𝑏𝑎𝑐𝑘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1F4348-D39E-4DF7-0FF1-6F7BA0B5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413" y="5040050"/>
                <a:ext cx="7567128" cy="411331"/>
              </a:xfrm>
              <a:prstGeom prst="rect">
                <a:avLst/>
              </a:prstGeom>
              <a:blipFill>
                <a:blip r:embed="rId2"/>
                <a:stretch>
                  <a:fillRect r="-4432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63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Stock Movement as a Markov Process</a:t>
            </a:r>
            <a:endParaRPr kumimoji="1" lang="ko-Kore-KR" altLang="en-US" dirty="0"/>
          </a:p>
        </p:txBody>
      </p:sp>
      <p:grpSp>
        <p:nvGrpSpPr>
          <p:cNvPr id="4" name="Group 108">
            <a:extLst>
              <a:ext uri="{FF2B5EF4-FFF2-40B4-BE49-F238E27FC236}">
                <a16:creationId xmlns:a16="http://schemas.microsoft.com/office/drawing/2014/main" id="{F788FC30-8B0C-B556-C472-BD305EC56978}"/>
              </a:ext>
            </a:extLst>
          </p:cNvPr>
          <p:cNvGrpSpPr/>
          <p:nvPr/>
        </p:nvGrpSpPr>
        <p:grpSpPr>
          <a:xfrm flipH="1">
            <a:off x="2098707" y="1433240"/>
            <a:ext cx="4471057" cy="380938"/>
            <a:chOff x="2780119" y="-935911"/>
            <a:chExt cx="1634270" cy="809625"/>
          </a:xfrm>
        </p:grpSpPr>
        <p:sp>
          <p:nvSpPr>
            <p:cNvPr id="6" name="Rectangle: Rounded Corners 112">
              <a:extLst>
                <a:ext uri="{FF2B5EF4-FFF2-40B4-BE49-F238E27FC236}">
                  <a16:creationId xmlns:a16="http://schemas.microsoft.com/office/drawing/2014/main" id="{AC2A39A3-5241-C781-78CF-CB95716AEB6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: Rounded Corners 113">
              <a:extLst>
                <a:ext uri="{FF2B5EF4-FFF2-40B4-BE49-F238E27FC236}">
                  <a16:creationId xmlns:a16="http://schemas.microsoft.com/office/drawing/2014/main" id="{DCFF9C4D-46EE-0336-9359-510A9A55114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Stock </a:t>
              </a:r>
              <a:r>
                <a:rPr lang="en-ID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Movement as a </a:t>
              </a:r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Markov process</a:t>
              </a:r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A35F7546-D89B-9287-EA59-DFAE8919AE1B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8B867291-867B-9B50-0D05-11A7A663A413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1" name="Rectangle: Rounded Corners 21">
                <a:extLst>
                  <a:ext uri="{FF2B5EF4-FFF2-40B4-BE49-F238E27FC236}">
                    <a16:creationId xmlns:a16="http://schemas.microsoft.com/office/drawing/2014/main" id="{2A3B00FA-27C8-48CF-A77C-FAC87373363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ectangle: Rounded Corners 22">
                <a:extLst>
                  <a:ext uri="{FF2B5EF4-FFF2-40B4-BE49-F238E27FC236}">
                    <a16:creationId xmlns:a16="http://schemas.microsoft.com/office/drawing/2014/main" id="{DF6FFF76-3604-33BF-9972-D635ED8700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Oval 51">
              <a:extLst>
                <a:ext uri="{FF2B5EF4-FFF2-40B4-BE49-F238E27FC236}">
                  <a16:creationId xmlns:a16="http://schemas.microsoft.com/office/drawing/2014/main" id="{EC03478F-7A68-17B5-C131-1F00B7F8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4" name="Rectangle: Rounded Corners 112">
            <a:extLst>
              <a:ext uri="{FF2B5EF4-FFF2-40B4-BE49-F238E27FC236}">
                <a16:creationId xmlns:a16="http://schemas.microsoft.com/office/drawing/2014/main" id="{21D94E22-C62A-423A-37F3-6FDA030851D4}"/>
              </a:ext>
            </a:extLst>
          </p:cNvPr>
          <p:cNvSpPr/>
          <p:nvPr/>
        </p:nvSpPr>
        <p:spPr>
          <a:xfrm>
            <a:off x="2098707" y="2055054"/>
            <a:ext cx="7994586" cy="679449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we approximate this probability with the sample stock data?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1F4348-D39E-4DF7-0FF1-6F7BA0B500E8}"/>
                  </a:ext>
                </a:extLst>
              </p:cNvPr>
              <p:cNvSpPr txBox="1"/>
              <p:nvPr/>
            </p:nvSpPr>
            <p:spPr>
              <a:xfrm>
                <a:off x="2312436" y="2860422"/>
                <a:ext cx="7567128" cy="411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𝑓𝑜𝑟𝑤𝑎𝑟𝑑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𝑙𝑜𝑜𝑘𝑏𝑎𝑐𝑘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𝑙𝑜𝑜𝑘𝑏𝑎𝑐𝑘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1F4348-D39E-4DF7-0FF1-6F7BA0B5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36" y="2860422"/>
                <a:ext cx="7567128" cy="411331"/>
              </a:xfrm>
              <a:prstGeom prst="rect">
                <a:avLst/>
              </a:prstGeom>
              <a:blipFill>
                <a:blip r:embed="rId2"/>
                <a:stretch>
                  <a:fillRect r="-4428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112">
            <a:extLst>
              <a:ext uri="{FF2B5EF4-FFF2-40B4-BE49-F238E27FC236}">
                <a16:creationId xmlns:a16="http://schemas.microsoft.com/office/drawing/2014/main" id="{A5936E17-7ED3-EEEE-7DC1-D5BF00C8DFF5}"/>
              </a:ext>
            </a:extLst>
          </p:cNvPr>
          <p:cNvSpPr/>
          <p:nvPr/>
        </p:nvSpPr>
        <p:spPr>
          <a:xfrm>
            <a:off x="2098707" y="3573974"/>
            <a:ext cx="7994586" cy="679449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Previous approach was to use a table to count the frequency of every possible combination of price movements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A77CBE-4A41-8AB3-63C1-DC0460764B28}"/>
              </a:ext>
            </a:extLst>
          </p:cNvPr>
          <p:cNvGrpSpPr/>
          <p:nvPr/>
        </p:nvGrpSpPr>
        <p:grpSpPr>
          <a:xfrm>
            <a:off x="2581680" y="4459599"/>
            <a:ext cx="7028640" cy="679449"/>
            <a:chOff x="2606570" y="4882294"/>
            <a:chExt cx="7028640" cy="67944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983B000C-8C7A-7FD6-F5B1-EED98BA15782}"/>
                </a:ext>
              </a:extLst>
            </p:cNvPr>
            <p:cNvSpPr/>
            <p:nvPr/>
          </p:nvSpPr>
          <p:spPr>
            <a:xfrm>
              <a:off x="2606570" y="5031549"/>
              <a:ext cx="845389" cy="38093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: Rounded Corners 112">
                  <a:extLst>
                    <a:ext uri="{FF2B5EF4-FFF2-40B4-BE49-F238E27FC236}">
                      <a16:creationId xmlns:a16="http://schemas.microsoft.com/office/drawing/2014/main" id="{10D36844-F246-9AED-18EE-D206E9880AB4}"/>
                    </a:ext>
                  </a:extLst>
                </p:cNvPr>
                <p:cNvSpPr/>
                <p:nvPr/>
              </p:nvSpPr>
              <p:spPr>
                <a:xfrm>
                  <a:off x="3504317" y="4882294"/>
                  <a:ext cx="6130893" cy="679449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Memory complexity: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𝑶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𝟕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𝒍𝒐𝒐𝒌𝒃𝒂𝒄𝒌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)</m:t>
                      </m:r>
                    </m:oMath>
                  </a14:m>
                  <a:r>
                    <a:rPr lang="en-US" b="1" dirty="0">
                      <a:solidFill>
                        <a:schemeClr val="tx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Impractical to scale the algorithm beyond 7 </a:t>
                  </a:r>
                  <a:r>
                    <a:rPr lang="en-US" i="1" dirty="0">
                      <a:solidFill>
                        <a:schemeClr val="tx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lookbacks</a:t>
                  </a:r>
                  <a:endParaRPr lang="en-US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>
            <p:sp>
              <p:nvSpPr>
                <p:cNvPr id="17" name="Rectangle: Rounded Corners 112">
                  <a:extLst>
                    <a:ext uri="{FF2B5EF4-FFF2-40B4-BE49-F238E27FC236}">
                      <a16:creationId xmlns:a16="http://schemas.microsoft.com/office/drawing/2014/main" id="{10D36844-F246-9AED-18EE-D206E9880A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317" y="4882294"/>
                  <a:ext cx="6130893" cy="679449"/>
                </a:xfrm>
                <a:prstGeom prst="roundRect">
                  <a:avLst>
                    <a:gd name="adj" fmla="val 19975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: Rounded Corners 112">
            <a:extLst>
              <a:ext uri="{FF2B5EF4-FFF2-40B4-BE49-F238E27FC236}">
                <a16:creationId xmlns:a16="http://schemas.microsoft.com/office/drawing/2014/main" id="{C49F9510-0B1F-377A-0E21-B3193C99F33C}"/>
              </a:ext>
            </a:extLst>
          </p:cNvPr>
          <p:cNvSpPr/>
          <p:nvPr/>
        </p:nvSpPr>
        <p:spPr>
          <a:xfrm>
            <a:off x="2866651" y="5321377"/>
            <a:ext cx="6458697" cy="679449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improve memory efficiency for longer sequences?</a:t>
            </a:r>
          </a:p>
        </p:txBody>
      </p:sp>
    </p:spTree>
    <p:extLst>
      <p:ext uri="{BB962C8B-B14F-4D97-AF65-F5344CB8AC3E}">
        <p14:creationId xmlns:p14="http://schemas.microsoft.com/office/powerpoint/2010/main" val="246768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Stock Movement as a Markov Process</a:t>
            </a:r>
            <a:endParaRPr kumimoji="1" lang="ko-Kore-KR" altLang="en-US" dirty="0"/>
          </a:p>
        </p:txBody>
      </p:sp>
      <p:grpSp>
        <p:nvGrpSpPr>
          <p:cNvPr id="4" name="Group 108">
            <a:extLst>
              <a:ext uri="{FF2B5EF4-FFF2-40B4-BE49-F238E27FC236}">
                <a16:creationId xmlns:a16="http://schemas.microsoft.com/office/drawing/2014/main" id="{F788FC30-8B0C-B556-C472-BD305EC56978}"/>
              </a:ext>
            </a:extLst>
          </p:cNvPr>
          <p:cNvGrpSpPr/>
          <p:nvPr/>
        </p:nvGrpSpPr>
        <p:grpSpPr>
          <a:xfrm flipH="1">
            <a:off x="2098707" y="1433240"/>
            <a:ext cx="2369776" cy="380938"/>
            <a:chOff x="2780119" y="-935911"/>
            <a:chExt cx="1634270" cy="809625"/>
          </a:xfrm>
        </p:grpSpPr>
        <p:sp>
          <p:nvSpPr>
            <p:cNvPr id="6" name="Rectangle: Rounded Corners 112">
              <a:extLst>
                <a:ext uri="{FF2B5EF4-FFF2-40B4-BE49-F238E27FC236}">
                  <a16:creationId xmlns:a16="http://schemas.microsoft.com/office/drawing/2014/main" id="{AC2A39A3-5241-C781-78CF-CB95716AEB6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: Rounded Corners 113">
              <a:extLst>
                <a:ext uri="{FF2B5EF4-FFF2-40B4-BE49-F238E27FC236}">
                  <a16:creationId xmlns:a16="http://schemas.microsoft.com/office/drawing/2014/main" id="{DCFF9C4D-46EE-0336-9359-510A9A55114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ML-based predictor</a:t>
              </a:r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A35F7546-D89B-9287-EA59-DFAE8919AE1B}"/>
              </a:ext>
            </a:extLst>
          </p:cNvPr>
          <p:cNvGrpSpPr/>
          <p:nvPr/>
        </p:nvGrpSpPr>
        <p:grpSpPr>
          <a:xfrm flipH="1">
            <a:off x="1433186" y="1433240"/>
            <a:ext cx="380939" cy="380938"/>
            <a:chOff x="1403328" y="2592763"/>
            <a:chExt cx="1672484" cy="1672478"/>
          </a:xfrm>
        </p:grpSpPr>
        <p:grpSp>
          <p:nvGrpSpPr>
            <p:cNvPr id="9" name="Group 20">
              <a:extLst>
                <a:ext uri="{FF2B5EF4-FFF2-40B4-BE49-F238E27FC236}">
                  <a16:creationId xmlns:a16="http://schemas.microsoft.com/office/drawing/2014/main" id="{8B867291-867B-9B50-0D05-11A7A663A413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1" name="Rectangle: Rounded Corners 21">
                <a:extLst>
                  <a:ext uri="{FF2B5EF4-FFF2-40B4-BE49-F238E27FC236}">
                    <a16:creationId xmlns:a16="http://schemas.microsoft.com/office/drawing/2014/main" id="{2A3B00FA-27C8-48CF-A77C-FAC87373363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" name="Rectangle: Rounded Corners 22">
                <a:extLst>
                  <a:ext uri="{FF2B5EF4-FFF2-40B4-BE49-F238E27FC236}">
                    <a16:creationId xmlns:a16="http://schemas.microsoft.com/office/drawing/2014/main" id="{DF6FFF76-3604-33BF-9972-D635ED8700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Oval 51">
              <a:extLst>
                <a:ext uri="{FF2B5EF4-FFF2-40B4-BE49-F238E27FC236}">
                  <a16:creationId xmlns:a16="http://schemas.microsoft.com/office/drawing/2014/main" id="{EC03478F-7A68-17B5-C131-1F00B7F8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5" name="Rectangle: Rounded Corners 112">
            <a:extLst>
              <a:ext uri="{FF2B5EF4-FFF2-40B4-BE49-F238E27FC236}">
                <a16:creationId xmlns:a16="http://schemas.microsoft.com/office/drawing/2014/main" id="{A5936E17-7ED3-EEEE-7DC1-D5BF00C8DFF5}"/>
              </a:ext>
            </a:extLst>
          </p:cNvPr>
          <p:cNvSpPr/>
          <p:nvPr/>
        </p:nvSpPr>
        <p:spPr>
          <a:xfrm>
            <a:off x="4393526" y="1956916"/>
            <a:ext cx="3404946" cy="466617"/>
          </a:xfrm>
          <a:prstGeom prst="roundRect">
            <a:avLst>
              <a:gd name="adj" fmla="val 19975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Recurrent Neural Network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A0E274A-FA0C-BBF6-307B-31C74E74E635}"/>
              </a:ext>
            </a:extLst>
          </p:cNvPr>
          <p:cNvGrpSpPr/>
          <p:nvPr/>
        </p:nvGrpSpPr>
        <p:grpSpPr>
          <a:xfrm>
            <a:off x="3828694" y="2811583"/>
            <a:ext cx="4534614" cy="2311022"/>
            <a:chOff x="2679164" y="2562474"/>
            <a:chExt cx="4534614" cy="231102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3F40FDC-2419-8FBE-10C9-95E3769C270F}"/>
                </a:ext>
              </a:extLst>
            </p:cNvPr>
            <p:cNvGrpSpPr/>
            <p:nvPr/>
          </p:nvGrpSpPr>
          <p:grpSpPr>
            <a:xfrm>
              <a:off x="2679164" y="2562474"/>
              <a:ext cx="577970" cy="2311022"/>
              <a:chOff x="2679164" y="2562474"/>
              <a:chExt cx="577970" cy="23110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D62FF391-56F8-C6BC-90AE-E3FA1F8689BE}"/>
                      </a:ext>
                    </a:extLst>
                  </p:cNvPr>
                  <p:cNvSpPr/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D62FF391-56F8-C6BC-90AE-E3FA1F8689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B5D19B24-8332-2CA1-2B64-9B8625843975}"/>
                      </a:ext>
                    </a:extLst>
                  </p:cNvPr>
                  <p:cNvSpPr/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B5D19B24-8332-2CA1-2B64-9B86258439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AB0F110-82E6-CE1B-F408-854ECF900654}"/>
                      </a:ext>
                    </a:extLst>
                  </p:cNvPr>
                  <p:cNvSpPr/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AB0F110-82E6-CE1B-F408-854ECF9006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C7896C7-0554-C7FF-329E-D96D8F914039}"/>
                  </a:ext>
                </a:extLst>
              </p:cNvPr>
              <p:cNvCxnSpPr>
                <a:stCxn id="20" idx="0"/>
                <a:endCxn id="13" idx="4"/>
              </p:cNvCxnSpPr>
              <p:nvPr/>
            </p:nvCxnSpPr>
            <p:spPr>
              <a:xfrm flipV="1">
                <a:off x="2968149" y="4006970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CD36FC1-D388-EE7D-7EC3-98587DE5C8D2}"/>
                  </a:ext>
                </a:extLst>
              </p:cNvPr>
              <p:cNvCxnSpPr>
                <a:cxnSpLocks/>
                <a:stCxn id="13" idx="0"/>
                <a:endCxn id="3" idx="4"/>
              </p:cNvCxnSpPr>
              <p:nvPr/>
            </p:nvCxnSpPr>
            <p:spPr>
              <a:xfrm flipV="1">
                <a:off x="2968149" y="3140444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6BFD457-15F9-729B-B6A6-D85AAA7FDD9F}"/>
                </a:ext>
              </a:extLst>
            </p:cNvPr>
            <p:cNvGrpSpPr/>
            <p:nvPr/>
          </p:nvGrpSpPr>
          <p:grpSpPr>
            <a:xfrm>
              <a:off x="3668326" y="2562474"/>
              <a:ext cx="577970" cy="2311022"/>
              <a:chOff x="2679164" y="2562474"/>
              <a:chExt cx="577970" cy="23110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54189CD-928F-FBAB-A2B7-6F468C46198D}"/>
                      </a:ext>
                    </a:extLst>
                  </p:cNvPr>
                  <p:cNvSpPr/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54189CD-928F-FBAB-A2B7-6F468C4619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5A6A29B-4A20-79AC-621D-8956470BF7E4}"/>
                      </a:ext>
                    </a:extLst>
                  </p:cNvPr>
                  <p:cNvSpPr/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5A6A29B-4A20-79AC-621D-8956470BF7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2E751235-D826-A1CD-5D06-5908766294C7}"/>
                      </a:ext>
                    </a:extLst>
                  </p:cNvPr>
                  <p:cNvSpPr/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2E751235-D826-A1CD-5D06-5908766294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70DB91A-35D1-7E24-56CF-3AAADA20D46E}"/>
                  </a:ext>
                </a:extLst>
              </p:cNvPr>
              <p:cNvCxnSpPr>
                <a:stCxn id="30" idx="0"/>
                <a:endCxn id="29" idx="4"/>
              </p:cNvCxnSpPr>
              <p:nvPr/>
            </p:nvCxnSpPr>
            <p:spPr>
              <a:xfrm flipV="1">
                <a:off x="2968149" y="4006970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29DB7D7-B19F-DED1-B705-3DB9BF8CE449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V="1">
                <a:off x="2968149" y="3140444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804D843-0F3E-C950-78FB-44960E4726B1}"/>
                </a:ext>
              </a:extLst>
            </p:cNvPr>
            <p:cNvGrpSpPr/>
            <p:nvPr/>
          </p:nvGrpSpPr>
          <p:grpSpPr>
            <a:xfrm>
              <a:off x="4657487" y="2562474"/>
              <a:ext cx="577970" cy="2311022"/>
              <a:chOff x="2679164" y="2562474"/>
              <a:chExt cx="577970" cy="23110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1B2D95B4-C406-BC84-AA29-09C187BF833E}"/>
                      </a:ext>
                    </a:extLst>
                  </p:cNvPr>
                  <p:cNvSpPr/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1B2D95B4-C406-BC84-AA29-09C187BF83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77435EA9-39C1-719B-9CD4-BFB42F5E0995}"/>
                      </a:ext>
                    </a:extLst>
                  </p:cNvPr>
                  <p:cNvSpPr/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77435EA9-39C1-719B-9CD4-BFB42F5E09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F7D58CD4-8F08-2462-DD18-FFA7C63A50A1}"/>
                      </a:ext>
                    </a:extLst>
                  </p:cNvPr>
                  <p:cNvSpPr/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F7D58CD4-8F08-2462-DD18-FFA7C63A50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82F231D-89E4-4BAB-0DBA-434CC3B0A2E3}"/>
                  </a:ext>
                </a:extLst>
              </p:cNvPr>
              <p:cNvCxnSpPr>
                <a:stCxn id="36" idx="0"/>
                <a:endCxn id="35" idx="4"/>
              </p:cNvCxnSpPr>
              <p:nvPr/>
            </p:nvCxnSpPr>
            <p:spPr>
              <a:xfrm flipV="1">
                <a:off x="2968149" y="4006970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5B58F32-50E3-670F-F006-72D5A9F0661A}"/>
                  </a:ext>
                </a:extLst>
              </p:cNvPr>
              <p:cNvCxnSpPr>
                <a:cxnSpLocks/>
                <a:stCxn id="35" idx="0"/>
                <a:endCxn id="34" idx="4"/>
              </p:cNvCxnSpPr>
              <p:nvPr/>
            </p:nvCxnSpPr>
            <p:spPr>
              <a:xfrm flipV="1">
                <a:off x="2968149" y="3140444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FA94E8-3935-7D8A-5977-326C17F3B86E}"/>
                </a:ext>
              </a:extLst>
            </p:cNvPr>
            <p:cNvGrpSpPr/>
            <p:nvPr/>
          </p:nvGrpSpPr>
          <p:grpSpPr>
            <a:xfrm>
              <a:off x="6635808" y="2562474"/>
              <a:ext cx="577970" cy="2311022"/>
              <a:chOff x="2679164" y="2562474"/>
              <a:chExt cx="577970" cy="23110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30DF75DE-C0DA-3F93-A18C-9003458093F2}"/>
                      </a:ext>
                    </a:extLst>
                  </p:cNvPr>
                  <p:cNvSpPr/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30DF75DE-C0DA-3F93-A18C-9003458093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2562474"/>
                    <a:ext cx="577970" cy="57797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6EF31F89-0A25-CF1C-8937-AFFFAA46BABE}"/>
                      </a:ext>
                    </a:extLst>
                  </p:cNvPr>
                  <p:cNvSpPr/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6EF31F89-0A25-CF1C-8937-AFFFAA46BA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3429000"/>
                    <a:ext cx="577970" cy="57797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3CF8766-9431-7224-A1B8-8E6A7B7D5150}"/>
                      </a:ext>
                    </a:extLst>
                  </p:cNvPr>
                  <p:cNvSpPr/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3CF8766-9431-7224-A1B8-8E6A7B7D51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9164" y="4295526"/>
                    <a:ext cx="577970" cy="57797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50D825B-79C1-B7BA-43EF-AAA98550C358}"/>
                  </a:ext>
                </a:extLst>
              </p:cNvPr>
              <p:cNvCxnSpPr>
                <a:stCxn id="48" idx="0"/>
                <a:endCxn id="47" idx="4"/>
              </p:cNvCxnSpPr>
              <p:nvPr/>
            </p:nvCxnSpPr>
            <p:spPr>
              <a:xfrm flipV="1">
                <a:off x="2968149" y="4006970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30A17BA-3C1B-F48E-9542-2B555345AED9}"/>
                  </a:ext>
                </a:extLst>
              </p:cNvPr>
              <p:cNvCxnSpPr>
                <a:cxnSpLocks/>
                <a:stCxn id="47" idx="0"/>
                <a:endCxn id="46" idx="4"/>
              </p:cNvCxnSpPr>
              <p:nvPr/>
            </p:nvCxnSpPr>
            <p:spPr>
              <a:xfrm flipV="1">
                <a:off x="2968149" y="3140444"/>
                <a:ext cx="0" cy="288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F161850-B5FB-2BEC-F9D5-FFF9BA70F5D9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5235457" y="3717985"/>
              <a:ext cx="4111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890C325-54A3-E9E8-5AF3-46912672001E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6224618" y="3717985"/>
              <a:ext cx="4111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D5175F3-1C14-C022-36F7-C89D8525385A}"/>
                </a:ext>
              </a:extLst>
            </p:cNvPr>
            <p:cNvSpPr txBox="1"/>
            <p:nvPr/>
          </p:nvSpPr>
          <p:spPr>
            <a:xfrm>
              <a:off x="5754958" y="3533319"/>
              <a:ext cx="4248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…</a:t>
              </a:r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8F81CD9-C0D6-18E9-F316-517DB20F35ED}"/>
                </a:ext>
              </a:extLst>
            </p:cNvPr>
            <p:cNvCxnSpPr>
              <a:cxnSpLocks/>
              <a:stCxn id="13" idx="6"/>
              <a:endCxn id="29" idx="2"/>
            </p:cNvCxnSpPr>
            <p:nvPr/>
          </p:nvCxnSpPr>
          <p:spPr>
            <a:xfrm>
              <a:off x="3257134" y="3717985"/>
              <a:ext cx="411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B15B38F-A2E3-8AD6-35E1-4D679DA19838}"/>
                </a:ext>
              </a:extLst>
            </p:cNvPr>
            <p:cNvCxnSpPr>
              <a:cxnSpLocks/>
              <a:stCxn id="29" idx="6"/>
              <a:endCxn id="35" idx="2"/>
            </p:cNvCxnSpPr>
            <p:nvPr/>
          </p:nvCxnSpPr>
          <p:spPr>
            <a:xfrm>
              <a:off x="4246296" y="3717985"/>
              <a:ext cx="4111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444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</TotalTime>
  <Words>694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Open Sans</vt:lpstr>
      <vt:lpstr>Open Sans ExtraBold</vt:lpstr>
      <vt:lpstr>Roboto</vt:lpstr>
      <vt:lpstr>Office 테마</vt:lpstr>
      <vt:lpstr>Stock movement as a Markov Process using Machine Learning predictor</vt:lpstr>
      <vt:lpstr>PowerPoint Presentation</vt:lpstr>
      <vt:lpstr>Trading Strategy</vt:lpstr>
      <vt:lpstr>Trading Strategy</vt:lpstr>
      <vt:lpstr>Stock Movement as a Markov Process</vt:lpstr>
      <vt:lpstr>Stock Movement as a Markov Process</vt:lpstr>
      <vt:lpstr>Stock Movement as a Markov Process</vt:lpstr>
      <vt:lpstr>Stock Movement as a Markov Process</vt:lpstr>
      <vt:lpstr>Stock Movement as a Markov Process</vt:lpstr>
      <vt:lpstr>Stock Movement as a Markov Process</vt:lpstr>
      <vt:lpstr>Stock Movement as a Markov Process</vt:lpstr>
      <vt:lpstr>Experiment</vt:lpstr>
      <vt:lpstr>Experiment</vt:lpstr>
      <vt:lpstr>Experiment</vt:lpstr>
      <vt:lpstr>Experiment</vt:lpstr>
      <vt:lpstr>Experiment</vt:lpstr>
      <vt:lpstr>Experiment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(대학원생) 최승형 (컴퓨터공학과)</dc:creator>
  <cp:lastModifiedBy>(학생) DUC MINH NGUYEN (컴퓨터공학과)</cp:lastModifiedBy>
  <cp:revision>705</cp:revision>
  <cp:lastPrinted>2024-01-29T18:52:56Z</cp:lastPrinted>
  <dcterms:created xsi:type="dcterms:W3CDTF">2021-12-22T02:18:43Z</dcterms:created>
  <dcterms:modified xsi:type="dcterms:W3CDTF">2024-05-22T06:22:13Z</dcterms:modified>
</cp:coreProperties>
</file>