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attle between pawn and king">
            <a:extLst>
              <a:ext uri="{FF2B5EF4-FFF2-40B4-BE49-F238E27FC236}">
                <a16:creationId xmlns:a16="http://schemas.microsoft.com/office/drawing/2014/main" id="{5C0B0798-F5D5-343E-C43C-D63250BBC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3395D-2122-DD40-C55A-B15807C5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CHESS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C52AC4C-69E8-C9DF-05CF-8FF970CA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Team HI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Nguyen Minh Duc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Nguyen Thu Phuong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Truong Nhat Nguyen Bao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B5D-6F4E-B1DA-8241-222866CB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88565"/>
            <a:ext cx="10634472" cy="1290814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2A1-015F-A269-7239-3EF5D9CA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379"/>
            <a:ext cx="11226800" cy="399005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Still have 2 players black and white.</a:t>
            </a:r>
          </a:p>
          <a:p>
            <a:pPr marL="342900" indent="-342900">
              <a:buFontTx/>
              <a:buChar char="-"/>
            </a:pPr>
            <a:r>
              <a:rPr lang="en-US" dirty="0"/>
              <a:t>Each player starts with 1 king and 15 pawns.</a:t>
            </a:r>
          </a:p>
          <a:p>
            <a:pPr marL="342900" indent="-342900">
              <a:buFontTx/>
              <a:buChar char="-"/>
            </a:pPr>
            <a:r>
              <a:rPr lang="en-US" dirty="0"/>
              <a:t>Player can pay 7 points to roll a random major piece (bishop, knight, rook, queen)</a:t>
            </a:r>
          </a:p>
          <a:p>
            <a:pPr marL="342900" indent="-342900">
              <a:buFontTx/>
              <a:buChar char="-"/>
            </a:pPr>
            <a:r>
              <a:rPr lang="en-US" dirty="0"/>
              <a:t>Each turn, player gain 1 point.</a:t>
            </a:r>
          </a:p>
          <a:p>
            <a:pPr marL="342900" indent="-342900">
              <a:buFontTx/>
              <a:buChar char="-"/>
            </a:pPr>
            <a:r>
              <a:rPr lang="en-US" dirty="0"/>
              <a:t>Player can gain points by taking opponent’s piece.</a:t>
            </a:r>
          </a:p>
          <a:p>
            <a:pPr marL="342900" indent="-342900">
              <a:buFontTx/>
              <a:buChar char="-"/>
            </a:pPr>
            <a:r>
              <a:rPr lang="en-US" dirty="0"/>
              <a:t>All other normal chess rules still apply.</a:t>
            </a:r>
          </a:p>
        </p:txBody>
      </p:sp>
    </p:spTree>
    <p:extLst>
      <p:ext uri="{BB962C8B-B14F-4D97-AF65-F5344CB8AC3E}">
        <p14:creationId xmlns:p14="http://schemas.microsoft.com/office/powerpoint/2010/main" val="25547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179B-DB55-590A-F637-33361F32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521511"/>
          </a:xfrm>
        </p:spPr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EA37-DEE9-F0C4-043B-6CAAAC8C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76088"/>
            <a:ext cx="10506991" cy="320350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Classical chess is boring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Classical chess is </a:t>
            </a:r>
            <a:r>
              <a:rPr lang="en-US" dirty="0" err="1"/>
              <a:t>slowpace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Variations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39627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8F90-4F3F-E1FC-370D-1098D94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269" y="2866784"/>
            <a:ext cx="3409402" cy="1124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4BE5E-A277-4D2C-9B8A-205561BC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FF54DA-4D41-7066-1BEB-676B611A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1330410"/>
            <a:ext cx="7461654" cy="4197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5EC73D-B34E-4B0B-8892-49C061016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1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F90-4F3F-E1FC-370D-1098D94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269" y="2866784"/>
            <a:ext cx="3409402" cy="1124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78368-CF00-3506-1994-812B5B0F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9" y="1329758"/>
            <a:ext cx="7463972" cy="41984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203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24CF-4E72-A96E-F0A3-F420A21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830509"/>
            <a:ext cx="11127763" cy="5058563"/>
          </a:xfrm>
        </p:spPr>
        <p:txBody>
          <a:bodyPr/>
          <a:lstStyle/>
          <a:p>
            <a:r>
              <a:rPr lang="en-US" dirty="0"/>
              <a:t>THIS SLIDE IS NOT FINISHED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678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7E2E8"/>
      </a:lt2>
      <a:accent1>
        <a:srgbClr val="59B447"/>
      </a:accent1>
      <a:accent2>
        <a:srgbClr val="7DAE3A"/>
      </a:accent2>
      <a:accent3>
        <a:srgbClr val="A5A541"/>
      </a:accent3>
      <a:accent4>
        <a:srgbClr val="B1803B"/>
      </a:accent4>
      <a:accent5>
        <a:srgbClr val="C3604D"/>
      </a:accent5>
      <a:accent6>
        <a:srgbClr val="B13B59"/>
      </a:accent6>
      <a:hlink>
        <a:srgbClr val="BF6A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Seaford</vt:lpstr>
      <vt:lpstr>LevelVTI</vt:lpstr>
      <vt:lpstr>RANDOM CHESS</vt:lpstr>
      <vt:lpstr>RULES</vt:lpstr>
      <vt:lpstr>WHY</vt:lpstr>
      <vt:lpstr>DEMO</vt:lpstr>
      <vt:lpstr>DEMO</vt:lpstr>
      <vt:lpstr>THIS SLIDE IS NOT FINISHED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CHESS</dc:title>
  <dc:creator>(학생) DUC MINH NGUYEN (컴퓨터공학과)</dc:creator>
  <cp:lastModifiedBy>(학생) DUC MINH NGUYEN (컴퓨터공학과)</cp:lastModifiedBy>
  <cp:revision>1</cp:revision>
  <dcterms:created xsi:type="dcterms:W3CDTF">2022-09-07T14:16:26Z</dcterms:created>
  <dcterms:modified xsi:type="dcterms:W3CDTF">2022-09-07T14:49:50Z</dcterms:modified>
</cp:coreProperties>
</file>