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7A4E-C50F-41A1-AD11-67723254F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10F3B-9C24-4C80-9805-17A9D75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7EB13-2C11-4957-8631-6A30E5BF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919-169A-4E00-B8BC-5AFAD72396C0}" type="datetimeFigureOut">
              <a:rPr lang="en-US" smtClean="0"/>
              <a:t>04/10/2020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68662-E0D7-49FC-BB93-FEB6AEFC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8B40-654A-4DB3-8036-54A2A68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A97B-FAF2-4B2F-8091-92AE1C8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6C0F-5907-4194-84D7-A55B3B49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B50F3-66BC-43B2-91C5-63723AD61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2AEB-29A0-4A9C-BA01-F749E74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919-169A-4E00-B8BC-5AFAD72396C0}" type="datetimeFigureOut">
              <a:rPr lang="en-US" smtClean="0"/>
              <a:t>04/10/2020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F870-E2A6-43B7-8FA8-F7DB0F08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5AAC-DA24-452E-AAF9-CB416098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A97B-FAF2-4B2F-8091-92AE1C8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3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90D23-1120-4A06-B486-502A6C1DC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56940-74E5-4056-A445-8C7467D38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3D47-495C-40A8-95FD-8007E740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919-169A-4E00-B8BC-5AFAD72396C0}" type="datetimeFigureOut">
              <a:rPr lang="en-US" smtClean="0"/>
              <a:t>04/10/2020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983C-16BE-42D9-A7D8-EE597A47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CAEC-784F-4D86-A0D8-44E2F588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A97B-FAF2-4B2F-8091-92AE1C8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4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6CBD-9749-4279-8D56-63ED6C2F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62B-D9C3-48DA-B392-FBEDF72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A337-FB0E-4532-A774-A8A9EC07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919-169A-4E00-B8BC-5AFAD72396C0}" type="datetimeFigureOut">
              <a:rPr lang="en-US" smtClean="0"/>
              <a:t>04/10/2020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498E-F7F4-486F-AE03-72F0A957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004F-89F5-4CF1-B813-2879C8E5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A97B-FAF2-4B2F-8091-92AE1C8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A671-C9A0-498B-83C7-F1FEC647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45210-5F73-413A-969F-544DB349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C671-7FD3-4259-B39D-381A1F62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919-169A-4E00-B8BC-5AFAD72396C0}" type="datetimeFigureOut">
              <a:rPr lang="en-US" smtClean="0"/>
              <a:t>04/10/2020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EE8C-C360-4199-AD38-F9B10D4E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BE88-C3D6-4D4F-8975-5A8420CA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A97B-FAF2-4B2F-8091-92AE1C8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8103-0301-4AB8-866D-13C6FE3D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3689-58A4-4E69-B299-79023A745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CC472-044C-4CF8-B7AF-9D03FB987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FB1E9-4471-40A0-924A-834BA72C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919-169A-4E00-B8BC-5AFAD72396C0}" type="datetimeFigureOut">
              <a:rPr lang="en-US" smtClean="0"/>
              <a:t>04/10/2020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38D5F-8241-4DC3-958B-44E728A5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F499D-DED9-4B88-AE00-D43B9018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A97B-FAF2-4B2F-8091-92AE1C8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9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E46E-ED48-4918-A57C-FC849F5E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B47D-1309-41A0-8DDB-BCF6E8C0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1154D-3D9A-4F78-B803-64328E77A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6A975-6A5A-4B7F-9178-E5BBB3545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E7063-FD62-427F-ABA8-095BF0FA2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99255-0E8D-443C-9018-F46D2331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919-169A-4E00-B8BC-5AFAD72396C0}" type="datetimeFigureOut">
              <a:rPr lang="en-US" smtClean="0"/>
              <a:t>04/10/2020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865AE-8877-4807-9419-0AD2629A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920E6-705A-4C0A-99C0-D4CDF11C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A97B-FAF2-4B2F-8091-92AE1C8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69CD-96E3-484D-AB62-69553935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F44EB-9142-4AF6-B456-AC20272A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919-169A-4E00-B8BC-5AFAD72396C0}" type="datetimeFigureOut">
              <a:rPr lang="en-US" smtClean="0"/>
              <a:t>04/10/2020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A9B7D-3D31-4EAC-B215-0E615796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2EF12-8E9A-4401-B236-99CF69C3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A97B-FAF2-4B2F-8091-92AE1C8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29211-6715-426A-98A0-91A4CFF9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919-169A-4E00-B8BC-5AFAD72396C0}" type="datetimeFigureOut">
              <a:rPr lang="en-US" smtClean="0"/>
              <a:t>04/10/2020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30693-CE5C-46BC-AA19-32283C87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A1D83-BD32-457E-87F7-7B670A6A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A97B-FAF2-4B2F-8091-92AE1C8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1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46A6-3EB0-47E5-82A3-887D3B2D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3834-BC41-4DBF-B6B4-0AF76F51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1168C-2A66-4AA2-821D-ED807DB46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44ED9-4AA9-4DD6-813A-9E3F76FB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919-169A-4E00-B8BC-5AFAD72396C0}" type="datetimeFigureOut">
              <a:rPr lang="en-US" smtClean="0"/>
              <a:t>04/10/2020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44C4-0C5B-4939-9F87-C95A3F79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E0F3D-C679-4368-A750-F470D00C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A97B-FAF2-4B2F-8091-92AE1C8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2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5ACD-2FAB-4250-A8C2-CED3E777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681CA-A004-439F-A369-631D0CC78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AC809-2750-4AAD-B5EA-3A41F5853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73F72-DC9D-40CE-A450-0E2BAB0D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919-169A-4E00-B8BC-5AFAD72396C0}" type="datetimeFigureOut">
              <a:rPr lang="en-US" smtClean="0"/>
              <a:t>04/10/2020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DCFB4-F23A-45C3-B6D8-15667293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20B92-D71F-495E-9FB2-01854739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A97B-FAF2-4B2F-8091-92AE1C8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8A892-67C4-427E-9D94-0804FAAB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C7EC-5BFB-466D-BCBB-1B09B840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95914-55C2-43BF-8F38-993F1433F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9919-169A-4E00-B8BC-5AFAD72396C0}" type="datetimeFigureOut">
              <a:rPr lang="en-US" smtClean="0"/>
              <a:t>04/10/2020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4345-07BD-4394-8BF4-02415814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A1E6-4364-46CB-B0A7-F59B383D7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A97B-FAF2-4B2F-8091-92AE1C8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E3340C-7BCD-4E38-BC0D-61EBC29C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80" y="3845663"/>
            <a:ext cx="5121334" cy="1178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522D2-CB18-4AFE-B507-428EB4DB2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914" y="3458577"/>
            <a:ext cx="2081846" cy="1565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9E6B1-CDED-4CA0-80D1-414D7EA04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573" y="2030125"/>
            <a:ext cx="3759947" cy="1428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73567-7C5B-478E-8A19-233EEAA03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45" y="1538251"/>
            <a:ext cx="5160628" cy="1309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5D405-CE60-4200-874B-B36B9D3CF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86" y="215349"/>
            <a:ext cx="5108236" cy="1322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84A4D-12D1-4D84-9740-DC74D5C5B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128" y="366674"/>
            <a:ext cx="6562118" cy="16634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78CF21-AF74-4E81-BF6D-76AF883704D3}"/>
              </a:ext>
            </a:extLst>
          </p:cNvPr>
          <p:cNvCxnSpPr>
            <a:cxnSpLocks/>
          </p:cNvCxnSpPr>
          <p:nvPr/>
        </p:nvCxnSpPr>
        <p:spPr>
          <a:xfrm>
            <a:off x="1649691" y="4817097"/>
            <a:ext cx="424206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5E298F-A841-457E-AC09-27BFB13D4E5D}"/>
              </a:ext>
            </a:extLst>
          </p:cNvPr>
          <p:cNvSpPr txBox="1"/>
          <p:nvPr/>
        </p:nvSpPr>
        <p:spPr>
          <a:xfrm>
            <a:off x="868685" y="4493931"/>
            <a:ext cx="99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  <a:p>
            <a:r>
              <a:rPr lang="en-US" dirty="0"/>
              <a:t>Scene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D61406-08C0-4F94-9E61-100785B14643}"/>
              </a:ext>
            </a:extLst>
          </p:cNvPr>
          <p:cNvCxnSpPr>
            <a:cxnSpLocks/>
          </p:cNvCxnSpPr>
          <p:nvPr/>
        </p:nvCxnSpPr>
        <p:spPr>
          <a:xfrm>
            <a:off x="6961340" y="4743254"/>
            <a:ext cx="424206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0690AD-2086-4B07-AF3A-9F6FA5ADAC09}"/>
              </a:ext>
            </a:extLst>
          </p:cNvPr>
          <p:cNvSpPr txBox="1"/>
          <p:nvPr/>
        </p:nvSpPr>
        <p:spPr>
          <a:xfrm>
            <a:off x="6023728" y="4536551"/>
            <a:ext cx="10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Scene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C179FA-8CD8-42BA-8CDC-0D93DB51C261}"/>
              </a:ext>
            </a:extLst>
          </p:cNvPr>
          <p:cNvCxnSpPr>
            <a:cxnSpLocks/>
          </p:cNvCxnSpPr>
          <p:nvPr/>
        </p:nvCxnSpPr>
        <p:spPr>
          <a:xfrm flipH="1">
            <a:off x="5118754" y="2491819"/>
            <a:ext cx="467843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A63EEA-A380-44C5-86FC-0EEDF59AB29D}"/>
              </a:ext>
            </a:extLst>
          </p:cNvPr>
          <p:cNvSpPr txBox="1"/>
          <p:nvPr/>
        </p:nvSpPr>
        <p:spPr>
          <a:xfrm>
            <a:off x="5586597" y="2284795"/>
            <a:ext cx="99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Scene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0768F6-BCE4-40CD-8FEF-5AADB3AC2537}"/>
              </a:ext>
            </a:extLst>
          </p:cNvPr>
          <p:cNvCxnSpPr>
            <a:cxnSpLocks/>
          </p:cNvCxnSpPr>
          <p:nvPr/>
        </p:nvCxnSpPr>
        <p:spPr>
          <a:xfrm>
            <a:off x="4770422" y="927729"/>
            <a:ext cx="424206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B95829-AAD4-4566-A20F-FCF9393A2062}"/>
              </a:ext>
            </a:extLst>
          </p:cNvPr>
          <p:cNvSpPr txBox="1"/>
          <p:nvPr/>
        </p:nvSpPr>
        <p:spPr>
          <a:xfrm>
            <a:off x="3905082" y="721026"/>
            <a:ext cx="99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Scene 4</a:t>
            </a:r>
          </a:p>
        </p:txBody>
      </p:sp>
    </p:spTree>
    <p:extLst>
      <p:ext uri="{BB962C8B-B14F-4D97-AF65-F5344CB8AC3E}">
        <p14:creationId xmlns:p14="http://schemas.microsoft.com/office/powerpoint/2010/main" val="70711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Đinh Nguyễn Anh Dũng</dc:creator>
  <cp:lastModifiedBy>Đinh Nguyễn Anh Dũng</cp:lastModifiedBy>
  <cp:revision>4</cp:revision>
  <dcterms:created xsi:type="dcterms:W3CDTF">2020-04-10T14:25:32Z</dcterms:created>
  <dcterms:modified xsi:type="dcterms:W3CDTF">2020-04-10T14:53:46Z</dcterms:modified>
</cp:coreProperties>
</file>