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2A5B-5755-42A7-8BB4-149FEE557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F5FC5-9EB8-4ED4-9060-39DD4C11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7A3B-7CEC-4DB8-9ACC-744A8D83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E0F0-51FA-4380-B164-F770B0F3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E3AC-E93E-4E1E-B3E1-A013C653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3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6E14-5738-43B8-BC45-A0882179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D53A0-C675-4FD5-B4A2-D5FB5115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FEC7-AE3D-4F01-BF65-9A12C72E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AC79-2019-4EFB-B2C9-7A72A641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371B-33C8-4D26-8ED9-4EE2DE85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9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75B57-BC19-42B3-A0F9-5F002A8AF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B8783-5234-445E-A55E-F588ABC2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1368-0FEC-4F18-8FAE-2E01809C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2407-7351-46C7-A41C-6264B3F5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1F50-FF92-47CF-9AC2-572598CA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3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ED5F-E785-460F-A929-DF107F3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15B8-4DA5-46FB-87FE-3FBA9BC5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CC69-82D5-4323-8475-A3893AF0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1312-D74F-4E2E-8C30-517E72E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D2C5-22C9-4B30-9A19-AB8C0BFB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3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963-B0A1-4A24-AB59-C07B17AA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9AFCA-E679-4D11-9969-A6666D68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FEAE-A2B3-4054-8F8A-94E8CDCF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4E9A-5292-48E0-B4D3-BB940CDE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4131-D0CE-471D-B55B-D683981C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1B67-F846-407F-B944-39C75494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7912-7505-4C5E-98F0-F88D79D28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E75E-10A1-4949-BE1A-75D7AA56B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EE1F4-830F-420E-A27D-EDCEE40B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B1C5A-CE81-40AB-8703-B4359E4E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75A8-01C7-4025-8514-D7A8A8B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39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5738-E0FA-4E75-A633-A1B0FCF2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B64B8-11F0-4C7A-B625-37518931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6122-E4A1-4B77-8381-6258E27A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48BCD-2B53-488D-B82E-CBD6314F7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6922-F36A-48F0-B6CE-66872A5E9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EBB5D-324A-4AF0-B4B0-9A75CA5D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A3F9C-3969-4A67-B56D-CB67A8F7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A69D8-12EC-46DE-8C14-93BCC221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67B9-C89A-4E60-807F-C5D3C070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3A663-1A27-48F0-9847-BA69DFF9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6C6C2-EF2D-4174-B858-21CDD4CA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925FE-1A2F-4E09-BA73-3C735A32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A0093-E184-4066-A5DB-0CE8B128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F942E-5030-4C06-9B51-CF22586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91D3-3EC8-4C8E-B5BF-F7851239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2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E202-2648-4926-86D3-21494D49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0E48-E7A0-47F0-A29A-6DB6D982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21BA1-3C7E-4C6C-86CA-E66D970C8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BBB3A-1D06-44AE-977C-F967E1E7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82517-F353-4736-BE35-64691998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88D9-C037-4CE8-BC87-C0EF242D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0A65-364A-4588-B078-72C27FC9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FD803-0050-4878-B127-BDBDC35D1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E4F25-FCEC-44FB-A520-D03DF8980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95AE-3AD4-41D4-BCF0-27FBF8B0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1593E-C272-4B6E-ADBE-C045CF94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17362-1333-4070-B7A4-F0F2FD2C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C6D57-6F1F-45C7-A0A7-565FAEE8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D0F56-AAF3-4621-98EF-2377C274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FD58-10CE-462E-8776-9849F1298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6A33-C992-4A48-B747-A44DC1305C0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1741-4965-4119-977C-EF6399A2E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1669-A56E-4FE7-A1D8-B80C3D77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29B5-1AAF-4672-AE9C-8A2DAA56F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5263F9-F6FB-43C1-8D25-5A184EF56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17797E-64D1-44E9-A9F0-EDB27E84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D2CCD-0701-4958-8474-49FDF31D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" y="172122"/>
            <a:ext cx="12150641" cy="65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7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C96-31D1-499C-B9DE-DE96FF5D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0268F-2E0F-44AF-BE53-A891EC868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8" y="365125"/>
            <a:ext cx="11754989" cy="6004841"/>
          </a:xfrm>
        </p:spPr>
      </p:pic>
    </p:spTree>
    <p:extLst>
      <p:ext uri="{BB962C8B-B14F-4D97-AF65-F5344CB8AC3E}">
        <p14:creationId xmlns:p14="http://schemas.microsoft.com/office/powerpoint/2010/main" val="110070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70A-DB94-4853-A054-56E52E1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6846F-368A-4FF0-9C75-44F938B3E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5" y="365125"/>
            <a:ext cx="11611855" cy="6349085"/>
          </a:xfrm>
        </p:spPr>
      </p:pic>
    </p:spTree>
    <p:extLst>
      <p:ext uri="{BB962C8B-B14F-4D97-AF65-F5344CB8AC3E}">
        <p14:creationId xmlns:p14="http://schemas.microsoft.com/office/powerpoint/2010/main" val="340167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A29E-EE49-4E15-AC1A-AC2CD6F6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3988F3E-F916-40FD-AB32-8B5FB48ED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2" y="677731"/>
            <a:ext cx="10443638" cy="5596050"/>
          </a:xfrm>
        </p:spPr>
      </p:pic>
    </p:spTree>
    <p:extLst>
      <p:ext uri="{BB962C8B-B14F-4D97-AF65-F5344CB8AC3E}">
        <p14:creationId xmlns:p14="http://schemas.microsoft.com/office/powerpoint/2010/main" val="384210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C913-573F-4561-9C79-6891B154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167D52C-7288-44B6-AFAF-C4FC6827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" y="462579"/>
            <a:ext cx="11175806" cy="5940294"/>
          </a:xfrm>
        </p:spPr>
      </p:pic>
    </p:spTree>
    <p:extLst>
      <p:ext uri="{BB962C8B-B14F-4D97-AF65-F5344CB8AC3E}">
        <p14:creationId xmlns:p14="http://schemas.microsoft.com/office/powerpoint/2010/main" val="358808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3A05-C5E7-40FC-9F57-108E0BA6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E7030CAA-F606-41A9-80EA-6942483E6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6" y="601915"/>
            <a:ext cx="11218964" cy="5477716"/>
          </a:xfrm>
        </p:spPr>
      </p:pic>
    </p:spTree>
    <p:extLst>
      <p:ext uri="{BB962C8B-B14F-4D97-AF65-F5344CB8AC3E}">
        <p14:creationId xmlns:p14="http://schemas.microsoft.com/office/powerpoint/2010/main" val="172053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uilding, person, text&#10;&#10;Description generated with very high confidence">
            <a:extLst>
              <a:ext uri="{FF2B5EF4-FFF2-40B4-BE49-F238E27FC236}">
                <a16:creationId xmlns:a16="http://schemas.microsoft.com/office/drawing/2014/main" id="{17707203-4148-460E-A4CA-E37C752AC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00282"/>
            <a:ext cx="11898086" cy="6272660"/>
          </a:xfrm>
        </p:spPr>
      </p:pic>
    </p:spTree>
    <p:extLst>
      <p:ext uri="{BB962C8B-B14F-4D97-AF65-F5344CB8AC3E}">
        <p14:creationId xmlns:p14="http://schemas.microsoft.com/office/powerpoint/2010/main" val="26023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80B4B-A23A-4D8B-9237-E3A5ACE32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24" y="0"/>
            <a:ext cx="10545577" cy="6411558"/>
          </a:xfrm>
        </p:spPr>
      </p:pic>
    </p:spTree>
    <p:extLst>
      <p:ext uri="{BB962C8B-B14F-4D97-AF65-F5344CB8AC3E}">
        <p14:creationId xmlns:p14="http://schemas.microsoft.com/office/powerpoint/2010/main" val="36495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A80E-ECEA-41C4-AA3C-C805971D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46356-30F5-495D-BEDF-52153CB0C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96" y="643281"/>
            <a:ext cx="10950551" cy="5348624"/>
          </a:xfrm>
        </p:spPr>
      </p:pic>
    </p:spTree>
    <p:extLst>
      <p:ext uri="{BB962C8B-B14F-4D97-AF65-F5344CB8AC3E}">
        <p14:creationId xmlns:p14="http://schemas.microsoft.com/office/powerpoint/2010/main" val="17218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FD3F-3E6F-4152-8BF8-B43EEB98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99146-0D7C-489A-AA1A-95076117A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7" y="624456"/>
            <a:ext cx="11101985" cy="5596050"/>
          </a:xfrm>
        </p:spPr>
      </p:pic>
    </p:spTree>
    <p:extLst>
      <p:ext uri="{BB962C8B-B14F-4D97-AF65-F5344CB8AC3E}">
        <p14:creationId xmlns:p14="http://schemas.microsoft.com/office/powerpoint/2010/main" val="27692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E42A-C676-4C9B-B6B9-A714C1F4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94481-8862-46AC-AAA7-6AE938481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2" y="161365"/>
            <a:ext cx="11512249" cy="6432457"/>
          </a:xfrm>
        </p:spPr>
      </p:pic>
    </p:spTree>
    <p:extLst>
      <p:ext uri="{BB962C8B-B14F-4D97-AF65-F5344CB8AC3E}">
        <p14:creationId xmlns:p14="http://schemas.microsoft.com/office/powerpoint/2010/main" val="10702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2975C34-6A48-4BBC-8F08-20F657676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8" y="356593"/>
            <a:ext cx="11528203" cy="5904357"/>
          </a:xfrm>
        </p:spPr>
      </p:pic>
    </p:spTree>
    <p:extLst>
      <p:ext uri="{BB962C8B-B14F-4D97-AF65-F5344CB8AC3E}">
        <p14:creationId xmlns:p14="http://schemas.microsoft.com/office/powerpoint/2010/main" val="81677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71CE1C6C-A86A-40F0-87A4-9BCA5E2EF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0" y="408663"/>
            <a:ext cx="10736880" cy="5768172"/>
          </a:xfrm>
        </p:spPr>
      </p:pic>
    </p:spTree>
    <p:extLst>
      <p:ext uri="{BB962C8B-B14F-4D97-AF65-F5344CB8AC3E}">
        <p14:creationId xmlns:p14="http://schemas.microsoft.com/office/powerpoint/2010/main" val="281540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7636-B8F5-4CC2-BDD3-27E25055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group of people posing for a photo&#10;&#10;Description generated with high confidence">
            <a:extLst>
              <a:ext uri="{FF2B5EF4-FFF2-40B4-BE49-F238E27FC236}">
                <a16:creationId xmlns:a16="http://schemas.microsoft.com/office/drawing/2014/main" id="{7F0D6BA0-2DF3-41C6-A5BC-E1CD40060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0068"/>
            <a:ext cx="11758502" cy="6047871"/>
          </a:xfrm>
        </p:spPr>
      </p:pic>
    </p:spTree>
    <p:extLst>
      <p:ext uri="{BB962C8B-B14F-4D97-AF65-F5344CB8AC3E}">
        <p14:creationId xmlns:p14="http://schemas.microsoft.com/office/powerpoint/2010/main" val="74569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BA15-C41E-4B18-A41A-5E10CD2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6417A010-9F27-4FCB-A98A-0EFBBFA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71" y="365125"/>
            <a:ext cx="11328429" cy="5682111"/>
          </a:xfrm>
        </p:spPr>
      </p:pic>
    </p:spTree>
    <p:extLst>
      <p:ext uri="{BB962C8B-B14F-4D97-AF65-F5344CB8AC3E}">
        <p14:creationId xmlns:p14="http://schemas.microsoft.com/office/powerpoint/2010/main" val="151349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AZz</dc:creator>
  <cp:lastModifiedBy>AZz</cp:lastModifiedBy>
  <cp:revision>3</cp:revision>
  <dcterms:created xsi:type="dcterms:W3CDTF">2017-04-30T16:11:26Z</dcterms:created>
  <dcterms:modified xsi:type="dcterms:W3CDTF">2017-04-30T16:23:05Z</dcterms:modified>
</cp:coreProperties>
</file>