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4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421-2294-4F16-BE67-9EBD85421652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31C-C4D3-4496-8866-5ACA82AE7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75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421-2294-4F16-BE67-9EBD85421652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31C-C4D3-4496-8866-5ACA82AE7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58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421-2294-4F16-BE67-9EBD85421652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31C-C4D3-4496-8866-5ACA82AE7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1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421-2294-4F16-BE67-9EBD85421652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31C-C4D3-4496-8866-5ACA82AE7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47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421-2294-4F16-BE67-9EBD85421652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31C-C4D3-4496-8866-5ACA82AE7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9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421-2294-4F16-BE67-9EBD85421652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31C-C4D3-4496-8866-5ACA82AE7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13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421-2294-4F16-BE67-9EBD85421652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31C-C4D3-4496-8866-5ACA82AE7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59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421-2294-4F16-BE67-9EBD85421652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31C-C4D3-4496-8866-5ACA82AE7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78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421-2294-4F16-BE67-9EBD85421652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31C-C4D3-4496-8866-5ACA82AE7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75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421-2294-4F16-BE67-9EBD85421652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31C-C4D3-4496-8866-5ACA82AE7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82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421-2294-4F16-BE67-9EBD85421652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31C-C4D3-4496-8866-5ACA82AE7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10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0421-2294-4F16-BE67-9EBD85421652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131C-C4D3-4496-8866-5ACA82AE7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96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戦闘シーン仕様書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瀬之口夕介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280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一連の動作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１戦闘開始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色々な変数を初期化（特に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２実行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相手に攻撃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ターンを進め、１キャラ１ターン行動</a:t>
            </a:r>
            <a:endParaRPr lang="en-US" altLang="ja-JP" dirty="0" smtClean="0"/>
          </a:p>
          <a:p>
            <a:r>
              <a:rPr kumimoji="1" lang="ja-JP" altLang="en-US" dirty="0" smtClean="0"/>
              <a:t>３リザルト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倒した敵の</a:t>
            </a:r>
            <a:r>
              <a:rPr lang="en-US" altLang="ja-JP" dirty="0" smtClean="0"/>
              <a:t>EXP</a:t>
            </a:r>
            <a:r>
              <a:rPr lang="ja-JP" altLang="en-US" dirty="0" smtClean="0"/>
              <a:t>や金を合算し持ち物に追加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895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１戦闘開始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敵</a:t>
            </a:r>
            <a:r>
              <a:rPr lang="ja-JP" altLang="en-US" dirty="0" smtClean="0"/>
              <a:t>味方配置</a:t>
            </a:r>
            <a:endParaRPr lang="en-US" altLang="ja-JP" dirty="0" smtClean="0"/>
          </a:p>
          <a:p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初期化</a:t>
            </a:r>
            <a:endParaRPr kumimoji="1" lang="en-US" altLang="ja-JP" dirty="0" smtClean="0"/>
          </a:p>
          <a:p>
            <a:r>
              <a:rPr lang="ja-JP" altLang="en-US" dirty="0" smtClean="0"/>
              <a:t>攻撃ボタン待機</a:t>
            </a:r>
            <a:endParaRPr lang="en-US" altLang="ja-JP" dirty="0" smtClean="0"/>
          </a:p>
          <a:p>
            <a:r>
              <a:rPr kumimoji="1" lang="ja-JP" altLang="en-US" dirty="0" smtClean="0"/>
              <a:t>メニューボタン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　　設置</a:t>
            </a:r>
            <a:endParaRPr lang="en-US" altLang="ja-JP" dirty="0"/>
          </a:p>
          <a:p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バー反映</a:t>
            </a:r>
            <a:endParaRPr kumimoji="1" lang="en-US" altLang="ja-JP" dirty="0" smtClean="0"/>
          </a:p>
          <a:p>
            <a:r>
              <a:rPr lang="ja-JP" altLang="en-US" dirty="0" smtClean="0"/>
              <a:t>ターン加算</a:t>
            </a:r>
            <a:endParaRPr kumimoji="1" lang="ja-JP" altLang="en-US" dirty="0"/>
          </a:p>
        </p:txBody>
      </p:sp>
      <p:pic>
        <p:nvPicPr>
          <p:cNvPr id="2050" name="Picture 2" descr="https://media.discordapp.net/attachments/575599655262355468/592520921550684160/Screenshot_20190624-100447_RPGX.jpg?width=400&amp;height=1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358" y="2445729"/>
            <a:ext cx="7855226" cy="37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81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相手、味方にダメージなど</a:t>
            </a:r>
            <a:endParaRPr lang="en-US" altLang="ja-JP" dirty="0" smtClean="0"/>
          </a:p>
          <a:p>
            <a:r>
              <a:rPr kumimoji="1" lang="ja-JP" altLang="en-US" dirty="0" smtClean="0"/>
              <a:t>１番～６番まで順に行動</a:t>
            </a:r>
            <a:endParaRPr kumimoji="1" lang="en-US" altLang="ja-JP" dirty="0" smtClean="0"/>
          </a:p>
          <a:p>
            <a:r>
              <a:rPr lang="ja-JP" altLang="en-US" dirty="0" smtClean="0"/>
              <a:t>相手１～６を自動で選んで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攻撃</a:t>
            </a:r>
            <a:endParaRPr kumimoji="1" lang="en-US" altLang="ja-JP" dirty="0"/>
          </a:p>
          <a:p>
            <a:r>
              <a:rPr kumimoji="1" lang="ja-JP" altLang="en-US" dirty="0" smtClean="0"/>
              <a:t>バフデバフを全体単体</a:t>
            </a:r>
            <a:endParaRPr kumimoji="1" lang="en-US" altLang="ja-JP" dirty="0" smtClean="0"/>
          </a:p>
          <a:p>
            <a:r>
              <a:rPr lang="ja-JP" altLang="en-US" dirty="0"/>
              <a:t>敵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HP</a:t>
            </a:r>
            <a:r>
              <a:rPr lang="ja-JP" altLang="en-US" dirty="0" smtClean="0"/>
              <a:t>０になったら消す</a:t>
            </a:r>
            <a:r>
              <a:rPr kumimoji="1" lang="ja-JP" altLang="en-US" dirty="0" smtClean="0"/>
              <a:t>　　　　　　　　　　　　　　　　　　　　　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pic>
        <p:nvPicPr>
          <p:cNvPr id="1026" name="Picture 2" descr="ãå¯¾é­å¿ rpg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009" y="1690688"/>
            <a:ext cx="5966791" cy="446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0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３リザルト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「リザルト」と表記</a:t>
            </a:r>
            <a:endParaRPr kumimoji="1" lang="en-US" altLang="ja-JP" dirty="0" smtClean="0"/>
          </a:p>
          <a:p>
            <a:r>
              <a:rPr kumimoji="1" lang="en-US" altLang="ja-JP" dirty="0" smtClean="0"/>
              <a:t>EXP</a:t>
            </a:r>
            <a:r>
              <a:rPr kumimoji="1" lang="ja-JP" altLang="en-US" dirty="0" smtClean="0"/>
              <a:t>と金集計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できれば経験値系はゲージで表現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メインメニューに戻る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多分まだできないと思うけど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ミッション系もいれれたらなと</a:t>
            </a:r>
            <a:endParaRPr kumimoji="1" lang="ja-JP" altLang="en-US" dirty="0"/>
          </a:p>
        </p:txBody>
      </p:sp>
      <p:pic>
        <p:nvPicPr>
          <p:cNvPr id="3074" name="Picture 2" descr="https://media.discordapp.net/attachments/575599655262355468/592521979727183873/Screenshot_20190624-101006_RPGX.jpg?width=400&amp;height=1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5625"/>
            <a:ext cx="3810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media.discordapp.net/attachments/575599655262355468/592521985981022209/Screenshot_20190624-101019_RPGX.jpg?width=400&amp;height=1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367212"/>
            <a:ext cx="3810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34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57</Words>
  <Application>Microsoft Office PowerPoint</Application>
  <PresentationFormat>ワイド画面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戦闘シーン仕様書</vt:lpstr>
      <vt:lpstr>一連の動作</vt:lpstr>
      <vt:lpstr>１戦闘開始</vt:lpstr>
      <vt:lpstr>２実行</vt:lpstr>
      <vt:lpstr>３リザルト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戦闘シーン仕様書</dc:title>
  <dc:creator>nwuser</dc:creator>
  <cp:lastModifiedBy>nwuser</cp:lastModifiedBy>
  <cp:revision>8</cp:revision>
  <dcterms:created xsi:type="dcterms:W3CDTF">2019-06-24T00:40:04Z</dcterms:created>
  <dcterms:modified xsi:type="dcterms:W3CDTF">2019-06-24T03:39:44Z</dcterms:modified>
</cp:coreProperties>
</file>