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9" r:id="rId1"/>
  </p:sldMasterIdLst>
  <p:notesMasterIdLst>
    <p:notesMasterId r:id="rId27"/>
  </p:notesMasterIdLst>
  <p:sldIdLst>
    <p:sldId id="287" r:id="rId2"/>
    <p:sldId id="264" r:id="rId3"/>
    <p:sldId id="257" r:id="rId4"/>
    <p:sldId id="266" r:id="rId5"/>
    <p:sldId id="268" r:id="rId6"/>
    <p:sldId id="290" r:id="rId7"/>
    <p:sldId id="291" r:id="rId8"/>
    <p:sldId id="292" r:id="rId9"/>
    <p:sldId id="293" r:id="rId10"/>
    <p:sldId id="295" r:id="rId11"/>
    <p:sldId id="259" r:id="rId12"/>
    <p:sldId id="279" r:id="rId13"/>
    <p:sldId id="280" r:id="rId14"/>
    <p:sldId id="281" r:id="rId15"/>
    <p:sldId id="282" r:id="rId16"/>
    <p:sldId id="283" r:id="rId17"/>
    <p:sldId id="261" r:id="rId18"/>
    <p:sldId id="284" r:id="rId19"/>
    <p:sldId id="285" r:id="rId20"/>
    <p:sldId id="272" r:id="rId21"/>
    <p:sldId id="286" r:id="rId22"/>
    <p:sldId id="274" r:id="rId23"/>
    <p:sldId id="275" r:id="rId24"/>
    <p:sldId id="288" r:id="rId25"/>
    <p:sldId id="289" r:id="rId26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96" autoAdjust="0"/>
  </p:normalViewPr>
  <p:slideViewPr>
    <p:cSldViewPr snapToGrid="0">
      <p:cViewPr varScale="1">
        <p:scale>
          <a:sx n="86" d="100"/>
          <a:sy n="86" d="100"/>
        </p:scale>
        <p:origin x="15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A7D78E-65BC-4161-A444-231FACE0B2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F70A2C-D5ED-454E-8F87-B63FDE2840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hardware</a:t>
          </a:r>
        </a:p>
      </dgm:t>
    </dgm:pt>
    <dgm:pt modelId="{C5B8162F-2AF1-4966-8FFC-F3EBBB7CC268}" type="parTrans" cxnId="{06128256-664D-4FD2-9A6C-210CCBDAA7BE}">
      <dgm:prSet/>
      <dgm:spPr/>
      <dgm:t>
        <a:bodyPr/>
        <a:lstStyle/>
        <a:p>
          <a:endParaRPr lang="en-US"/>
        </a:p>
      </dgm:t>
    </dgm:pt>
    <dgm:pt modelId="{EC9683FC-2040-45BF-B995-034B839BE3E2}" type="sibTrans" cxnId="{06128256-664D-4FD2-9A6C-210CCBDAA7BE}">
      <dgm:prSet/>
      <dgm:spPr/>
      <dgm:t>
        <a:bodyPr/>
        <a:lstStyle/>
        <a:p>
          <a:endParaRPr lang="en-US"/>
        </a:p>
      </dgm:t>
    </dgm:pt>
    <dgm:pt modelId="{14BB0B92-045C-43E7-BBEE-030CB796E5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EasyEDA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EEB40D-332D-476F-BCCC-A81AD55F315B}" type="parTrans" cxnId="{67E70769-E164-4DB7-B69C-F16AE42A7B90}">
      <dgm:prSet/>
      <dgm:spPr/>
      <dgm:t>
        <a:bodyPr/>
        <a:lstStyle/>
        <a:p>
          <a:endParaRPr lang="en-US"/>
        </a:p>
      </dgm:t>
    </dgm:pt>
    <dgm:pt modelId="{68EF63F2-C434-47A7-B2A4-FB0E0F1D2DBE}" type="sibTrans" cxnId="{67E70769-E164-4DB7-B69C-F16AE42A7B90}">
      <dgm:prSet/>
      <dgm:spPr/>
      <dgm:t>
        <a:bodyPr/>
        <a:lstStyle/>
        <a:p>
          <a:endParaRPr lang="en-US"/>
        </a:p>
      </dgm:t>
    </dgm:pt>
    <dgm:pt modelId="{19C774E0-4BA0-4721-A88A-31C1E8A80D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firmware</a:t>
          </a:r>
        </a:p>
      </dgm:t>
    </dgm:pt>
    <dgm:pt modelId="{1769E781-B97C-4851-A7FE-137D295B8E08}" type="parTrans" cxnId="{8EF765DE-94B6-44F1-B04B-725000A15895}">
      <dgm:prSet/>
      <dgm:spPr/>
      <dgm:t>
        <a:bodyPr/>
        <a:lstStyle/>
        <a:p>
          <a:endParaRPr lang="en-US"/>
        </a:p>
      </dgm:t>
    </dgm:pt>
    <dgm:pt modelId="{D578A1CA-D3FE-43CB-82E6-0526CBAB1D73}" type="sibTrans" cxnId="{8EF765DE-94B6-44F1-B04B-725000A15895}">
      <dgm:prSet/>
      <dgm:spPr/>
      <dgm:t>
        <a:bodyPr/>
        <a:lstStyle/>
        <a:p>
          <a:endParaRPr lang="en-US"/>
        </a:p>
      </dgm:t>
    </dgm:pt>
    <dgm:pt modelId="{57619F10-DF92-4AA0-84CD-76D593554C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Arduino </a:t>
          </a:r>
        </a:p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Free RTOS</a:t>
          </a:r>
        </a:p>
      </dgm:t>
    </dgm:pt>
    <dgm:pt modelId="{1BD4F9DE-7633-4FCF-B9C2-32354DC28985}" type="parTrans" cxnId="{482AC180-148C-4892-9984-34430F90F5FF}">
      <dgm:prSet/>
      <dgm:spPr/>
      <dgm:t>
        <a:bodyPr/>
        <a:lstStyle/>
        <a:p>
          <a:endParaRPr lang="en-US"/>
        </a:p>
      </dgm:t>
    </dgm:pt>
    <dgm:pt modelId="{09DE3F08-AB1C-4547-A5B7-E1F8EEC59941}" type="sibTrans" cxnId="{482AC180-148C-4892-9984-34430F90F5FF}">
      <dgm:prSet/>
      <dgm:spPr/>
      <dgm:t>
        <a:bodyPr/>
        <a:lstStyle/>
        <a:p>
          <a:endParaRPr lang="en-US"/>
        </a:p>
      </dgm:t>
    </dgm:pt>
    <dgm:pt modelId="{48F892A7-4FE5-49F8-AFE1-4DFD19999C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000webhost</a:t>
          </a:r>
        </a:p>
      </dgm:t>
    </dgm:pt>
    <dgm:pt modelId="{84ECD9E5-4B42-465B-BBF7-F935F4A8CB7E}" type="parTrans" cxnId="{1FADA27B-401F-42E7-B0C7-42A4BA9DA8E9}">
      <dgm:prSet/>
      <dgm:spPr/>
      <dgm:t>
        <a:bodyPr/>
        <a:lstStyle/>
        <a:p>
          <a:endParaRPr lang="en-US"/>
        </a:p>
      </dgm:t>
    </dgm:pt>
    <dgm:pt modelId="{35DCF510-D25D-4694-9CD4-D027A9827787}" type="sibTrans" cxnId="{1FADA27B-401F-42E7-B0C7-42A4BA9DA8E9}">
      <dgm:prSet/>
      <dgm:spPr/>
      <dgm:t>
        <a:bodyPr/>
        <a:lstStyle/>
        <a:p>
          <a:endParaRPr lang="en-US"/>
        </a:p>
      </dgm:t>
    </dgm:pt>
    <dgm:pt modelId="{B0F47A85-8E16-4BA0-A2CF-DB59BF446E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Website</a:t>
          </a:r>
        </a:p>
      </dgm:t>
    </dgm:pt>
    <dgm:pt modelId="{7AE76D34-93F4-4D62-8142-5E19B8491476}" type="parTrans" cxnId="{E95DF462-C525-49A6-9B14-8E09CB6F576A}">
      <dgm:prSet/>
      <dgm:spPr/>
      <dgm:t>
        <a:bodyPr/>
        <a:lstStyle/>
        <a:p>
          <a:endParaRPr lang="en-US"/>
        </a:p>
      </dgm:t>
    </dgm:pt>
    <dgm:pt modelId="{8F51DA5A-9141-49BA-95C0-3921B4925621}" type="sibTrans" cxnId="{E95DF462-C525-49A6-9B14-8E09CB6F576A}">
      <dgm:prSet/>
      <dgm:spPr/>
      <dgm:t>
        <a:bodyPr/>
        <a:lstStyle/>
        <a:p>
          <a:endParaRPr lang="en-US"/>
        </a:p>
      </dgm:t>
    </dgm:pt>
    <dgm:pt modelId="{A1CE8BC9-D009-412D-A14F-00BA4BD137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Hosting</a:t>
          </a:r>
        </a:p>
      </dgm:t>
    </dgm:pt>
    <dgm:pt modelId="{05033129-CA18-4D5B-8030-4B35C3BED2D1}" type="parTrans" cxnId="{68A0B772-3470-425E-A059-52FE451411E8}">
      <dgm:prSet/>
      <dgm:spPr/>
      <dgm:t>
        <a:bodyPr/>
        <a:lstStyle/>
        <a:p>
          <a:endParaRPr lang="en-US"/>
        </a:p>
      </dgm:t>
    </dgm:pt>
    <dgm:pt modelId="{07673A8E-FBDD-43AA-8938-393496E988AD}" type="sibTrans" cxnId="{68A0B772-3470-425E-A059-52FE451411E8}">
      <dgm:prSet/>
      <dgm:spPr/>
      <dgm:t>
        <a:bodyPr/>
        <a:lstStyle/>
        <a:p>
          <a:endParaRPr lang="en-US"/>
        </a:p>
      </dgm:t>
    </dgm:pt>
    <dgm:pt modelId="{6EE76BFE-4E74-4520-B109-141306120C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PhpMyAdmin</a:t>
          </a:r>
        </a:p>
      </dgm:t>
    </dgm:pt>
    <dgm:pt modelId="{ADC03741-E275-433F-9814-A95167D11C16}" type="parTrans" cxnId="{5BE85272-DFB4-4FF0-8A35-B6400B12D766}">
      <dgm:prSet/>
      <dgm:spPr/>
      <dgm:t>
        <a:bodyPr/>
        <a:lstStyle/>
        <a:p>
          <a:endParaRPr lang="en-US"/>
        </a:p>
      </dgm:t>
    </dgm:pt>
    <dgm:pt modelId="{B55CA634-96D2-4C90-B38E-5BA519FD194D}" type="sibTrans" cxnId="{5BE85272-DFB4-4FF0-8A35-B6400B12D766}">
      <dgm:prSet/>
      <dgm:spPr/>
      <dgm:t>
        <a:bodyPr/>
        <a:lstStyle/>
        <a:p>
          <a:endParaRPr lang="en-US"/>
        </a:p>
      </dgm:t>
    </dgm:pt>
    <dgm:pt modelId="{488CABD4-034D-4DD9-B768-6FAE2C107593}" type="pres">
      <dgm:prSet presAssocID="{1FA7D78E-65BC-4161-A444-231FACE0B2E9}" presName="root" presStyleCnt="0">
        <dgm:presLayoutVars>
          <dgm:dir/>
          <dgm:resizeHandles val="exact"/>
        </dgm:presLayoutVars>
      </dgm:prSet>
      <dgm:spPr/>
    </dgm:pt>
    <dgm:pt modelId="{2460192C-D3D6-4C7F-8952-509FC9806854}" type="pres">
      <dgm:prSet presAssocID="{33F70A2C-D5ED-454E-8F87-B63FDE2840FF}" presName="compNode" presStyleCnt="0"/>
      <dgm:spPr/>
    </dgm:pt>
    <dgm:pt modelId="{B60D046E-9D39-47FE-8E53-A46992436129}" type="pres">
      <dgm:prSet presAssocID="{33F70A2C-D5ED-454E-8F87-B63FDE2840FF}" presName="bgRect" presStyleLbl="bgShp" presStyleIdx="0" presStyleCnt="3"/>
      <dgm:spPr/>
    </dgm:pt>
    <dgm:pt modelId="{06897FC7-44C2-4EF1-B6A4-D31426E16A44}" type="pres">
      <dgm:prSet presAssocID="{33F70A2C-D5ED-454E-8F87-B63FDE2840FF}" presName="iconRect" presStyleLbl="node1" presStyleIdx="0" presStyleCnt="3" custLinFactNeighborX="1260" custLinFactNeighborY="1169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7DA2AA7-203F-4710-BA5B-C4DCA7A47A07}" type="pres">
      <dgm:prSet presAssocID="{33F70A2C-D5ED-454E-8F87-B63FDE2840FF}" presName="spaceRect" presStyleCnt="0"/>
      <dgm:spPr/>
    </dgm:pt>
    <dgm:pt modelId="{BDDA2825-939B-4E06-B5C1-981A4DB17213}" type="pres">
      <dgm:prSet presAssocID="{33F70A2C-D5ED-454E-8F87-B63FDE2840FF}" presName="parTx" presStyleLbl="revTx" presStyleIdx="0" presStyleCnt="6">
        <dgm:presLayoutVars>
          <dgm:chMax val="0"/>
          <dgm:chPref val="0"/>
        </dgm:presLayoutVars>
      </dgm:prSet>
      <dgm:spPr/>
    </dgm:pt>
    <dgm:pt modelId="{712FF35F-B520-47DB-B41D-56464E65AA93}" type="pres">
      <dgm:prSet presAssocID="{33F70A2C-D5ED-454E-8F87-B63FDE2840FF}" presName="desTx" presStyleLbl="revTx" presStyleIdx="1" presStyleCnt="6">
        <dgm:presLayoutVars/>
      </dgm:prSet>
      <dgm:spPr/>
    </dgm:pt>
    <dgm:pt modelId="{61E5F9DD-5D3E-41F4-906F-6B0875D406A2}" type="pres">
      <dgm:prSet presAssocID="{EC9683FC-2040-45BF-B995-034B839BE3E2}" presName="sibTrans" presStyleCnt="0"/>
      <dgm:spPr/>
    </dgm:pt>
    <dgm:pt modelId="{BCE9A6C9-BE60-4F64-B78B-4F6D766F0D84}" type="pres">
      <dgm:prSet presAssocID="{19C774E0-4BA0-4721-A88A-31C1E8A80D6F}" presName="compNode" presStyleCnt="0"/>
      <dgm:spPr/>
    </dgm:pt>
    <dgm:pt modelId="{03D0E8A0-21F6-4429-B1D6-EF162F84A227}" type="pres">
      <dgm:prSet presAssocID="{19C774E0-4BA0-4721-A88A-31C1E8A80D6F}" presName="bgRect" presStyleLbl="bgShp" presStyleIdx="1" presStyleCnt="3"/>
      <dgm:spPr/>
    </dgm:pt>
    <dgm:pt modelId="{D278B2E8-0EC1-41FA-917C-2C0B1125E89F}" type="pres">
      <dgm:prSet presAssocID="{19C774E0-4BA0-4721-A88A-31C1E8A80D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1416BD7-3553-4CE7-86D6-D54BD77E2EA3}" type="pres">
      <dgm:prSet presAssocID="{19C774E0-4BA0-4721-A88A-31C1E8A80D6F}" presName="spaceRect" presStyleCnt="0"/>
      <dgm:spPr/>
    </dgm:pt>
    <dgm:pt modelId="{5A4291BA-E56E-41A0-863F-A53429FBCA75}" type="pres">
      <dgm:prSet presAssocID="{19C774E0-4BA0-4721-A88A-31C1E8A80D6F}" presName="parTx" presStyleLbl="revTx" presStyleIdx="2" presStyleCnt="6">
        <dgm:presLayoutVars>
          <dgm:chMax val="0"/>
          <dgm:chPref val="0"/>
        </dgm:presLayoutVars>
      </dgm:prSet>
      <dgm:spPr/>
    </dgm:pt>
    <dgm:pt modelId="{FCFA9ED6-BC4B-49FA-B11C-7CF6A05F3167}" type="pres">
      <dgm:prSet presAssocID="{19C774E0-4BA0-4721-A88A-31C1E8A80D6F}" presName="desTx" presStyleLbl="revTx" presStyleIdx="3" presStyleCnt="6" custScaleX="105871" custLinFactNeighborX="4477">
        <dgm:presLayoutVars/>
      </dgm:prSet>
      <dgm:spPr/>
    </dgm:pt>
    <dgm:pt modelId="{EEAA9E6E-7D49-4091-BB08-E65E6455E3BF}" type="pres">
      <dgm:prSet presAssocID="{D578A1CA-D3FE-43CB-82E6-0526CBAB1D73}" presName="sibTrans" presStyleCnt="0"/>
      <dgm:spPr/>
    </dgm:pt>
    <dgm:pt modelId="{382A9915-2279-47ED-A4AF-8E5233F18C6C}" type="pres">
      <dgm:prSet presAssocID="{48F892A7-4FE5-49F8-AFE1-4DFD19999CB4}" presName="compNode" presStyleCnt="0"/>
      <dgm:spPr/>
    </dgm:pt>
    <dgm:pt modelId="{34D15A86-587E-42A0-BDAE-F44985D25AE3}" type="pres">
      <dgm:prSet presAssocID="{48F892A7-4FE5-49F8-AFE1-4DFD19999CB4}" presName="bgRect" presStyleLbl="bgShp" presStyleIdx="2" presStyleCnt="3"/>
      <dgm:spPr/>
    </dgm:pt>
    <dgm:pt modelId="{4942FBB7-990F-452F-9B03-4542588A7D4F}" type="pres">
      <dgm:prSet presAssocID="{48F892A7-4FE5-49F8-AFE1-4DFD19999CB4}" presName="iconRect" presStyleLbl="node1" presStyleIdx="2" presStyleCnt="3"/>
      <dgm:spPr>
        <a:noFill/>
        <a:ln>
          <a:noFill/>
        </a:ln>
      </dgm:spPr>
    </dgm:pt>
    <dgm:pt modelId="{EE300AC6-3C9F-4EF0-A631-9BCA36CF6D96}" type="pres">
      <dgm:prSet presAssocID="{48F892A7-4FE5-49F8-AFE1-4DFD19999CB4}" presName="spaceRect" presStyleCnt="0"/>
      <dgm:spPr/>
    </dgm:pt>
    <dgm:pt modelId="{4E7F38AA-FCE1-46AB-955B-564C2FD56388}" type="pres">
      <dgm:prSet presAssocID="{48F892A7-4FE5-49F8-AFE1-4DFD19999CB4}" presName="parTx" presStyleLbl="revTx" presStyleIdx="4" presStyleCnt="6">
        <dgm:presLayoutVars>
          <dgm:chMax val="0"/>
          <dgm:chPref val="0"/>
        </dgm:presLayoutVars>
      </dgm:prSet>
      <dgm:spPr/>
    </dgm:pt>
    <dgm:pt modelId="{85D9BF1E-33DE-4921-99CA-88B9979758FE}" type="pres">
      <dgm:prSet presAssocID="{48F892A7-4FE5-49F8-AFE1-4DFD19999CB4}" presName="desTx" presStyleLbl="revTx" presStyleIdx="5" presStyleCnt="6">
        <dgm:presLayoutVars/>
      </dgm:prSet>
      <dgm:spPr/>
    </dgm:pt>
  </dgm:ptLst>
  <dgm:cxnLst>
    <dgm:cxn modelId="{2A07ED10-6FF2-4C57-B362-EB1031C618E1}" type="presOf" srcId="{1FA7D78E-65BC-4161-A444-231FACE0B2E9}" destId="{488CABD4-034D-4DD9-B768-6FAE2C107593}" srcOrd="0" destOrd="0" presId="urn:microsoft.com/office/officeart/2018/2/layout/IconVerticalSolidList"/>
    <dgm:cxn modelId="{91BF9F37-13F2-43AE-88C0-0037BCAA1F97}" type="presOf" srcId="{57619F10-DF92-4AA0-84CD-76D593554C24}" destId="{FCFA9ED6-BC4B-49FA-B11C-7CF6A05F3167}" srcOrd="0" destOrd="0" presId="urn:microsoft.com/office/officeart/2018/2/layout/IconVerticalSolidList"/>
    <dgm:cxn modelId="{E95DF462-C525-49A6-9B14-8E09CB6F576A}" srcId="{48F892A7-4FE5-49F8-AFE1-4DFD19999CB4}" destId="{B0F47A85-8E16-4BA0-A2CF-DB59BF446E5E}" srcOrd="0" destOrd="0" parTransId="{7AE76D34-93F4-4D62-8142-5E19B8491476}" sibTransId="{8F51DA5A-9141-49BA-95C0-3921B4925621}"/>
    <dgm:cxn modelId="{AF5F8E43-56F8-455E-8F01-FF2EC9B533DF}" type="presOf" srcId="{6EE76BFE-4E74-4520-B109-141306120CE7}" destId="{85D9BF1E-33DE-4921-99CA-88B9979758FE}" srcOrd="0" destOrd="2" presId="urn:microsoft.com/office/officeart/2018/2/layout/IconVerticalSolidList"/>
    <dgm:cxn modelId="{BB3B3E64-DA36-4A7D-9715-A6E21D998A82}" type="presOf" srcId="{14BB0B92-045C-43E7-BBEE-030CB796E532}" destId="{712FF35F-B520-47DB-B41D-56464E65AA93}" srcOrd="0" destOrd="0" presId="urn:microsoft.com/office/officeart/2018/2/layout/IconVerticalSolidList"/>
    <dgm:cxn modelId="{67E70769-E164-4DB7-B69C-F16AE42A7B90}" srcId="{33F70A2C-D5ED-454E-8F87-B63FDE2840FF}" destId="{14BB0B92-045C-43E7-BBEE-030CB796E532}" srcOrd="0" destOrd="0" parTransId="{33EEB40D-332D-476F-BCCC-A81AD55F315B}" sibTransId="{68EF63F2-C434-47A7-B2A4-FB0E0F1D2DBE}"/>
    <dgm:cxn modelId="{5BE85272-DFB4-4FF0-8A35-B6400B12D766}" srcId="{48F892A7-4FE5-49F8-AFE1-4DFD19999CB4}" destId="{6EE76BFE-4E74-4520-B109-141306120CE7}" srcOrd="2" destOrd="0" parTransId="{ADC03741-E275-433F-9814-A95167D11C16}" sibTransId="{B55CA634-96D2-4C90-B38E-5BA519FD194D}"/>
    <dgm:cxn modelId="{68A0B772-3470-425E-A059-52FE451411E8}" srcId="{48F892A7-4FE5-49F8-AFE1-4DFD19999CB4}" destId="{A1CE8BC9-D009-412D-A14F-00BA4BD1379D}" srcOrd="1" destOrd="0" parTransId="{05033129-CA18-4D5B-8030-4B35C3BED2D1}" sibTransId="{07673A8E-FBDD-43AA-8938-393496E988AD}"/>
    <dgm:cxn modelId="{2FA40056-D2B2-4647-B560-F7426F925336}" type="presOf" srcId="{B0F47A85-8E16-4BA0-A2CF-DB59BF446E5E}" destId="{85D9BF1E-33DE-4921-99CA-88B9979758FE}" srcOrd="0" destOrd="0" presId="urn:microsoft.com/office/officeart/2018/2/layout/IconVerticalSolidList"/>
    <dgm:cxn modelId="{06128256-664D-4FD2-9A6C-210CCBDAA7BE}" srcId="{1FA7D78E-65BC-4161-A444-231FACE0B2E9}" destId="{33F70A2C-D5ED-454E-8F87-B63FDE2840FF}" srcOrd="0" destOrd="0" parTransId="{C5B8162F-2AF1-4966-8FFC-F3EBBB7CC268}" sibTransId="{EC9683FC-2040-45BF-B995-034B839BE3E2}"/>
    <dgm:cxn modelId="{1FADA27B-401F-42E7-B0C7-42A4BA9DA8E9}" srcId="{1FA7D78E-65BC-4161-A444-231FACE0B2E9}" destId="{48F892A7-4FE5-49F8-AFE1-4DFD19999CB4}" srcOrd="2" destOrd="0" parTransId="{84ECD9E5-4B42-465B-BBF7-F935F4A8CB7E}" sibTransId="{35DCF510-D25D-4694-9CD4-D027A9827787}"/>
    <dgm:cxn modelId="{482AC180-148C-4892-9984-34430F90F5FF}" srcId="{19C774E0-4BA0-4721-A88A-31C1E8A80D6F}" destId="{57619F10-DF92-4AA0-84CD-76D593554C24}" srcOrd="0" destOrd="0" parTransId="{1BD4F9DE-7633-4FCF-B9C2-32354DC28985}" sibTransId="{09DE3F08-AB1C-4547-A5B7-E1F8EEC59941}"/>
    <dgm:cxn modelId="{713ECF9D-A6FF-4ADF-8CB7-BA999268D789}" type="presOf" srcId="{33F70A2C-D5ED-454E-8F87-B63FDE2840FF}" destId="{BDDA2825-939B-4E06-B5C1-981A4DB17213}" srcOrd="0" destOrd="0" presId="urn:microsoft.com/office/officeart/2018/2/layout/IconVerticalSolidList"/>
    <dgm:cxn modelId="{820324CA-4F44-4C77-9ADC-8A03894152A2}" type="presOf" srcId="{19C774E0-4BA0-4721-A88A-31C1E8A80D6F}" destId="{5A4291BA-E56E-41A0-863F-A53429FBCA75}" srcOrd="0" destOrd="0" presId="urn:microsoft.com/office/officeart/2018/2/layout/IconVerticalSolidList"/>
    <dgm:cxn modelId="{7BC972CB-BE0A-4BB5-B0D6-092DE53DF4BC}" type="presOf" srcId="{48F892A7-4FE5-49F8-AFE1-4DFD19999CB4}" destId="{4E7F38AA-FCE1-46AB-955B-564C2FD56388}" srcOrd="0" destOrd="0" presId="urn:microsoft.com/office/officeart/2018/2/layout/IconVerticalSolidList"/>
    <dgm:cxn modelId="{7354F9D2-0AA3-4804-B0F0-D6B6197C8F6C}" type="presOf" srcId="{A1CE8BC9-D009-412D-A14F-00BA4BD1379D}" destId="{85D9BF1E-33DE-4921-99CA-88B9979758FE}" srcOrd="0" destOrd="1" presId="urn:microsoft.com/office/officeart/2018/2/layout/IconVerticalSolidList"/>
    <dgm:cxn modelId="{8EF765DE-94B6-44F1-B04B-725000A15895}" srcId="{1FA7D78E-65BC-4161-A444-231FACE0B2E9}" destId="{19C774E0-4BA0-4721-A88A-31C1E8A80D6F}" srcOrd="1" destOrd="0" parTransId="{1769E781-B97C-4851-A7FE-137D295B8E08}" sibTransId="{D578A1CA-D3FE-43CB-82E6-0526CBAB1D73}"/>
    <dgm:cxn modelId="{A3341B19-88EA-459C-A4D0-EB63A840E3EA}" type="presParOf" srcId="{488CABD4-034D-4DD9-B768-6FAE2C107593}" destId="{2460192C-D3D6-4C7F-8952-509FC9806854}" srcOrd="0" destOrd="0" presId="urn:microsoft.com/office/officeart/2018/2/layout/IconVerticalSolidList"/>
    <dgm:cxn modelId="{E60C0AD6-FD02-4F69-A638-2CFE52CB8F51}" type="presParOf" srcId="{2460192C-D3D6-4C7F-8952-509FC9806854}" destId="{B60D046E-9D39-47FE-8E53-A46992436129}" srcOrd="0" destOrd="0" presId="urn:microsoft.com/office/officeart/2018/2/layout/IconVerticalSolidList"/>
    <dgm:cxn modelId="{8F3D4E72-270E-4920-B8B2-A6860BFE7C50}" type="presParOf" srcId="{2460192C-D3D6-4C7F-8952-509FC9806854}" destId="{06897FC7-44C2-4EF1-B6A4-D31426E16A44}" srcOrd="1" destOrd="0" presId="urn:microsoft.com/office/officeart/2018/2/layout/IconVerticalSolidList"/>
    <dgm:cxn modelId="{E1AEEAA9-96EE-4E2B-836C-5FC58D30809E}" type="presParOf" srcId="{2460192C-D3D6-4C7F-8952-509FC9806854}" destId="{07DA2AA7-203F-4710-BA5B-C4DCA7A47A07}" srcOrd="2" destOrd="0" presId="urn:microsoft.com/office/officeart/2018/2/layout/IconVerticalSolidList"/>
    <dgm:cxn modelId="{A1353C1A-5E13-47D8-8453-6931FBE3C239}" type="presParOf" srcId="{2460192C-D3D6-4C7F-8952-509FC9806854}" destId="{BDDA2825-939B-4E06-B5C1-981A4DB17213}" srcOrd="3" destOrd="0" presId="urn:microsoft.com/office/officeart/2018/2/layout/IconVerticalSolidList"/>
    <dgm:cxn modelId="{CF090735-9611-4992-A7AC-87E9D004048B}" type="presParOf" srcId="{2460192C-D3D6-4C7F-8952-509FC9806854}" destId="{712FF35F-B520-47DB-B41D-56464E65AA93}" srcOrd="4" destOrd="0" presId="urn:microsoft.com/office/officeart/2018/2/layout/IconVerticalSolidList"/>
    <dgm:cxn modelId="{868496DB-F2EC-47E7-BA26-4AEDF0C05665}" type="presParOf" srcId="{488CABD4-034D-4DD9-B768-6FAE2C107593}" destId="{61E5F9DD-5D3E-41F4-906F-6B0875D406A2}" srcOrd="1" destOrd="0" presId="urn:microsoft.com/office/officeart/2018/2/layout/IconVerticalSolidList"/>
    <dgm:cxn modelId="{269F7116-F43E-468C-89F6-4E3924242BA7}" type="presParOf" srcId="{488CABD4-034D-4DD9-B768-6FAE2C107593}" destId="{BCE9A6C9-BE60-4F64-B78B-4F6D766F0D84}" srcOrd="2" destOrd="0" presId="urn:microsoft.com/office/officeart/2018/2/layout/IconVerticalSolidList"/>
    <dgm:cxn modelId="{E915AE7B-57C1-4864-940C-961AE8B508C4}" type="presParOf" srcId="{BCE9A6C9-BE60-4F64-B78B-4F6D766F0D84}" destId="{03D0E8A0-21F6-4429-B1D6-EF162F84A227}" srcOrd="0" destOrd="0" presId="urn:microsoft.com/office/officeart/2018/2/layout/IconVerticalSolidList"/>
    <dgm:cxn modelId="{5568980A-8440-49A4-AE24-B457626AF578}" type="presParOf" srcId="{BCE9A6C9-BE60-4F64-B78B-4F6D766F0D84}" destId="{D278B2E8-0EC1-41FA-917C-2C0B1125E89F}" srcOrd="1" destOrd="0" presId="urn:microsoft.com/office/officeart/2018/2/layout/IconVerticalSolidList"/>
    <dgm:cxn modelId="{FEC9603F-FB1A-48DF-AFB3-78364D026D6D}" type="presParOf" srcId="{BCE9A6C9-BE60-4F64-B78B-4F6D766F0D84}" destId="{11416BD7-3553-4CE7-86D6-D54BD77E2EA3}" srcOrd="2" destOrd="0" presId="urn:microsoft.com/office/officeart/2018/2/layout/IconVerticalSolidList"/>
    <dgm:cxn modelId="{1D5E2AE4-98B7-40D3-89C0-B1989487C533}" type="presParOf" srcId="{BCE9A6C9-BE60-4F64-B78B-4F6D766F0D84}" destId="{5A4291BA-E56E-41A0-863F-A53429FBCA75}" srcOrd="3" destOrd="0" presId="urn:microsoft.com/office/officeart/2018/2/layout/IconVerticalSolidList"/>
    <dgm:cxn modelId="{C83D7493-075E-4FB1-B5B7-647EB5EE3448}" type="presParOf" srcId="{BCE9A6C9-BE60-4F64-B78B-4F6D766F0D84}" destId="{FCFA9ED6-BC4B-49FA-B11C-7CF6A05F3167}" srcOrd="4" destOrd="0" presId="urn:microsoft.com/office/officeart/2018/2/layout/IconVerticalSolidList"/>
    <dgm:cxn modelId="{B36EDEFC-A306-42D8-87B0-5B7D0AEB563D}" type="presParOf" srcId="{488CABD4-034D-4DD9-B768-6FAE2C107593}" destId="{EEAA9E6E-7D49-4091-BB08-E65E6455E3BF}" srcOrd="3" destOrd="0" presId="urn:microsoft.com/office/officeart/2018/2/layout/IconVerticalSolidList"/>
    <dgm:cxn modelId="{4280B291-FF9B-4CBF-8FC5-CC6C3CE5E5DF}" type="presParOf" srcId="{488CABD4-034D-4DD9-B768-6FAE2C107593}" destId="{382A9915-2279-47ED-A4AF-8E5233F18C6C}" srcOrd="4" destOrd="0" presId="urn:microsoft.com/office/officeart/2018/2/layout/IconVerticalSolidList"/>
    <dgm:cxn modelId="{46BF74A7-5B97-48B4-B5E4-087EFF59C806}" type="presParOf" srcId="{382A9915-2279-47ED-A4AF-8E5233F18C6C}" destId="{34D15A86-587E-42A0-BDAE-F44985D25AE3}" srcOrd="0" destOrd="0" presId="urn:microsoft.com/office/officeart/2018/2/layout/IconVerticalSolidList"/>
    <dgm:cxn modelId="{60F2BDFA-2EF4-4B76-B660-99D878D39202}" type="presParOf" srcId="{382A9915-2279-47ED-A4AF-8E5233F18C6C}" destId="{4942FBB7-990F-452F-9B03-4542588A7D4F}" srcOrd="1" destOrd="0" presId="urn:microsoft.com/office/officeart/2018/2/layout/IconVerticalSolidList"/>
    <dgm:cxn modelId="{11584576-DB48-426D-86E7-689EFB0AE0FC}" type="presParOf" srcId="{382A9915-2279-47ED-A4AF-8E5233F18C6C}" destId="{EE300AC6-3C9F-4EF0-A631-9BCA36CF6D96}" srcOrd="2" destOrd="0" presId="urn:microsoft.com/office/officeart/2018/2/layout/IconVerticalSolidList"/>
    <dgm:cxn modelId="{F0BF64A3-358C-4D74-ACB9-25D2BCC1E489}" type="presParOf" srcId="{382A9915-2279-47ED-A4AF-8E5233F18C6C}" destId="{4E7F38AA-FCE1-46AB-955B-564C2FD56388}" srcOrd="3" destOrd="0" presId="urn:microsoft.com/office/officeart/2018/2/layout/IconVerticalSolidList"/>
    <dgm:cxn modelId="{E56975CC-30FC-42A9-85BE-3D1198AD8D33}" type="presParOf" srcId="{382A9915-2279-47ED-A4AF-8E5233F18C6C}" destId="{85D9BF1E-33DE-4921-99CA-88B9979758F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D046E-9D39-47FE-8E53-A46992436129}">
      <dsp:nvSpPr>
        <dsp:cNvPr id="0" name=""/>
        <dsp:cNvSpPr/>
      </dsp:nvSpPr>
      <dsp:spPr>
        <a:xfrm>
          <a:off x="-22764" y="9347"/>
          <a:ext cx="6588691" cy="1679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97FC7-44C2-4EF1-B6A4-D31426E16A44}">
      <dsp:nvSpPr>
        <dsp:cNvPr id="0" name=""/>
        <dsp:cNvSpPr/>
      </dsp:nvSpPr>
      <dsp:spPr>
        <a:xfrm>
          <a:off x="496905" y="495229"/>
          <a:ext cx="923693" cy="9236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A2825-939B-4E06-B5C1-981A4DB17213}">
      <dsp:nvSpPr>
        <dsp:cNvPr id="0" name=""/>
        <dsp:cNvSpPr/>
      </dsp:nvSpPr>
      <dsp:spPr>
        <a:xfrm>
          <a:off x="1916991" y="9347"/>
          <a:ext cx="2964910" cy="1679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1" tIns="177741" rIns="177741" bIns="1777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hardware</a:t>
          </a:r>
        </a:p>
      </dsp:txBody>
      <dsp:txXfrm>
        <a:off x="1916991" y="9347"/>
        <a:ext cx="2964910" cy="1679442"/>
      </dsp:txXfrm>
    </dsp:sp>
    <dsp:sp modelId="{712FF35F-B520-47DB-B41D-56464E65AA93}">
      <dsp:nvSpPr>
        <dsp:cNvPr id="0" name=""/>
        <dsp:cNvSpPr/>
      </dsp:nvSpPr>
      <dsp:spPr>
        <a:xfrm>
          <a:off x="4881902" y="9347"/>
          <a:ext cx="1680229" cy="1679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1" tIns="177741" rIns="177741" bIns="17774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EasyEDA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81902" y="9347"/>
        <a:ext cx="1680229" cy="1679442"/>
      </dsp:txXfrm>
    </dsp:sp>
    <dsp:sp modelId="{03D0E8A0-21F6-4429-B1D6-EF162F84A227}">
      <dsp:nvSpPr>
        <dsp:cNvPr id="0" name=""/>
        <dsp:cNvSpPr/>
      </dsp:nvSpPr>
      <dsp:spPr>
        <a:xfrm>
          <a:off x="-22764" y="2108650"/>
          <a:ext cx="6588691" cy="1679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8B2E8-0EC1-41FA-917C-2C0B1125E89F}">
      <dsp:nvSpPr>
        <dsp:cNvPr id="0" name=""/>
        <dsp:cNvSpPr/>
      </dsp:nvSpPr>
      <dsp:spPr>
        <a:xfrm>
          <a:off x="485266" y="2486524"/>
          <a:ext cx="923693" cy="9236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291BA-E56E-41A0-863F-A53429FBCA75}">
      <dsp:nvSpPr>
        <dsp:cNvPr id="0" name=""/>
        <dsp:cNvSpPr/>
      </dsp:nvSpPr>
      <dsp:spPr>
        <a:xfrm>
          <a:off x="1916991" y="2108650"/>
          <a:ext cx="2964910" cy="1679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1" tIns="177741" rIns="177741" bIns="1777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firmware</a:t>
          </a:r>
        </a:p>
      </dsp:txBody>
      <dsp:txXfrm>
        <a:off x="1916991" y="2108650"/>
        <a:ext cx="2964910" cy="1679442"/>
      </dsp:txXfrm>
    </dsp:sp>
    <dsp:sp modelId="{FCFA9ED6-BC4B-49FA-B11C-7CF6A05F3167}">
      <dsp:nvSpPr>
        <dsp:cNvPr id="0" name=""/>
        <dsp:cNvSpPr/>
      </dsp:nvSpPr>
      <dsp:spPr>
        <a:xfrm>
          <a:off x="4832579" y="2108650"/>
          <a:ext cx="1778876" cy="1679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1" tIns="177741" rIns="177741" bIns="17774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Arduino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Free RTOS</a:t>
          </a:r>
        </a:p>
      </dsp:txBody>
      <dsp:txXfrm>
        <a:off x="4832579" y="2108650"/>
        <a:ext cx="1778876" cy="1679442"/>
      </dsp:txXfrm>
    </dsp:sp>
    <dsp:sp modelId="{34D15A86-587E-42A0-BDAE-F44985D25AE3}">
      <dsp:nvSpPr>
        <dsp:cNvPr id="0" name=""/>
        <dsp:cNvSpPr/>
      </dsp:nvSpPr>
      <dsp:spPr>
        <a:xfrm>
          <a:off x="-22764" y="4207953"/>
          <a:ext cx="6588691" cy="1679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2FBB7-990F-452F-9B03-4542588A7D4F}">
      <dsp:nvSpPr>
        <dsp:cNvPr id="0" name=""/>
        <dsp:cNvSpPr/>
      </dsp:nvSpPr>
      <dsp:spPr>
        <a:xfrm>
          <a:off x="485266" y="4585827"/>
          <a:ext cx="923693" cy="9236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F38AA-FCE1-46AB-955B-564C2FD56388}">
      <dsp:nvSpPr>
        <dsp:cNvPr id="0" name=""/>
        <dsp:cNvSpPr/>
      </dsp:nvSpPr>
      <dsp:spPr>
        <a:xfrm>
          <a:off x="1916991" y="4207953"/>
          <a:ext cx="2964910" cy="1679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1" tIns="177741" rIns="177741" bIns="1777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000webhost</a:t>
          </a:r>
        </a:p>
      </dsp:txBody>
      <dsp:txXfrm>
        <a:off x="1916991" y="4207953"/>
        <a:ext cx="2964910" cy="1679442"/>
      </dsp:txXfrm>
    </dsp:sp>
    <dsp:sp modelId="{85D9BF1E-33DE-4921-99CA-88B9979758FE}">
      <dsp:nvSpPr>
        <dsp:cNvPr id="0" name=""/>
        <dsp:cNvSpPr/>
      </dsp:nvSpPr>
      <dsp:spPr>
        <a:xfrm>
          <a:off x="4881902" y="4207953"/>
          <a:ext cx="1680229" cy="1679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1" tIns="177741" rIns="177741" bIns="17774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Website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Hosting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PhpMyAdmin</a:t>
          </a:r>
        </a:p>
      </dsp:txBody>
      <dsp:txXfrm>
        <a:off x="4881902" y="4207953"/>
        <a:ext cx="1680229" cy="1679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B1129-3525-4722-87B3-03096865F52C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637C7-7970-47C1-BF4C-322CD7758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6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ô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clkk</a:t>
            </a:r>
            <a:r>
              <a:rPr lang="en-US" dirty="0"/>
              <a:t>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qua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clkk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có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637C7-7970-47C1-BF4C-322CD7758F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94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637C7-7970-47C1-BF4C-322CD7758F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38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637C7-7970-47C1-BF4C-322CD7758F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14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637C7-7970-47C1-BF4C-322CD7758F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86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637C7-7970-47C1-BF4C-322CD7758F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47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637C7-7970-47C1-BF4C-322CD7758F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10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637C7-7970-47C1-BF4C-322CD7758F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78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637C7-7970-47C1-BF4C-322CD7758F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98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637C7-7970-47C1-BF4C-322CD7758F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19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637C7-7970-47C1-BF4C-322CD7758F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95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637C7-7970-47C1-BF4C-322CD7758F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41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server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csdl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Website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637C7-7970-47C1-BF4C-322CD7758F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32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Đưa</a:t>
            </a:r>
            <a:r>
              <a:rPr lang="en-US" dirty="0"/>
              <a:t> ra 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sensor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637C7-7970-47C1-BF4C-322CD7758F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80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637C7-7970-47C1-BF4C-322CD7758F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22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Khối</a:t>
            </a:r>
            <a:r>
              <a:rPr lang="en-US" dirty="0"/>
              <a:t> sensor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Khổi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nguồn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module ESP32 camera,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637C7-7970-47C1-BF4C-322CD7758F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41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637C7-7970-47C1-BF4C-322CD7758F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93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637C7-7970-47C1-BF4C-322CD7758F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36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637C7-7970-47C1-BF4C-322CD7758F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64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637C7-7970-47C1-BF4C-322CD7758F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3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C11-38EE-4C49-94AB-9FA709289BF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FD01-277A-4236-AA71-67438181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5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C11-38EE-4C49-94AB-9FA709289BF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FD01-277A-4236-AA71-67438181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3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C11-38EE-4C49-94AB-9FA709289BF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FD01-277A-4236-AA71-67438181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2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C11-38EE-4C49-94AB-9FA709289BF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FD01-277A-4236-AA71-67438181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1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C11-38EE-4C49-94AB-9FA709289BF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FD01-277A-4236-AA71-67438181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2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C11-38EE-4C49-94AB-9FA709289BF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FD01-277A-4236-AA71-67438181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3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C11-38EE-4C49-94AB-9FA709289BF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FD01-277A-4236-AA71-67438181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1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C11-38EE-4C49-94AB-9FA709289BF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FD01-277A-4236-AA71-67438181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5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C11-38EE-4C49-94AB-9FA709289BF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FD01-277A-4236-AA71-67438181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8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C11-38EE-4C49-94AB-9FA709289BF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FD01-277A-4236-AA71-67438181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2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C11-38EE-4C49-94AB-9FA709289BF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FD01-277A-4236-AA71-67438181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1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F4C11-38EE-4C49-94AB-9FA709289BF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EFD01-277A-4236-AA71-67438181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5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4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2.jpe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hyperlink" Target="https://svgsilh.com/image/1093167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electronics.org/a-i-thinker-esp32-cam-affrodable-esp32-camera-development-board-by-seeed-studio/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38D6E5D-69A7-43E9-A277-FE18FA10858B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1074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 ĐẠI HỌC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7A8C0FF9-569C-4E67-B92B-9683C1B609A5}"/>
              </a:ext>
            </a:extLst>
          </p:cNvPr>
          <p:cNvSpPr txBox="1">
            <a:spLocks/>
          </p:cNvSpPr>
          <p:nvPr/>
        </p:nvSpPr>
        <p:spPr>
          <a:xfrm>
            <a:off x="1524000" y="230676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600" b="1" dirty="0">
              <a:latin typeface="+mj-lt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vi-VN" sz="2600" b="1" dirty="0">
                <a:latin typeface="+mj-lt"/>
                <a:cs typeface="Times New Roman" panose="02020603050405020304" pitchFamily="18" charset="0"/>
              </a:rPr>
              <a:t>Xây dựng hệ thống quan trắc chất lượng</a:t>
            </a:r>
            <a:r>
              <a:rPr lang="en-US" sz="2600" b="1" dirty="0">
                <a:latin typeface="+mj-lt"/>
                <a:cs typeface="Times New Roman" panose="02020603050405020304" pitchFamily="18" charset="0"/>
              </a:rPr>
              <a:t> k</a:t>
            </a:r>
            <a:r>
              <a:rPr lang="vi-VN" sz="2600" b="1" dirty="0">
                <a:latin typeface="+mj-lt"/>
                <a:cs typeface="Times New Roman" panose="02020603050405020304" pitchFamily="18" charset="0"/>
              </a:rPr>
              <a:t>hông khí</a:t>
            </a:r>
            <a:endParaRPr lang="en-US" sz="2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37904C23-EC82-436C-84E0-D62F385DAE52}"/>
              </a:ext>
            </a:extLst>
          </p:cNvPr>
          <p:cNvSpPr txBox="1">
            <a:spLocks/>
          </p:cNvSpPr>
          <p:nvPr/>
        </p:nvSpPr>
        <p:spPr>
          <a:xfrm>
            <a:off x="836675" y="4817910"/>
            <a:ext cx="10515600" cy="863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27" name="Table 12">
            <a:extLst>
              <a:ext uri="{FF2B5EF4-FFF2-40B4-BE49-F238E27FC236}">
                <a16:creationId xmlns:a16="http://schemas.microsoft.com/office/drawing/2014/main" id="{74DF8F2D-94AD-448F-A200-C3834B2B9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516654"/>
              </p:ext>
            </p:extLst>
          </p:nvPr>
        </p:nvGraphicFramePr>
        <p:xfrm>
          <a:off x="4449336" y="3962523"/>
          <a:ext cx="581226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6132">
                  <a:extLst>
                    <a:ext uri="{9D8B030D-6E8A-4147-A177-3AD203B41FA5}">
                      <a16:colId xmlns:a16="http://schemas.microsoft.com/office/drawing/2014/main" val="1418618414"/>
                    </a:ext>
                  </a:extLst>
                </a:gridCol>
                <a:gridCol w="2906132">
                  <a:extLst>
                    <a:ext uri="{9D8B030D-6E8A-4147-A177-3AD203B41FA5}">
                      <a16:colId xmlns:a16="http://schemas.microsoft.com/office/drawing/2014/main" val="4074969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 viên h</a:t>
                      </a:r>
                      <a:r>
                        <a:rPr lang="vi-V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ớng dẫn: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TS.Ngô Lam Trung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56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Văn Diện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8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MSSV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20150561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2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CNTT1.1 K60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92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26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A497C5-07B9-4178-A76E-3EC5478B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GSM/GPRS SIM800L</a:t>
            </a:r>
            <a:endParaRPr lang="en-US" sz="3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5D7A26-F61B-49BF-9E8E-E1B6DD5B5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GPRS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850/900/1800/1900MHz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3.7-4.2 V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SIM800L GPRS GSM Module MicroSIM Card">
            <a:extLst>
              <a:ext uri="{FF2B5EF4-FFF2-40B4-BE49-F238E27FC236}">
                <a16:creationId xmlns:a16="http://schemas.microsoft.com/office/drawing/2014/main" id="{0335E735-B36C-423C-8039-694DEFB4E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629" y="1471961"/>
            <a:ext cx="4236940" cy="397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608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ED61C-12FF-489D-99AD-BC485CC8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D493F-5E53-49D0-A0E0-5078189F9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GPRS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GPS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643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C9840-66C1-49E0-9E31-2A1649321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E32F571-9DFA-4FEC-8B42-3163AEEC3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93" b="1"/>
          <a:stretch/>
        </p:blipFill>
        <p:spPr>
          <a:xfrm>
            <a:off x="1158240" y="2149222"/>
            <a:ext cx="9875520" cy="37216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47616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C9840-66C1-49E0-9E31-2A1649321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2.1.2 S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endParaRPr lang="en-US" sz="3200" dirty="0"/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6CA35-2F71-44C6-A9F7-94D92EC6C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5V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5369394B-CE84-40B6-B655-53B4691E139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60295" y="2513127"/>
            <a:ext cx="10071410" cy="299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66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C9840-66C1-49E0-9E31-2A1649321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2.1.2 S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endParaRPr lang="en-US" sz="3200" dirty="0"/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6CA35-2F71-44C6-A9F7-94D92EC6C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4.2V</a:t>
            </a:r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6522C348-E20F-43EA-BCC1-49B9AC1EDE0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98963" y="2553275"/>
            <a:ext cx="10194073" cy="317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11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C9840-66C1-49E0-9E31-2A1649321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2.1.3 S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3200" dirty="0"/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6CA35-2F71-44C6-A9F7-94D92EC6C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0A574A-0C9D-43DB-988A-D14A7A2870C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87813" y="2556631"/>
            <a:ext cx="10216374" cy="30898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69CA05-092A-4296-B196-1D189C15E0F4}"/>
              </a:ext>
            </a:extLst>
          </p:cNvPr>
          <p:cNvSpPr txBox="1"/>
          <p:nvPr/>
        </p:nvSpPr>
        <p:spPr>
          <a:xfrm>
            <a:off x="2375210" y="5228580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bụi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0C464D-0AE2-4C39-9258-0710523BCCCF}"/>
              </a:ext>
            </a:extLst>
          </p:cNvPr>
          <p:cNvSpPr txBox="1"/>
          <p:nvPr/>
        </p:nvSpPr>
        <p:spPr>
          <a:xfrm>
            <a:off x="5919516" y="5228580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0E71C-FDEC-4B5A-9755-94F2CD592909}"/>
              </a:ext>
            </a:extLst>
          </p:cNvPr>
          <p:cNvSpPr txBox="1"/>
          <p:nvPr/>
        </p:nvSpPr>
        <p:spPr>
          <a:xfrm>
            <a:off x="8893175" y="5228580"/>
            <a:ext cx="255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72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C9840-66C1-49E0-9E31-2A1649321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2.1.4 S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</a:t>
            </a:r>
            <a:endParaRPr lang="en-US" sz="3200" dirty="0"/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6CA35-2F71-44C6-A9F7-94D92EC6C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387D57A-BC97-4EFE-ABD2-C4569302FFB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88640"/>
            <a:ext cx="5183188" cy="31883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4865B8-1EBF-4136-A7F6-F36A8E282ED2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8"/>
          <a:stretch/>
        </p:blipFill>
        <p:spPr bwMode="auto">
          <a:xfrm>
            <a:off x="838200" y="3018495"/>
            <a:ext cx="5062383" cy="31727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0C6D19F-0EC5-4BA1-9DE8-D88AA62B9ED9}"/>
              </a:ext>
            </a:extLst>
          </p:cNvPr>
          <p:cNvSpPr txBox="1">
            <a:spLocks/>
          </p:cNvSpPr>
          <p:nvPr/>
        </p:nvSpPr>
        <p:spPr>
          <a:xfrm>
            <a:off x="840504" y="2468426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trời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DB0CD604-5F5F-4356-A2EF-699F4D6342A0}"/>
              </a:ext>
            </a:extLst>
          </p:cNvPr>
          <p:cNvSpPr txBox="1">
            <a:spLocks/>
          </p:cNvSpPr>
          <p:nvPr/>
        </p:nvSpPr>
        <p:spPr>
          <a:xfrm>
            <a:off x="6168308" y="2468426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454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1ACC7-10A0-4ECE-97C0-C6E27F11A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firmware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7B31B-EFD1-438C-A576-1D68FCD93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pPr lvl="1"/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bụi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PM2.5, PM10</a:t>
            </a:r>
          </a:p>
          <a:p>
            <a:pPr lvl="2"/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GPS</a:t>
            </a:r>
          </a:p>
          <a:p>
            <a:pPr lvl="1"/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host l</a:t>
            </a:r>
            <a:r>
              <a:rPr lang="vi-V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firmware qua OTA (Over The Air)</a:t>
            </a:r>
          </a:p>
          <a:p>
            <a:pPr lvl="1"/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683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C9840-66C1-49E0-9E31-2A1649321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endParaRPr lang="en-US" sz="3600" dirty="0"/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6CA35-2F71-44C6-A9F7-94D92EC6C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19FDA52-7A57-4860-BD64-6BF975A43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567" y="2442447"/>
            <a:ext cx="7708866" cy="35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86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C9840-66C1-49E0-9E31-2A1649321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endParaRPr lang="en-US" sz="3600" dirty="0"/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6CA35-2F71-44C6-A9F7-94D92EC6C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EF062A-68ED-4663-988A-20B401131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983" y="1898621"/>
            <a:ext cx="4101210" cy="422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0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A371C-543B-42EE-8650-9D366573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0" y="1369938"/>
            <a:ext cx="3210854" cy="41148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5CC62-2014-4225-8EFE-CCD7D230E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505" y="1371600"/>
            <a:ext cx="5872185" cy="411480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firmware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99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B88B8-6585-4FFD-8A69-252E6149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7D5E01-D804-4692-BB75-34A5FC9559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73592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phic 5" descr="Internet">
            <a:extLst>
              <a:ext uri="{FF2B5EF4-FFF2-40B4-BE49-F238E27FC236}">
                <a16:creationId xmlns:a16="http://schemas.microsoft.com/office/drawing/2014/main" id="{73047F8B-430B-4F73-BD47-95560EBD75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799" y="4856432"/>
            <a:ext cx="973873" cy="97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82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C9840-66C1-49E0-9E31-2A1649321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So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endParaRPr lang="en-US" sz="3600" dirty="0"/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0AFFDAB-10D1-43CB-91D5-71391E3409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5814211"/>
              </p:ext>
            </p:extLst>
          </p:nvPr>
        </p:nvGraphicFramePr>
        <p:xfrm>
          <a:off x="1429215" y="3002777"/>
          <a:ext cx="8979156" cy="148336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27663">
                  <a:extLst>
                    <a:ext uri="{9D8B030D-6E8A-4147-A177-3AD203B41FA5}">
                      <a16:colId xmlns:a16="http://schemas.microsoft.com/office/drawing/2014/main" val="2563001135"/>
                    </a:ext>
                  </a:extLst>
                </a:gridCol>
                <a:gridCol w="1817649">
                  <a:extLst>
                    <a:ext uri="{9D8B030D-6E8A-4147-A177-3AD203B41FA5}">
                      <a16:colId xmlns:a16="http://schemas.microsoft.com/office/drawing/2014/main" val="2396965286"/>
                    </a:ext>
                  </a:extLst>
                </a:gridCol>
                <a:gridCol w="1349297">
                  <a:extLst>
                    <a:ext uri="{9D8B030D-6E8A-4147-A177-3AD203B41FA5}">
                      <a16:colId xmlns:a16="http://schemas.microsoft.com/office/drawing/2014/main" val="3496287044"/>
                    </a:ext>
                  </a:extLst>
                </a:gridCol>
                <a:gridCol w="1315844">
                  <a:extLst>
                    <a:ext uri="{9D8B030D-6E8A-4147-A177-3AD203B41FA5}">
                      <a16:colId xmlns:a16="http://schemas.microsoft.com/office/drawing/2014/main" val="3330694527"/>
                    </a:ext>
                  </a:extLst>
                </a:gridCol>
                <a:gridCol w="1248937">
                  <a:extLst>
                    <a:ext uri="{9D8B030D-6E8A-4147-A177-3AD203B41FA5}">
                      <a16:colId xmlns:a16="http://schemas.microsoft.com/office/drawing/2014/main" val="2986408381"/>
                    </a:ext>
                  </a:extLst>
                </a:gridCol>
                <a:gridCol w="1219766">
                  <a:extLst>
                    <a:ext uri="{9D8B030D-6E8A-4147-A177-3AD203B41FA5}">
                      <a16:colId xmlns:a16="http://schemas.microsoft.com/office/drawing/2014/main" val="3386045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AQI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giờ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PM2.5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ẩm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23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</a:t>
                      </a:r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16.65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24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Pam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Đại La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44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Pam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 Liên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68796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07ED86-A0D4-4884-90AA-E1254D150F63}"/>
              </a:ext>
            </a:extLst>
          </p:cNvPr>
          <p:cNvSpPr txBox="1"/>
          <p:nvPr/>
        </p:nvSpPr>
        <p:spPr>
          <a:xfrm>
            <a:off x="838200" y="5555129"/>
            <a:ext cx="4897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07/07/2020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AQI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10h </a:t>
            </a:r>
          </a:p>
        </p:txBody>
      </p:sp>
    </p:spTree>
    <p:extLst>
      <p:ext uri="{BB962C8B-B14F-4D97-AF65-F5344CB8AC3E}">
        <p14:creationId xmlns:p14="http://schemas.microsoft.com/office/powerpoint/2010/main" val="2661834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9840-66C1-49E0-9E31-2A164932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62">
            <a:extLst>
              <a:ext uri="{FF2B5EF4-FFF2-40B4-BE49-F238E27FC236}">
                <a16:creationId xmlns:a16="http://schemas.microsoft.com/office/drawing/2014/main" id="{1087F004-26B2-4E4A-B6B6-B88AC0ED0975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4512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734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9840-66C1-49E0-9E31-2A164932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62">
            <a:extLst>
              <a:ext uri="{FF2B5EF4-FFF2-40B4-BE49-F238E27FC236}">
                <a16:creationId xmlns:a16="http://schemas.microsoft.com/office/drawing/2014/main" id="{1087F004-26B2-4E4A-B6B6-B88AC0ED0975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4512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45FB54-C329-409F-A9C2-4090BA3EC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132432"/>
            <a:ext cx="5257800" cy="34425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3E1EAF-5172-407D-AEB2-4078B42F0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228" y="2132431"/>
            <a:ext cx="4806177" cy="43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70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C9840-66C1-49E0-9E31-2A1649321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3600" dirty="0"/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6348D37-31A0-46F0-B1E9-B43915D4F252}"/>
              </a:ext>
            </a:extLst>
          </p:cNvPr>
          <p:cNvSpPr txBox="1">
            <a:spLocks/>
          </p:cNvSpPr>
          <p:nvPr/>
        </p:nvSpPr>
        <p:spPr>
          <a:xfrm>
            <a:off x="838200" y="1854764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5BB36E7-4902-4EED-9ADA-DB12A8DDA722}"/>
              </a:ext>
            </a:extLst>
          </p:cNvPr>
          <p:cNvSpPr txBox="1">
            <a:spLocks/>
          </p:cNvSpPr>
          <p:nvPr/>
        </p:nvSpPr>
        <p:spPr>
          <a:xfrm>
            <a:off x="838200" y="2453268"/>
            <a:ext cx="5157787" cy="39099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firmware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B2A00F1-96E6-4A01-9B23-96B1D6F0BAF7}"/>
              </a:ext>
            </a:extLst>
          </p:cNvPr>
          <p:cNvSpPr txBox="1">
            <a:spLocks/>
          </p:cNvSpPr>
          <p:nvPr/>
        </p:nvSpPr>
        <p:spPr>
          <a:xfrm>
            <a:off x="6354510" y="1854764"/>
            <a:ext cx="4640766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A5FC5C77-3B59-464E-88F9-C9384F201B93}"/>
              </a:ext>
            </a:extLst>
          </p:cNvPr>
          <p:cNvSpPr txBox="1">
            <a:spLocks/>
          </p:cNvSpPr>
          <p:nvPr/>
        </p:nvSpPr>
        <p:spPr>
          <a:xfrm>
            <a:off x="6713034" y="2453268"/>
            <a:ext cx="4640766" cy="39099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PAM Air, Air visual, CEM</a:t>
            </a: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071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C9840-66C1-49E0-9E31-2A1649321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vi-VN" sz="3600" dirty="0"/>
              <a:t>LỜI CẢM ƠN </a:t>
            </a:r>
            <a:endParaRPr lang="en-US" sz="3600" dirty="0"/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6348D37-31A0-46F0-B1E9-B43915D4F252}"/>
              </a:ext>
            </a:extLst>
          </p:cNvPr>
          <p:cNvSpPr txBox="1">
            <a:spLocks/>
          </p:cNvSpPr>
          <p:nvPr/>
        </p:nvSpPr>
        <p:spPr>
          <a:xfrm>
            <a:off x="1427356" y="2631688"/>
            <a:ext cx="9467385" cy="2687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b="0" i="0" dirty="0">
              <a:solidFill>
                <a:srgbClr val="4449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vi-VN" sz="3200" b="0" i="0" dirty="0">
                <a:solidFill>
                  <a:srgbClr val="4449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Xin cảm ơn thầy cô và các bạn!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18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8C1A-8CDF-415A-83BA-5478D26F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95A26-112C-4B99-AB64-F000D3BD3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(CLKK) ở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CLKK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CLKK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CLKK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đ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AQI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D8C21B-5509-4175-8C2D-83D68B77F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22" y="496369"/>
            <a:ext cx="5667705" cy="58620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4649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2897-1750-4942-8DF7-91ED8046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raphic 7" descr="Cloud">
            <a:extLst>
              <a:ext uri="{FF2B5EF4-FFF2-40B4-BE49-F238E27FC236}">
                <a16:creationId xmlns:a16="http://schemas.microsoft.com/office/drawing/2014/main" id="{D8BBAE6E-696E-4B1A-8F81-B60105DB7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4986" y="2567930"/>
            <a:ext cx="3131892" cy="3131892"/>
          </a:xfrm>
          <a:prstGeom prst="rect">
            <a:avLst/>
          </a:prstGeom>
        </p:spPr>
      </p:pic>
      <p:pic>
        <p:nvPicPr>
          <p:cNvPr id="10" name="Graphic 9" descr="Computer">
            <a:extLst>
              <a:ext uri="{FF2B5EF4-FFF2-40B4-BE49-F238E27FC236}">
                <a16:creationId xmlns:a16="http://schemas.microsoft.com/office/drawing/2014/main" id="{6DFE0185-4CF1-4592-8D74-B2D2718A4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79317" y="5347702"/>
            <a:ext cx="751281" cy="751281"/>
          </a:xfrm>
          <a:prstGeom prst="rect">
            <a:avLst/>
          </a:prstGeom>
        </p:spPr>
      </p:pic>
      <p:pic>
        <p:nvPicPr>
          <p:cNvPr id="11" name="Graphic 10" descr="Smart Phone">
            <a:extLst>
              <a:ext uri="{FF2B5EF4-FFF2-40B4-BE49-F238E27FC236}">
                <a16:creationId xmlns:a16="http://schemas.microsoft.com/office/drawing/2014/main" id="{8D703CC4-EE64-40F3-8ADC-4DCC67EA8D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04151" y="5490585"/>
            <a:ext cx="511929" cy="511929"/>
          </a:xfrm>
          <a:prstGeom prst="rect">
            <a:avLst/>
          </a:prstGeom>
        </p:spPr>
      </p:pic>
      <p:pic>
        <p:nvPicPr>
          <p:cNvPr id="12" name="Graphic 11" descr="Database">
            <a:extLst>
              <a:ext uri="{FF2B5EF4-FFF2-40B4-BE49-F238E27FC236}">
                <a16:creationId xmlns:a16="http://schemas.microsoft.com/office/drawing/2014/main" id="{9895011B-AD9E-4DC3-9726-29C00C59AF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45715" y="3915987"/>
            <a:ext cx="914400" cy="914400"/>
          </a:xfrm>
          <a:prstGeom prst="rect">
            <a:avLst/>
          </a:prstGeom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016ED7E-214A-4A64-AC7B-793C0F589454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16200000" flipH="1">
            <a:off x="9986095" y="5016564"/>
            <a:ext cx="142883" cy="805158"/>
          </a:xfrm>
          <a:prstGeom prst="bentConnector3">
            <a:avLst>
              <a:gd name="adj1" fmla="val -159991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DCD3CB0-10EF-4AED-9659-BF3B3F726F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24787" y="5050236"/>
            <a:ext cx="260346" cy="3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4" name="Graphic 33" descr="Laptop">
            <a:extLst>
              <a:ext uri="{FF2B5EF4-FFF2-40B4-BE49-F238E27FC236}">
                <a16:creationId xmlns:a16="http://schemas.microsoft.com/office/drawing/2014/main" id="{6C1E6E20-835D-4CEE-9AC6-4ACA8858DB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64691" y="5415398"/>
            <a:ext cx="727250" cy="727250"/>
          </a:xfrm>
          <a:prstGeom prst="rect">
            <a:avLst/>
          </a:prstGeom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7F4887D-2D4D-4143-9D13-13B3CEDF8C8E}"/>
              </a:ext>
            </a:extLst>
          </p:cNvPr>
          <p:cNvCxnSpPr>
            <a:cxnSpLocks/>
            <a:stCxn id="34" idx="0"/>
          </p:cNvCxnSpPr>
          <p:nvPr/>
        </p:nvCxnSpPr>
        <p:spPr>
          <a:xfrm rot="5400000" flipH="1" flipV="1">
            <a:off x="8974217" y="4774973"/>
            <a:ext cx="294524" cy="986326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6" name="Graphic 35" descr="Cmd Terminal">
            <a:extLst>
              <a:ext uri="{FF2B5EF4-FFF2-40B4-BE49-F238E27FC236}">
                <a16:creationId xmlns:a16="http://schemas.microsoft.com/office/drawing/2014/main" id="{8C674442-C311-4403-BF86-B2B0512AA9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84789" y="4013910"/>
            <a:ext cx="791712" cy="79171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8B55A1B-186F-49B4-8EEA-D6770F43F32B}"/>
              </a:ext>
            </a:extLst>
          </p:cNvPr>
          <p:cNvSpPr txBox="1"/>
          <p:nvPr/>
        </p:nvSpPr>
        <p:spPr>
          <a:xfrm>
            <a:off x="8828758" y="3008331"/>
            <a:ext cx="136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382DE0-1E70-490E-8CE4-7E04FA2C1FCB}"/>
              </a:ext>
            </a:extLst>
          </p:cNvPr>
          <p:cNvSpPr txBox="1"/>
          <p:nvPr/>
        </p:nvSpPr>
        <p:spPr>
          <a:xfrm>
            <a:off x="8778046" y="3692915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000webhost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E4E5B5-7740-4A4E-99A9-A7207C7565E4}"/>
              </a:ext>
            </a:extLst>
          </p:cNvPr>
          <p:cNvSpPr/>
          <p:nvPr/>
        </p:nvSpPr>
        <p:spPr>
          <a:xfrm>
            <a:off x="4440115" y="2542961"/>
            <a:ext cx="1409700" cy="684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C8E0661-80E1-4424-9B41-478F6EA930B6}"/>
              </a:ext>
            </a:extLst>
          </p:cNvPr>
          <p:cNvSpPr/>
          <p:nvPr/>
        </p:nvSpPr>
        <p:spPr>
          <a:xfrm>
            <a:off x="4431715" y="3783433"/>
            <a:ext cx="1409700" cy="684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846372-05ED-4C51-B57F-1DDA974AAA6A}"/>
              </a:ext>
            </a:extLst>
          </p:cNvPr>
          <p:cNvSpPr/>
          <p:nvPr/>
        </p:nvSpPr>
        <p:spPr>
          <a:xfrm>
            <a:off x="4440115" y="5293494"/>
            <a:ext cx="1409700" cy="684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n</a:t>
            </a:r>
          </a:p>
        </p:txBody>
      </p:sp>
      <p:sp>
        <p:nvSpPr>
          <p:cNvPr id="48" name="Text Placeholder 62">
            <a:extLst>
              <a:ext uri="{FF2B5EF4-FFF2-40B4-BE49-F238E27FC236}">
                <a16:creationId xmlns:a16="http://schemas.microsoft.com/office/drawing/2014/main" id="{1844AC11-73E4-499A-983E-386744785F91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4512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9FDA7F-BD4C-4CD9-A998-7BC2F283223D}"/>
              </a:ext>
            </a:extLst>
          </p:cNvPr>
          <p:cNvSpPr txBox="1"/>
          <p:nvPr/>
        </p:nvSpPr>
        <p:spPr>
          <a:xfrm>
            <a:off x="8795234" y="6066936"/>
            <a:ext cx="171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46BB997-2553-46C4-BC60-662E2524CA99}"/>
              </a:ext>
            </a:extLst>
          </p:cNvPr>
          <p:cNvSpPr/>
          <p:nvPr/>
        </p:nvSpPr>
        <p:spPr>
          <a:xfrm>
            <a:off x="731467" y="3475948"/>
            <a:ext cx="1878262" cy="13255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MQTT broker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1AEC433-58A4-4FCB-9E3B-411D8530CB8C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5849815" y="2885253"/>
            <a:ext cx="2095171" cy="1248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18FF2C8-789B-4239-A575-D680DF191255}"/>
              </a:ext>
            </a:extLst>
          </p:cNvPr>
          <p:cNvCxnSpPr>
            <a:cxnSpLocks/>
            <a:stCxn id="40" idx="3"/>
            <a:endCxn id="8" idx="1"/>
          </p:cNvCxnSpPr>
          <p:nvPr/>
        </p:nvCxnSpPr>
        <p:spPr>
          <a:xfrm>
            <a:off x="5841415" y="4125725"/>
            <a:ext cx="2103571" cy="8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2F996B3-F33F-4C75-B8FC-62D1E7AF2AE2}"/>
              </a:ext>
            </a:extLst>
          </p:cNvPr>
          <p:cNvCxnSpPr>
            <a:cxnSpLocks/>
            <a:stCxn id="41" idx="3"/>
            <a:endCxn id="8" idx="1"/>
          </p:cNvCxnSpPr>
          <p:nvPr/>
        </p:nvCxnSpPr>
        <p:spPr>
          <a:xfrm flipV="1">
            <a:off x="5849815" y="4133876"/>
            <a:ext cx="2095171" cy="1501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ACADA8F-5739-419D-A265-5EB75486B1A3}"/>
              </a:ext>
            </a:extLst>
          </p:cNvPr>
          <p:cNvSpPr txBox="1"/>
          <p:nvPr/>
        </p:nvSpPr>
        <p:spPr>
          <a:xfrm>
            <a:off x="5940065" y="3766633"/>
            <a:ext cx="131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GET/POST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6B5D9EE-D3BA-4A48-8A06-4DFE7BBAB7AB}"/>
              </a:ext>
            </a:extLst>
          </p:cNvPr>
          <p:cNvSpPr txBox="1"/>
          <p:nvPr/>
        </p:nvSpPr>
        <p:spPr>
          <a:xfrm>
            <a:off x="7078016" y="2983257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1039C6-437F-487C-9A4C-3FAC252B1ACB}"/>
              </a:ext>
            </a:extLst>
          </p:cNvPr>
          <p:cNvCxnSpPr>
            <a:cxnSpLocks/>
            <a:stCxn id="52" idx="6"/>
            <a:endCxn id="3" idx="1"/>
          </p:cNvCxnSpPr>
          <p:nvPr/>
        </p:nvCxnSpPr>
        <p:spPr>
          <a:xfrm flipV="1">
            <a:off x="2609729" y="2885253"/>
            <a:ext cx="1830386" cy="12534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E30BA5A-A252-4986-891B-0549F00826B6}"/>
              </a:ext>
            </a:extLst>
          </p:cNvPr>
          <p:cNvCxnSpPr>
            <a:cxnSpLocks/>
            <a:stCxn id="52" idx="6"/>
            <a:endCxn id="40" idx="1"/>
          </p:cNvCxnSpPr>
          <p:nvPr/>
        </p:nvCxnSpPr>
        <p:spPr>
          <a:xfrm flipV="1">
            <a:off x="2609729" y="4125725"/>
            <a:ext cx="1821986" cy="130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ED4511-8034-436A-9D68-3582E4AAFAE9}"/>
              </a:ext>
            </a:extLst>
          </p:cNvPr>
          <p:cNvCxnSpPr>
            <a:cxnSpLocks/>
            <a:stCxn id="52" idx="6"/>
            <a:endCxn id="41" idx="1"/>
          </p:cNvCxnSpPr>
          <p:nvPr/>
        </p:nvCxnSpPr>
        <p:spPr>
          <a:xfrm>
            <a:off x="2609729" y="4138730"/>
            <a:ext cx="1830386" cy="1497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F9B9B7D-E1BB-4ECD-AEC9-5488B3D62E07}"/>
              </a:ext>
            </a:extLst>
          </p:cNvPr>
          <p:cNvSpPr txBox="1"/>
          <p:nvPr/>
        </p:nvSpPr>
        <p:spPr>
          <a:xfrm>
            <a:off x="3314579" y="3788406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Mqtt</a:t>
            </a:r>
            <a:endParaRPr lang="en-US" dirty="0"/>
          </a:p>
          <a:p>
            <a:r>
              <a:rPr lang="en-US" dirty="0"/>
              <a:t>Pub/Sub</a:t>
            </a:r>
          </a:p>
        </p:txBody>
      </p:sp>
    </p:spTree>
    <p:extLst>
      <p:ext uri="{BB962C8B-B14F-4D97-AF65-F5344CB8AC3E}">
        <p14:creationId xmlns:p14="http://schemas.microsoft.com/office/powerpoint/2010/main" val="47050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C9840-66C1-49E0-9E31-2A1649321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600" dirty="0"/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6725066-30C2-424C-B0C8-3EFFB1DE2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sensor, module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Graphic 25" descr="Processor">
            <a:extLst>
              <a:ext uri="{FF2B5EF4-FFF2-40B4-BE49-F238E27FC236}">
                <a16:creationId xmlns:a16="http://schemas.microsoft.com/office/drawing/2014/main" id="{32F6F410-029A-4D56-A7BD-D7F103F71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1527" y="2600696"/>
            <a:ext cx="914400" cy="914400"/>
          </a:xfrm>
          <a:prstGeom prst="rect">
            <a:avLst/>
          </a:prstGeom>
        </p:spPr>
      </p:pic>
      <p:pic>
        <p:nvPicPr>
          <p:cNvPr id="29" name="Graphic 28" descr="Web cam">
            <a:extLst>
              <a:ext uri="{FF2B5EF4-FFF2-40B4-BE49-F238E27FC236}">
                <a16:creationId xmlns:a16="http://schemas.microsoft.com/office/drawing/2014/main" id="{5606BDDB-AB3F-4862-90E8-6CED6ECBA4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47051" y="4604208"/>
            <a:ext cx="914400" cy="914400"/>
          </a:xfrm>
          <a:prstGeom prst="rect">
            <a:avLst/>
          </a:prstGeom>
        </p:spPr>
      </p:pic>
      <p:pic>
        <p:nvPicPr>
          <p:cNvPr id="31" name="Graphic 30" descr="Wireless router">
            <a:extLst>
              <a:ext uri="{FF2B5EF4-FFF2-40B4-BE49-F238E27FC236}">
                <a16:creationId xmlns:a16="http://schemas.microsoft.com/office/drawing/2014/main" id="{B33B2553-E087-456A-BB87-0994B32C65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48841" y="4540244"/>
            <a:ext cx="914400" cy="914400"/>
          </a:xfrm>
          <a:prstGeom prst="rect">
            <a:avLst/>
          </a:prstGeom>
        </p:spPr>
      </p:pic>
      <p:pic>
        <p:nvPicPr>
          <p:cNvPr id="32" name="Graphic 31" descr="Thermometer">
            <a:extLst>
              <a:ext uri="{FF2B5EF4-FFF2-40B4-BE49-F238E27FC236}">
                <a16:creationId xmlns:a16="http://schemas.microsoft.com/office/drawing/2014/main" id="{519163DD-6391-4428-81C2-9DB2C9595B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83314" y="4696255"/>
            <a:ext cx="622183" cy="622183"/>
          </a:xfrm>
          <a:prstGeom prst="rect">
            <a:avLst/>
          </a:prstGeom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699BB475-5A11-4DAC-9B5E-ABF585C08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Gray">
          <a:xfrm>
            <a:off x="1749298" y="4593710"/>
            <a:ext cx="758468" cy="71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1EF3747F-B331-4F82-ABC9-AFE162430B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5806982" y="4682319"/>
            <a:ext cx="403490" cy="62218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1B10EA9-8287-4BBB-92F3-A07817727759}"/>
              </a:ext>
            </a:extLst>
          </p:cNvPr>
          <p:cNvSpPr txBox="1"/>
          <p:nvPr/>
        </p:nvSpPr>
        <p:spPr>
          <a:xfrm>
            <a:off x="3227239" y="5315000"/>
            <a:ext cx="1534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CD3665-6864-4480-85CF-423A742CD416}"/>
              </a:ext>
            </a:extLst>
          </p:cNvPr>
          <p:cNvSpPr txBox="1"/>
          <p:nvPr/>
        </p:nvSpPr>
        <p:spPr>
          <a:xfrm>
            <a:off x="1730239" y="5304502"/>
            <a:ext cx="803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069807-A7D0-4BC8-9108-157ED9F70BD1}"/>
              </a:ext>
            </a:extLst>
          </p:cNvPr>
          <p:cNvSpPr txBox="1"/>
          <p:nvPr/>
        </p:nvSpPr>
        <p:spPr>
          <a:xfrm>
            <a:off x="7284068" y="5299933"/>
            <a:ext cx="1050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(build in)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116B24-5E7E-4771-8061-330A2FCF3D49}"/>
              </a:ext>
            </a:extLst>
          </p:cNvPr>
          <p:cNvSpPr txBox="1"/>
          <p:nvPr/>
        </p:nvSpPr>
        <p:spPr>
          <a:xfrm>
            <a:off x="5528173" y="5315000"/>
            <a:ext cx="904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4339A8-7D23-453D-8A7F-B51489E07C0C}"/>
              </a:ext>
            </a:extLst>
          </p:cNvPr>
          <p:cNvSpPr txBox="1"/>
          <p:nvPr/>
        </p:nvSpPr>
        <p:spPr>
          <a:xfrm>
            <a:off x="9253802" y="5454644"/>
            <a:ext cx="904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3D622F2-5735-4643-A95A-B2D6E8CD1E92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2128532" y="3647993"/>
            <a:ext cx="3533839" cy="945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19CEFE1-17A8-4C0B-9C7C-60492933B059}"/>
              </a:ext>
            </a:extLst>
          </p:cNvPr>
          <p:cNvCxnSpPr>
            <a:cxnSpLocks/>
            <a:stCxn id="29" idx="0"/>
            <a:endCxn id="43" idx="3"/>
          </p:cNvCxnSpPr>
          <p:nvPr/>
        </p:nvCxnSpPr>
        <p:spPr>
          <a:xfrm flipH="1" flipV="1">
            <a:off x="6428072" y="3848760"/>
            <a:ext cx="1376179" cy="755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05F44EF-10CB-49A6-83C9-E03F14F6D1BD}"/>
              </a:ext>
            </a:extLst>
          </p:cNvPr>
          <p:cNvCxnSpPr>
            <a:cxnSpLocks/>
            <a:stCxn id="43" idx="2"/>
            <a:endCxn id="34" idx="0"/>
          </p:cNvCxnSpPr>
          <p:nvPr/>
        </p:nvCxnSpPr>
        <p:spPr>
          <a:xfrm>
            <a:off x="6008727" y="4171925"/>
            <a:ext cx="0" cy="510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8003BA5-1745-497B-B1D2-0A8A72FF35AF}"/>
              </a:ext>
            </a:extLst>
          </p:cNvPr>
          <p:cNvSpPr txBox="1"/>
          <p:nvPr/>
        </p:nvSpPr>
        <p:spPr>
          <a:xfrm>
            <a:off x="5589381" y="3525594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MCU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ESP32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C89DC4-29AF-4998-ACCC-A493B841AAE4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427581" y="3647993"/>
            <a:ext cx="3278460" cy="89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DD6DAC7-1EEB-45D6-8CCB-33859F2CCFD4}"/>
              </a:ext>
            </a:extLst>
          </p:cNvPr>
          <p:cNvCxnSpPr>
            <a:cxnSpLocks/>
            <a:stCxn id="43" idx="1"/>
            <a:endCxn id="32" idx="0"/>
          </p:cNvCxnSpPr>
          <p:nvPr/>
        </p:nvCxnSpPr>
        <p:spPr>
          <a:xfrm flipH="1">
            <a:off x="3994406" y="3848760"/>
            <a:ext cx="1594975" cy="847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EAD8B7C-C975-45AB-864C-41C928AD3E09}"/>
              </a:ext>
            </a:extLst>
          </p:cNvPr>
          <p:cNvSpPr txBox="1"/>
          <p:nvPr/>
        </p:nvSpPr>
        <p:spPr>
          <a:xfrm rot="20659635">
            <a:off x="2622723" y="404685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uart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D196E-0668-4003-8E72-86BF4F9FEF30}"/>
              </a:ext>
            </a:extLst>
          </p:cNvPr>
          <p:cNvSpPr txBox="1"/>
          <p:nvPr/>
        </p:nvSpPr>
        <p:spPr>
          <a:xfrm rot="19803851">
            <a:off x="4215888" y="414790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624C5-411D-443A-8EC3-A60F38CAEB54}"/>
              </a:ext>
            </a:extLst>
          </p:cNvPr>
          <p:cNvSpPr txBox="1"/>
          <p:nvPr/>
        </p:nvSpPr>
        <p:spPr>
          <a:xfrm>
            <a:off x="5954845" y="422002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uart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232F38-9631-469F-9AC4-58EB2BD49C1F}"/>
              </a:ext>
            </a:extLst>
          </p:cNvPr>
          <p:cNvSpPr txBox="1"/>
          <p:nvPr/>
        </p:nvSpPr>
        <p:spPr>
          <a:xfrm rot="909828">
            <a:off x="8510716" y="396668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A497C5-07B9-4178-A76E-3EC5478B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ESP32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5D7A26-F61B-49BF-9E8E-E1B6DD5B5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520 KB SRAM, 4M PSRAM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UART/SPI/I2C/PWM/ADC/DAC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FreeRTOS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GPIOs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Camera OV2640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ộ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megapixels (1632×1232 pixels)</a:t>
            </a:r>
          </a:p>
          <a:p>
            <a:pPr marL="342900">
              <a:spcBef>
                <a:spcPts val="0"/>
              </a:spcBef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726991-52D7-44C3-8369-061DF24A26F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04709" y="1749052"/>
            <a:ext cx="4475531" cy="33566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0851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A497C5-07B9-4178-A76E-3EC5478B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</a:t>
            </a:r>
            <a:r>
              <a:rPr lang="en-US" sz="32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SHT10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5D7A26-F61B-49BF-9E8E-E1B6DD5B5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Sensirion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I2C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3.3V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Nhà phân phối điện tử SHT10 | Sensirion | Ariat-Tech.com">
            <a:extLst>
              <a:ext uri="{FF2B5EF4-FFF2-40B4-BE49-F238E27FC236}">
                <a16:creationId xmlns:a16="http://schemas.microsoft.com/office/drawing/2014/main" id="{F63C23B7-0C68-479C-9B93-9C08258FB1D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3" t="20971" r="16348" b="17844"/>
          <a:stretch/>
        </p:blipFill>
        <p:spPr bwMode="auto">
          <a:xfrm>
            <a:off x="7339305" y="1639229"/>
            <a:ext cx="4040935" cy="40072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B0BF95-1DF4-48F9-86AD-2DE276655E1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4308139"/>
            <a:ext cx="6092950" cy="191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0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A497C5-07B9-4178-A76E-3EC5478B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32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ộ</a:t>
            </a:r>
            <a: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bụi</a:t>
            </a:r>
            <a: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SDS011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5D7A26-F61B-49BF-9E8E-E1B6DD5B5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laser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 – 10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ra: PWM, UART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Nettigo: Nova Fitnes SDS011 Air Quality Sensor">
            <a:extLst>
              <a:ext uri="{FF2B5EF4-FFF2-40B4-BE49-F238E27FC236}">
                <a16:creationId xmlns:a16="http://schemas.microsoft.com/office/drawing/2014/main" id="{30E30D60-62D6-4DC2-9A5A-6B5495EEC02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3" r="14873"/>
          <a:stretch/>
        </p:blipFill>
        <p:spPr bwMode="auto">
          <a:xfrm>
            <a:off x="7150036" y="1484692"/>
            <a:ext cx="4475531" cy="388536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72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A497C5-07B9-4178-A76E-3EC5478B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GPS NEO-6M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5D7A26-F61B-49BF-9E8E-E1B6DD5B5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board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NEO-6M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U-BLOX</a:t>
            </a:r>
          </a:p>
          <a:p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2.5m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UART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5V</a:t>
            </a:r>
          </a:p>
          <a:p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IYmall Ublox NEO-6M GPS Module with EEPROM for MWC: Amazon.in ...">
            <a:extLst>
              <a:ext uri="{FF2B5EF4-FFF2-40B4-BE49-F238E27FC236}">
                <a16:creationId xmlns:a16="http://schemas.microsoft.com/office/drawing/2014/main" id="{21479490-5325-48CB-AA3E-CB713687F07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16" b="18261"/>
          <a:stretch/>
        </p:blipFill>
        <p:spPr bwMode="auto">
          <a:xfrm>
            <a:off x="6904709" y="2050636"/>
            <a:ext cx="4475531" cy="275348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3172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1.0&quot;&gt;&lt;object type=&quot;1&quot; unique_id=&quot;10001&quot;&gt;&lt;object type=&quot;8&quot; unique_id=&quot;10002&quot;&gt;&lt;/object&gt;&lt;object type=&quot;2&quot; unique_id=&quot;10003&quot;&gt;&lt;object type=&quot;3&quot; unique_id=&quot;10027&quot;&gt;&lt;property id=&quot;20148&quot; value=&quot;5&quot;/&gt;&lt;property id=&quot;20300&quot; value=&quot;Slide 3 - &amp;quot;1. Lý do chọn đề tài, mục đích và yêu cầu của đồ án&amp;quot;&quot;/&gt;&lt;property id=&quot;20307&quot; value=&quot;257&quot;/&gt;&lt;/object&gt;&lt;object type=&quot;3&quot; unique_id=&quot;10029&quot;&gt;&lt;property id=&quot;20148&quot; value=&quot;5&quot;/&gt;&lt;property id=&quot;20300&quot; value=&quot;Slide 11 - &amp;quot;2.1 Thiết kế hardware&amp;quot;&quot;/&gt;&lt;property id=&quot;20307&quot; value=&quot;259&quot;/&gt;&lt;/object&gt;&lt;object type=&quot;3&quot; unique_id=&quot;10031&quot;&gt;&lt;property id=&quot;20148&quot; value=&quot;5&quot;/&gt;&lt;property id=&quot;20300&quot; value=&quot;Slide 17 - &amp;quot;2.2 Thiết kế firmware &amp;quot;&quot;/&gt;&lt;property id=&quot;20307&quot; value=&quot;261&quot;/&gt;&lt;/object&gt;&lt;object type=&quot;3&quot; unique_id=&quot;10135&quot;&gt;&lt;property id=&quot;20148&quot; value=&quot;5&quot;/&gt;&lt;property id=&quot;20300&quot; value=&quot;Slide 2 - &amp;quot;Nội dung&amp;quot;&quot;/&gt;&lt;property id=&quot;20307&quot; value=&quot;264&quot;/&gt;&lt;/object&gt;&lt;object type=&quot;3&quot; unique_id=&quot;10233&quot;&gt;&lt;property id=&quot;20148&quot; value=&quot;5&quot;/&gt;&lt;property id=&quot;20300&quot; value=&quot;Slide 4 - &amp;quot;2. Phân tích và thiết kế hệ thống&amp;quot;&quot;/&gt;&lt;property id=&quot;20307&quot; value=&quot;266&quot;/&gt;&lt;/object&gt;&lt;object type=&quot;3&quot; unique_id=&quot;10234&quot;&gt;&lt;property id=&quot;20148&quot; value=&quot;5&quot;/&gt;&lt;property id=&quot;20300&quot; value=&quot;Slide 5 - &amp;quot;2. Phân tích và thiết kế hệ thống&amp;quot;&quot;/&gt;&lt;property id=&quot;20307&quot; value=&quot;268&quot;/&gt;&lt;/object&gt;&lt;object type=&quot;3&quot; unique_id=&quot;10381&quot;&gt;&lt;property id=&quot;20148&quot; value=&quot;5&quot;/&gt;&lt;property id=&quot;20300&quot; value=&quot;Slide 20 - &amp;quot;2.4 Công cụ sử dụng&amp;quot;&quot;/&gt;&lt;property id=&quot;20307&quot; value=&quot;272&quot;/&gt;&lt;/object&gt;&lt;object type=&quot;3&quot; unique_id=&quot;10509&quot;&gt;&lt;property id=&quot;20148&quot; value=&quot;5&quot;/&gt;&lt;property id=&quot;20300&quot; value=&quot;Slide 22 - &amp;quot;3. Một số hình ảnh sản phẩm thực tế&amp;quot;&quot;/&gt;&lt;property id=&quot;20307&quot; value=&quot;274&quot;/&gt;&lt;/object&gt;&lt;object type=&quot;3&quot; unique_id=&quot;10510&quot;&gt;&lt;property id=&quot;20148&quot; value=&quot;5&quot;/&gt;&lt;property id=&quot;20300&quot; value=&quot;Slide 23 - &amp;quot;3. Một số hình ảnh sản phẩm thực tế&amp;quot;&quot;/&gt;&lt;property id=&quot;20307&quot; value=&quot;275&quot;/&gt;&lt;/object&gt;&lt;object type=&quot;3&quot; unique_id=&quot;11948&quot;&gt;&lt;property id=&quot;20148&quot; value=&quot;5&quot;/&gt;&lt;property id=&quot;20300&quot; value=&quot;Slide 12 - &amp;quot;2.1.1 Sơ đồ nguyên lý khối điều khiển&amp;quot;&quot;/&gt;&lt;property id=&quot;20307&quot; value=&quot;279&quot;/&gt;&lt;/object&gt;&lt;object type=&quot;3&quot; unique_id=&quot;11949&quot;&gt;&lt;property id=&quot;20148&quot; value=&quot;5&quot;/&gt;&lt;property id=&quot;20300&quot; value=&quot;Slide 13 - &amp;quot;2.1.2 Sơ đồ nguyên lý khối nguồn&amp;quot;&quot;/&gt;&lt;property id=&quot;20307&quot; value=&quot;280&quot;/&gt;&lt;/object&gt;&lt;object type=&quot;3&quot; unique_id=&quot;12070&quot;&gt;&lt;property id=&quot;20148&quot; value=&quot;5&quot;/&gt;&lt;property id=&quot;20300&quot; value=&quot;Slide 14 - &amp;quot;2.1.2 Sơ đồ nguyên lý khối nguồn&amp;quot;&quot;/&gt;&lt;property id=&quot;20307&quot; value=&quot;281&quot;/&gt;&lt;/object&gt;&lt;object type=&quot;3&quot; unique_id=&quot;12071&quot;&gt;&lt;property id=&quot;20148&quot; value=&quot;5&quot;/&gt;&lt;property id=&quot;20300&quot; value=&quot;Slide 15 - &amp;quot;2.1.3 Sơ đồ nguyên lý khối cảm biến&amp;quot;&quot;/&gt;&lt;property id=&quot;20307&quot; value=&quot;282&quot;/&gt;&lt;/object&gt;&lt;object type=&quot;3&quot; unique_id=&quot;12072&quot;&gt;&lt;property id=&quot;20148&quot; value=&quot;5&quot;/&gt;&lt;property id=&quot;20300&quot; value=&quot;Slide 16 - &amp;quot;2.1.4 Sơ đồ nguyên lý khối đọc mức pin&amp;quot;&quot;/&gt;&lt;property id=&quot;20307&quot; value=&quot;283&quot;/&gt;&lt;/object&gt;&lt;object type=&quot;3&quot; unique_id=&quot;12403&quot;&gt;&lt;property id=&quot;20148&quot; value=&quot;5&quot;/&gt;&lt;property id=&quot;20300&quot; value=&quot;Slide 18 - &amp;quot;2.3 Thiết kế website&amp;quot;&quot;/&gt;&lt;property id=&quot;20307&quot; value=&quot;284&quot;/&gt;&lt;/object&gt;&lt;object type=&quot;3&quot; unique_id=&quot;12404&quot;&gt;&lt;property id=&quot;20148&quot; value=&quot;5&quot;/&gt;&lt;property id=&quot;20300&quot; value=&quot;Slide 19 - &amp;quot;2.3 Thiết kế website&amp;quot;&quot;/&gt;&lt;property id=&quot;20307&quot; value=&quot;285&quot;/&gt;&lt;/object&gt;&lt;object type=&quot;3&quot; unique_id=&quot;12568&quot;&gt;&lt;property id=&quot;20148&quot; value=&quot;5&quot;/&gt;&lt;property id=&quot;20300&quot; value=&quot;Slide 21 - &amp;quot;3. So sánh kết quả đo&amp;quot;&quot;/&gt;&lt;property id=&quot;20307&quot; value=&quot;286&quot;/&gt;&lt;/object&gt;&lt;object type=&quot;3&quot; unique_id=&quot;12639&quot;&gt;&lt;property id=&quot;20148&quot; value=&quot;5&quot;/&gt;&lt;property id=&quot;20300&quot; value=&quot;Slide 1&quot;/&gt;&lt;property id=&quot;20307&quot; value=&quot;287&quot;/&gt;&lt;/object&gt;&lt;object type=&quot;3&quot; unique_id=&quot;13231&quot;&gt;&lt;property id=&quot;20148&quot; value=&quot;5&quot;/&gt;&lt;property id=&quot;20300&quot; value=&quot;Slide 24 - &amp;quot;4. Tổng kết&amp;quot;&quot;/&gt;&lt;property id=&quot;20307&quot; value=&quot;288&quot;/&gt;&lt;/object&gt;&lt;object type=&quot;3&quot; unique_id=&quot;13778&quot;&gt;&lt;property id=&quot;20148&quot; value=&quot;5&quot;/&gt;&lt;property id=&quot;20300&quot; value=&quot;Slide 6 - &amp;quot;Khối điều khiển trung tâm ESP32&amp;quot;&quot;/&gt;&lt;property id=&quot;20307&quot; value=&quot;290&quot;/&gt;&lt;/object&gt;&lt;object type=&quot;3&quot; unique_id=&quot;13779&quot;&gt;&lt;property id=&quot;20148&quot; value=&quot;5&quot;/&gt;&lt;property id=&quot;20300&quot; value=&quot;Slide 7 - &amp;quot;Sensor nhiệt độ độ ẩm SHT10&amp;quot;&quot;/&gt;&lt;property id=&quot;20307&quot; value=&quot;291&quot;/&gt;&lt;/object&gt;&lt;object type=&quot;3&quot; unique_id=&quot;13780&quot;&gt;&lt;property id=&quot;20148&quot; value=&quot;5&quot;/&gt;&lt;property id=&quot;20300&quot; value=&quot;Slide 8 - &amp;quot;Sensor độ bụi SDS011&amp;quot;&quot;/&gt;&lt;property id=&quot;20307&quot; value=&quot;292&quot;/&gt;&lt;/object&gt;&lt;object type=&quot;3&quot; unique_id=&quot;13781&quot;&gt;&lt;property id=&quot;20148&quot; value=&quot;5&quot;/&gt;&lt;property id=&quot;20300&quot; value=&quot;Slide 9 - &amp;quot;Định vị GPS NEO-6M&amp;quot;&quot;/&gt;&lt;property id=&quot;20307&quot; value=&quot;293&quot;/&gt;&lt;/object&gt;&lt;object type=&quot;3&quot; unique_id=&quot;14242&quot;&gt;&lt;property id=&quot;20148&quot; value=&quot;5&quot;/&gt;&lt;property id=&quot;20300&quot; value=&quot;Slide 10 - &amp;quot;Module GSM/GPRS SIM800L&amp;quot;&quot;/&gt;&lt;property id=&quot;20307&quot; value=&quot;295&quot;/&gt;&lt;/object&gt;&lt;object type=&quot;3&quot; unique_id=&quot;14670&quot;&gt;&lt;property id=&quot;20148&quot; value=&quot;5&quot;/&gt;&lt;property id=&quot;20300&quot; value=&quot;Slide 25 - &amp;quot;LỜI CẢM ƠN &amp;quot;&quot;/&gt;&lt;property id=&quot;20307&quot; value=&quot;28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995</Words>
  <Application>Microsoft Office PowerPoint</Application>
  <PresentationFormat>Widescreen</PresentationFormat>
  <Paragraphs>214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Nội dung</vt:lpstr>
      <vt:lpstr>1. Lý do chọn đề tài, mục đích và yêu cầu của đồ án</vt:lpstr>
      <vt:lpstr>2. Phân tích và thiết kế hệ thống</vt:lpstr>
      <vt:lpstr>2. Phân tích và thiết kế hệ thống</vt:lpstr>
      <vt:lpstr>Khối điều khiển trung tâm ESP32</vt:lpstr>
      <vt:lpstr>Sensor nhiệt độ độ ẩm SHT10</vt:lpstr>
      <vt:lpstr>Sensor độ bụi SDS011</vt:lpstr>
      <vt:lpstr>Định vị GPS NEO-6M</vt:lpstr>
      <vt:lpstr>Module GSM/GPRS SIM800L</vt:lpstr>
      <vt:lpstr>2.1 Thiết kế hardware</vt:lpstr>
      <vt:lpstr>2.1.1 Sơ đồ nguyên lý khối điều khiển</vt:lpstr>
      <vt:lpstr>2.1.2 Sơ đồ nguyên lý khối nguồn</vt:lpstr>
      <vt:lpstr>2.1.2 Sơ đồ nguyên lý khối nguồn</vt:lpstr>
      <vt:lpstr>2.1.3 Sơ đồ nguyên lý khối cảm biến</vt:lpstr>
      <vt:lpstr>2.1.4 Sơ đồ nguyên lý khối đọc mức pin</vt:lpstr>
      <vt:lpstr>2.2 Thiết kế firmware </vt:lpstr>
      <vt:lpstr>2.3 Thiết kế website</vt:lpstr>
      <vt:lpstr>2.3 Thiết kế website</vt:lpstr>
      <vt:lpstr>2.4 Công cụ sử dụng</vt:lpstr>
      <vt:lpstr>3. So sánh kết quả đo</vt:lpstr>
      <vt:lpstr>3. Một số hình ảnh sản phẩm thực tế</vt:lpstr>
      <vt:lpstr>3. Một số hình ảnh sản phẩm thực tế</vt:lpstr>
      <vt:lpstr>4. Tổng kết</vt:lpstr>
      <vt:lpstr>LỜI CẢM ƠN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Dien 20150561</dc:creator>
  <cp:lastModifiedBy>dien.nv150561@sis.hust.edu.vn</cp:lastModifiedBy>
  <cp:revision>41</cp:revision>
  <dcterms:created xsi:type="dcterms:W3CDTF">2020-07-07T06:35:45Z</dcterms:created>
  <dcterms:modified xsi:type="dcterms:W3CDTF">2020-07-07T08:56:04Z</dcterms:modified>
</cp:coreProperties>
</file>