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72" r:id="rId18"/>
    <p:sldId id="275" r:id="rId19"/>
    <p:sldId id="282" r:id="rId20"/>
    <p:sldId id="284" r:id="rId21"/>
    <p:sldId id="285" r:id="rId22"/>
    <p:sldId id="286" r:id="rId23"/>
    <p:sldId id="269" r:id="rId24"/>
    <p:sldId id="276" r:id="rId25"/>
    <p:sldId id="281" r:id="rId26"/>
    <p:sldId id="261" r:id="rId27"/>
    <p:sldId id="274" r:id="rId28"/>
    <p:sldId id="27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1"/>
            <p14:sldId id="261"/>
            <p14:sldId id="274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87" d="100"/>
          <a:sy n="87" d="100"/>
        </p:scale>
        <p:origin x="5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8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798BA-839A-4135-A58A-705137F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83" y="2260135"/>
            <a:ext cx="8605034" cy="28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8A20D-2DB2-4835-9F1E-EB306AB1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81" y="1947166"/>
            <a:ext cx="6393637" cy="34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71" y="1468046"/>
            <a:ext cx="6389783" cy="4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16" y="1595383"/>
            <a:ext cx="5272365" cy="4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F62B5D-6EF2-40C4-868D-0C39F567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2" y="1447409"/>
            <a:ext cx="4657487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6CB88B-35A7-4CB8-83A4-C6B749F5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2" y="2292841"/>
            <a:ext cx="4106770" cy="36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0C303-0C38-4DC0-95CD-E7721B68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31" y="1058844"/>
            <a:ext cx="2708030" cy="53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2.4. Thiết kế chương trình ứng dụng điều khiển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đồ thuật toán: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lớp của ứng dụng điều khiển: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logic chính của ứng dụng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giao diện dạng lưới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giao diện cửa sổ thông báo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4B164-2C2A-41D4-820D-872D78BA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22" y="1570144"/>
            <a:ext cx="3716242" cy="43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thực tế thiết bị</a:t>
            </a:r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9893CB8-F2DD-490C-9B7B-A1CB16F5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19" y="1487517"/>
            <a:ext cx="5783963" cy="43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7" y="1680123"/>
            <a:ext cx="7632347" cy="42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0AD92-106A-4A81-89E9-5C9967F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Tổng kết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5579-7A4F-469E-B8F7-A2A44784B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đồ án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9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cô và các bạn đã lắng nghe!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WiFi module ESP8266 + NodeMCU v2 - 4MB* - Electronic components parts">
            <a:extLst>
              <a:ext uri="{FF2B5EF4-FFF2-40B4-BE49-F238E27FC236}">
                <a16:creationId xmlns:a16="http://schemas.microsoft.com/office/drawing/2014/main" id="{77B6D7F6-C079-4F68-9663-0C2478F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52623" y="2217830"/>
            <a:ext cx="5067633" cy="27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điều khiển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23" y="1408653"/>
            <a:ext cx="5050867" cy="40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Driver)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điều khiển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1879"/>
            <a:ext cx="5781363" cy="38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/Subscribe và Topic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898</Words>
  <Application>Microsoft Office PowerPoint</Application>
  <PresentationFormat>Widescreen</PresentationFormat>
  <Paragraphs>146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44</cp:revision>
  <dcterms:created xsi:type="dcterms:W3CDTF">2020-12-31T09:57:48Z</dcterms:created>
  <dcterms:modified xsi:type="dcterms:W3CDTF">2021-01-18T18:47:42Z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