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72" r:id="rId18"/>
    <p:sldId id="275" r:id="rId19"/>
    <p:sldId id="269" r:id="rId20"/>
    <p:sldId id="276" r:id="rId21"/>
    <p:sldId id="281" r:id="rId22"/>
    <p:sldId id="271" r:id="rId23"/>
    <p:sldId id="261" r:id="rId24"/>
    <p:sldId id="274" r:id="rId25"/>
    <p:sldId id="278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72"/>
            <p14:sldId id="275"/>
            <p14:sldId id="269"/>
            <p14:sldId id="276"/>
            <p14:sldId id="281"/>
            <p14:sldId id="271"/>
            <p14:sldId id="261"/>
            <p14:sldId id="274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87" d="100"/>
          <a:sy n="87" d="100"/>
        </p:scale>
        <p:origin x="5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13/01/2021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hẹn 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cho chương trình: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hệ thống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5972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 thiết bị</a:t>
            </a: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 đã lắng nghe!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WiFi module ESP8266 + NodeMCU v2 - 4MB* - Electronic components parts">
            <a:extLst>
              <a:ext uri="{FF2B5EF4-FFF2-40B4-BE49-F238E27FC236}">
                <a16:creationId xmlns:a16="http://schemas.microsoft.com/office/drawing/2014/main" id="{77B6D7F6-C079-4F68-9663-0C2478F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2623" y="2217830"/>
            <a:ext cx="5067633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IC lái Triac (Triac Driver)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Broker,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Publish/Subscribe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Kết quả hình ảnh cho mqtt">
            <a:extLst>
              <a:ext uri="{FF2B5EF4-FFF2-40B4-BE49-F238E27FC236}">
                <a16:creationId xmlns:a16="http://schemas.microsoft.com/office/drawing/2014/main" id="{63C20691-84E0-4091-AD3F-F122E297AA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1674055"/>
            <a:ext cx="6521609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725</Words>
  <Application>Microsoft Office PowerPoint</Application>
  <PresentationFormat>Widescreen</PresentationFormat>
  <Paragraphs>109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30</cp:revision>
  <dcterms:created xsi:type="dcterms:W3CDTF">2020-12-31T09:57:48Z</dcterms:created>
  <dcterms:modified xsi:type="dcterms:W3CDTF">2021-01-13T17:39:29Z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