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7" r:id="rId10"/>
    <p:sldId id="268" r:id="rId11"/>
    <p:sldId id="266" r:id="rId12"/>
    <p:sldId id="277" r:id="rId13"/>
    <p:sldId id="265" r:id="rId14"/>
    <p:sldId id="273" r:id="rId15"/>
    <p:sldId id="279" r:id="rId16"/>
    <p:sldId id="280" r:id="rId17"/>
    <p:sldId id="272" r:id="rId18"/>
    <p:sldId id="275" r:id="rId19"/>
    <p:sldId id="282" r:id="rId20"/>
    <p:sldId id="284" r:id="rId21"/>
    <p:sldId id="285" r:id="rId22"/>
    <p:sldId id="286" r:id="rId23"/>
    <p:sldId id="269" r:id="rId24"/>
    <p:sldId id="276" r:id="rId25"/>
    <p:sldId id="281" r:id="rId26"/>
    <p:sldId id="261" r:id="rId27"/>
    <p:sldId id="274" r:id="rId28"/>
    <p:sldId id="278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E328D9-C662-4CDA-BB3A-0E57FCB3B8C4}">
          <p14:sldIdLst>
            <p14:sldId id="256"/>
            <p14:sldId id="257"/>
            <p14:sldId id="258"/>
            <p14:sldId id="259"/>
            <p14:sldId id="260"/>
            <p14:sldId id="267"/>
            <p14:sldId id="268"/>
            <p14:sldId id="266"/>
            <p14:sldId id="277"/>
            <p14:sldId id="265"/>
            <p14:sldId id="273"/>
            <p14:sldId id="279"/>
            <p14:sldId id="280"/>
            <p14:sldId id="272"/>
            <p14:sldId id="275"/>
            <p14:sldId id="282"/>
            <p14:sldId id="284"/>
            <p14:sldId id="285"/>
            <p14:sldId id="286"/>
            <p14:sldId id="269"/>
            <p14:sldId id="276"/>
            <p14:sldId id="281"/>
            <p14:sldId id="261"/>
            <p14:sldId id="274"/>
            <p14:sldId id="27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97020" autoAdjust="0"/>
  </p:normalViewPr>
  <p:slideViewPr>
    <p:cSldViewPr snapToGrid="0">
      <p:cViewPr varScale="1">
        <p:scale>
          <a:sx n="87" d="100"/>
          <a:sy n="87" d="100"/>
        </p:scale>
        <p:origin x="5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4C12-44DC-4AF1-91BC-D6BFF5E34312}" type="datetimeFigureOut">
              <a:rPr lang="vi-VN" smtClean="0"/>
              <a:t>22/01/2021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07920-3A74-449B-970D-FA3232CC8EC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93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778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764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437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04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5861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07920-3A74-449B-970D-FA3232CC8EC0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881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34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B53CA7-F2B8-430F-BA3F-DD6ECDAC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1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4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E8CDB4-EE46-494A-926E-C33D27F26F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65766C2-FC6B-401B-935E-0F6EEEEA0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77798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37D67C3F-3B45-423B-AE56-981FAE24357E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C2541F3-C701-41AD-ABF1-3F6709F6B0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2A97BE88-C056-4EAA-B602-A66B6354F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6806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6F082B94-69A7-41D2-B6CE-90830F649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3:……………………………………..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C677E-AFC2-4C2B-98DA-7207408A4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52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31DF-E244-4E38-B912-D95C246A08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53A671D5-84E2-49B1-8025-85EEC7745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0837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">
            <a:extLst>
              <a:ext uri="{FF2B5EF4-FFF2-40B4-BE49-F238E27FC236}">
                <a16:creationId xmlns:a16="http://schemas.microsoft.com/office/drawing/2014/main" id="{4556E3D7-F78C-4341-912E-91A96BC7B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5:……………………………………..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4750270-D910-4785-A48C-D75AD66D6F6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2A314ABA-75DD-4DC8-8B93-5C6D12CC78E8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4077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11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1" r:id="rId4"/>
    <p:sldLayoutId id="2147483655" r:id="rId5"/>
    <p:sldLayoutId id="2147483656" r:id="rId6"/>
    <p:sldLayoutId id="2147483660" r:id="rId7"/>
    <p:sldLayoutId id="2147483657" r:id="rId8"/>
    <p:sldLayoutId id="214748365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7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Altium Designer 17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8512201-79D8-4A20-A4F9-69171E44D8CE}"/>
              </a:ext>
            </a:extLst>
          </p:cNvPr>
          <p:cNvSpPr txBox="1">
            <a:spLocks/>
          </p:cNvSpPr>
          <p:nvPr/>
        </p:nvSpPr>
        <p:spPr>
          <a:xfrm>
            <a:off x="5928755" y="6042073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1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F9860F4-5BE1-41B0-8EA9-390A1114F883}"/>
              </a:ext>
            </a:extLst>
          </p:cNvPr>
          <p:cNvSpPr txBox="1">
            <a:spLocks/>
          </p:cNvSpPr>
          <p:nvPr/>
        </p:nvSpPr>
        <p:spPr>
          <a:xfrm>
            <a:off x="5928755" y="6042073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7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E32C4-7C80-48DB-9E46-6C4C48CA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49" y="2313140"/>
            <a:ext cx="9042186" cy="277665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3380452-EC3E-4053-9B86-6DF82CF1C78D}"/>
              </a:ext>
            </a:extLst>
          </p:cNvPr>
          <p:cNvSpPr txBox="1">
            <a:spLocks/>
          </p:cNvSpPr>
          <p:nvPr/>
        </p:nvSpPr>
        <p:spPr>
          <a:xfrm>
            <a:off x="5928755" y="6042073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0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8A20D-2DB2-4835-9F1E-EB306AB1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81" y="1947166"/>
            <a:ext cx="6393637" cy="347010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6E4EC3-5757-4A54-8939-8D81B26B08D3}"/>
              </a:ext>
            </a:extLst>
          </p:cNvPr>
          <p:cNvSpPr txBox="1">
            <a:spLocks/>
          </p:cNvSpPr>
          <p:nvPr/>
        </p:nvSpPr>
        <p:spPr>
          <a:xfrm>
            <a:off x="5798544" y="6051080"/>
            <a:ext cx="594911" cy="427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5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E977DB6-6C90-40DB-BC50-360AA4DC40D8}"/>
              </a:ext>
            </a:extLst>
          </p:cNvPr>
          <p:cNvSpPr txBox="1">
            <a:spLocks/>
          </p:cNvSpPr>
          <p:nvPr/>
        </p:nvSpPr>
        <p:spPr>
          <a:xfrm>
            <a:off x="5928754" y="6042073"/>
            <a:ext cx="604247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3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6DF8470-2175-49E9-B77D-C2F822FA1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71" y="1468046"/>
            <a:ext cx="6389783" cy="484205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0793D32-60BF-438B-888D-3E2DF5293624}"/>
              </a:ext>
            </a:extLst>
          </p:cNvPr>
          <p:cNvSpPr txBox="1">
            <a:spLocks/>
          </p:cNvSpPr>
          <p:nvPr/>
        </p:nvSpPr>
        <p:spPr>
          <a:xfrm>
            <a:off x="5928755" y="6092052"/>
            <a:ext cx="615264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7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setup()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6F068DC-D3FF-4548-B21F-51C7C4526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74" y="1484840"/>
            <a:ext cx="5272365" cy="480161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E154E64-21B8-4873-9628-C881FDEB1CDD}"/>
              </a:ext>
            </a:extLst>
          </p:cNvPr>
          <p:cNvSpPr txBox="1">
            <a:spLocks/>
          </p:cNvSpPr>
          <p:nvPr/>
        </p:nvSpPr>
        <p:spPr>
          <a:xfrm>
            <a:off x="5765494" y="6080368"/>
            <a:ext cx="661012" cy="4121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7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AF62B5D-6EF2-40C4-868D-0C39F567C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92" y="1447409"/>
            <a:ext cx="4657487" cy="490447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19AF31F-5602-46BB-96DB-CBB7BD1D4127}"/>
              </a:ext>
            </a:extLst>
          </p:cNvPr>
          <p:cNvSpPr txBox="1">
            <a:spLocks/>
          </p:cNvSpPr>
          <p:nvPr/>
        </p:nvSpPr>
        <p:spPr>
          <a:xfrm>
            <a:off x="5928754" y="6042073"/>
            <a:ext cx="571197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874777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6CB88B-35A7-4CB8-83A4-C6B749F5C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72" y="2292841"/>
            <a:ext cx="4106770" cy="367512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357E503-830A-4687-BDD8-D222D858FBB1}"/>
              </a:ext>
            </a:extLst>
          </p:cNvPr>
          <p:cNvSpPr txBox="1">
            <a:spLocks/>
          </p:cNvSpPr>
          <p:nvPr/>
        </p:nvSpPr>
        <p:spPr>
          <a:xfrm>
            <a:off x="5928755" y="6042073"/>
            <a:ext cx="582214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870C303-0C38-4DC0-95CD-E7721B68E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631" y="1058844"/>
            <a:ext cx="2708030" cy="53442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6A10011-8F18-459D-8029-FBE37DF37832}"/>
              </a:ext>
            </a:extLst>
          </p:cNvPr>
          <p:cNvSpPr txBox="1">
            <a:spLocks/>
          </p:cNvSpPr>
          <p:nvPr/>
        </p:nvSpPr>
        <p:spPr>
          <a:xfrm>
            <a:off x="5928755" y="6042073"/>
            <a:ext cx="813568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2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042-F97A-4FA3-82B4-ACC0181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645" y="577962"/>
            <a:ext cx="9606709" cy="1934307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 ĐẠI HỌC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57B394-1B04-4637-BFC8-A13CB410F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679428"/>
              </p:ext>
            </p:extLst>
          </p:nvPr>
        </p:nvGraphicFramePr>
        <p:xfrm>
          <a:off x="3729822" y="3429000"/>
          <a:ext cx="541417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6063">
                  <a:extLst>
                    <a:ext uri="{9D8B030D-6E8A-4147-A177-3AD203B41FA5}">
                      <a16:colId xmlns:a16="http://schemas.microsoft.com/office/drawing/2014/main" val="1411936095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1899323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 thực hiện: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Tuấn Anh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13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số sinh viên: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20173616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55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KTĐ 05 – K62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8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 viên hướng dẫn:</a:t>
                      </a:r>
                      <a:endParaRPr lang="vi-VN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TS.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Ánh</a:t>
                      </a:r>
                      <a:endParaRPr lang="vi-V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8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78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1D6FCE7-1FB0-4F56-BA37-1B38182DDFB6}"/>
              </a:ext>
            </a:extLst>
          </p:cNvPr>
          <p:cNvSpPr txBox="1">
            <a:spLocks/>
          </p:cNvSpPr>
          <p:nvPr/>
        </p:nvSpPr>
        <p:spPr>
          <a:xfrm>
            <a:off x="5928755" y="6042073"/>
            <a:ext cx="615264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009515" cy="490912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2.4. Thiết kế chương trình ứng dụng điều khiển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Lưu đồ thuật toán:</a:t>
            </a:r>
          </a:p>
          <a:p>
            <a:pPr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 lớp của ứng dụng điều khiển: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Lớp logic chính của ứng dụng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Lớp giao diện dạng lưới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Lớp giao diện cửa sổ thông báo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36" y="88019"/>
            <a:ext cx="11514528" cy="436098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4B164-2C2A-41D4-820D-872D78BA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822" y="1570144"/>
            <a:ext cx="3716242" cy="439782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C4EFE6A-39BC-4DB5-AA2D-F3C71E160D20}"/>
              </a:ext>
            </a:extLst>
          </p:cNvPr>
          <p:cNvSpPr txBox="1">
            <a:spLocks/>
          </p:cNvSpPr>
          <p:nvPr/>
        </p:nvSpPr>
        <p:spPr>
          <a:xfrm>
            <a:off x="5928754" y="6066597"/>
            <a:ext cx="681365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83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D06FF2-8DD7-42B4-AEF9-ADD7DCF2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88470"/>
              </p:ext>
            </p:extLst>
          </p:nvPr>
        </p:nvGraphicFramePr>
        <p:xfrm>
          <a:off x="338736" y="2552073"/>
          <a:ext cx="5936566" cy="31591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968283">
                  <a:extLst>
                    <a:ext uri="{9D8B030D-6E8A-4147-A177-3AD203B41FA5}">
                      <a16:colId xmlns:a16="http://schemas.microsoft.com/office/drawing/2014/main" val="3526800874"/>
                    </a:ext>
                  </a:extLst>
                </a:gridCol>
                <a:gridCol w="2968283">
                  <a:extLst>
                    <a:ext uri="{9D8B030D-6E8A-4147-A177-3AD203B41FA5}">
                      <a16:colId xmlns:a16="http://schemas.microsoft.com/office/drawing/2014/main" val="2601548562"/>
                    </a:ext>
                  </a:extLst>
                </a:gridCol>
              </a:tblGrid>
              <a:tr h="515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chương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36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503159"/>
                  </a:ext>
                </a:extLst>
              </a:tr>
              <a:tr h="8813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99155"/>
                  </a:ext>
                </a:extLst>
              </a:tr>
              <a:tr h="88137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82828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9EF875C-27EC-4988-BAAC-1E89CD25B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7242"/>
              </p:ext>
            </p:extLst>
          </p:nvPr>
        </p:nvGraphicFramePr>
        <p:xfrm>
          <a:off x="7427741" y="3217253"/>
          <a:ext cx="36427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2751">
                  <a:extLst>
                    <a:ext uri="{9D8B030D-6E8A-4147-A177-3AD203B41FA5}">
                      <a16:colId xmlns:a16="http://schemas.microsoft.com/office/drawing/2014/main" val="1714484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9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77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5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60651"/>
                  </a:ext>
                </a:extLst>
              </a:tr>
            </a:tbl>
          </a:graphicData>
        </a:graphic>
      </p:graphicFrame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36F3D4-05A2-4DB0-927D-756E8E1A8B1F}"/>
              </a:ext>
            </a:extLst>
          </p:cNvPr>
          <p:cNvSpPr txBox="1">
            <a:spLocks/>
          </p:cNvSpPr>
          <p:nvPr/>
        </p:nvSpPr>
        <p:spPr>
          <a:xfrm>
            <a:off x="5928754" y="6042073"/>
            <a:ext cx="747467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3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thực tế thiết bị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Mạch phát triển nodeMCU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Khối nút nhấn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Khối cách ly và lái triac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Khối mạch lực đóng cắt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Khối chuyển nguồn AC/DC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6F4E3-A94E-4B60-B63B-3F0D2403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236" y="1881130"/>
            <a:ext cx="6006661" cy="3785379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3B27851-C414-41E7-BA8D-F5E1C6A226B2}"/>
              </a:ext>
            </a:extLst>
          </p:cNvPr>
          <p:cNvSpPr txBox="1">
            <a:spLocks/>
          </p:cNvSpPr>
          <p:nvPr/>
        </p:nvSpPr>
        <p:spPr>
          <a:xfrm>
            <a:off x="5928155" y="6018994"/>
            <a:ext cx="637897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03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BA9-3A9F-4099-8578-57D4D65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Mô hình và kết quả thu được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7247-66AD-433E-8800-8F419499C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ứng dụng điều khiển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C02583C3-4E97-4BFB-AEC2-2D1F71E8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24" y="1619479"/>
            <a:ext cx="2563431" cy="455721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3EE5BA3-2664-4E4D-8725-EC8872BED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17" y="1680123"/>
            <a:ext cx="7632347" cy="42911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D4EEA2B-470A-4E3A-9AFA-6FEBD1D811F9}"/>
              </a:ext>
            </a:extLst>
          </p:cNvPr>
          <p:cNvSpPr txBox="1">
            <a:spLocks/>
          </p:cNvSpPr>
          <p:nvPr/>
        </p:nvSpPr>
        <p:spPr>
          <a:xfrm>
            <a:off x="5928156" y="6018994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49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40AD92-106A-4A81-89E9-5C9967F716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Tổng kết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C5579-7A4F-469E-B8F7-A2A44784B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538" y="807427"/>
            <a:ext cx="11515725" cy="493871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CF55D-AAA5-45C4-ACBD-AAE4345A414B}"/>
              </a:ext>
            </a:extLst>
          </p:cNvPr>
          <p:cNvSpPr txBox="1"/>
          <p:nvPr/>
        </p:nvSpPr>
        <p:spPr>
          <a:xfrm>
            <a:off x="6278280" y="1428452"/>
            <a:ext cx="609834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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913689C-4BCE-4A3E-940A-4B1323F3C07F}"/>
              </a:ext>
            </a:extLst>
          </p:cNvPr>
          <p:cNvSpPr txBox="1">
            <a:spLocks/>
          </p:cNvSpPr>
          <p:nvPr/>
        </p:nvSpPr>
        <p:spPr>
          <a:xfrm>
            <a:off x="5928155" y="6050573"/>
            <a:ext cx="73705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91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FA621509-997C-476D-938F-6C859768F96C}"/>
              </a:ext>
            </a:extLst>
          </p:cNvPr>
          <p:cNvSpPr txBox="1">
            <a:spLocks/>
          </p:cNvSpPr>
          <p:nvPr/>
        </p:nvSpPr>
        <p:spPr>
          <a:xfrm>
            <a:off x="5076952" y="2736548"/>
            <a:ext cx="6358555" cy="1384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Xin cảm ơn thầy cô và các bạn đã lắng nghe!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9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AF355F9-E07F-4ABA-9F9D-3C164729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33CA8943-EB58-47D2-910B-DD2491D1BCF8}"/>
              </a:ext>
            </a:extLst>
          </p:cNvPr>
          <p:cNvSpPr txBox="1">
            <a:spLocks/>
          </p:cNvSpPr>
          <p:nvPr/>
        </p:nvSpPr>
        <p:spPr>
          <a:xfrm>
            <a:off x="386634" y="3004604"/>
            <a:ext cx="240063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608F88D-83FE-4CE0-BF33-FEDC84134035}"/>
              </a:ext>
            </a:extLst>
          </p:cNvPr>
          <p:cNvSpPr txBox="1">
            <a:spLocks/>
          </p:cNvSpPr>
          <p:nvPr/>
        </p:nvSpPr>
        <p:spPr>
          <a:xfrm>
            <a:off x="2897436" y="1905918"/>
            <a:ext cx="7884373" cy="36245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r>
              <a:rPr lang="en-US" sz="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marL="971550" lvl="1" indent="-514350">
              <a:buAutoNum type="arabicPeriod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eriod"/>
            </a:pPr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2.1.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2.2.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2.3.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2.4.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80FEFB-21D1-4A59-A839-5C5960BB9C9F}"/>
              </a:ext>
            </a:extLst>
          </p:cNvPr>
          <p:cNvCxnSpPr>
            <a:cxnSpLocks/>
          </p:cNvCxnSpPr>
          <p:nvPr/>
        </p:nvCxnSpPr>
        <p:spPr>
          <a:xfrm>
            <a:off x="2842351" y="1905918"/>
            <a:ext cx="0" cy="3283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85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4BAFB-3705-41E1-B270-19B8B53722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5757264" cy="4909124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(IoT)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D9C83-41D5-4B85-B776-F102189D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Lý do chọn đề tài, mục đích và yêu cầu của đồ án</a:t>
            </a:r>
          </a:p>
        </p:txBody>
      </p:sp>
      <p:pic>
        <p:nvPicPr>
          <p:cNvPr id="1026" name="Picture 2" descr="Syue WiFi Smart Light Touch Switch | Kinetic Self-Powered Wireless Switches">
            <a:extLst>
              <a:ext uri="{FF2B5EF4-FFF2-40B4-BE49-F238E27FC236}">
                <a16:creationId xmlns:a16="http://schemas.microsoft.com/office/drawing/2014/main" id="{C59B98B6-5CDD-4DD4-8A25-28872ADD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358" y="1058844"/>
            <a:ext cx="4988230" cy="498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8C642BC-46FB-4691-AA73-75AC4F9AAAE5}"/>
              </a:ext>
            </a:extLst>
          </p:cNvPr>
          <p:cNvSpPr txBox="1">
            <a:spLocks/>
          </p:cNvSpPr>
          <p:nvPr/>
        </p:nvSpPr>
        <p:spPr>
          <a:xfrm>
            <a:off x="5928755" y="6030549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0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29CBE-7AA0-4A3D-9D5F-600EF1EF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08" y="1534185"/>
            <a:ext cx="9770983" cy="378963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9A0F80-BFAF-430A-9B8C-78F395A703CD}"/>
              </a:ext>
            </a:extLst>
          </p:cNvPr>
          <p:cNvSpPr txBox="1">
            <a:spLocks/>
          </p:cNvSpPr>
          <p:nvPr/>
        </p:nvSpPr>
        <p:spPr>
          <a:xfrm>
            <a:off x="5928754" y="6007211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7672873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Flash, 64KB SRAM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SPI, I2C, ADC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 GHz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2050" name="Picture 2" descr="WiFi module ESP8266 + NodeMCU v2 - 4MB* - Electronic components parts">
            <a:extLst>
              <a:ext uri="{FF2B5EF4-FFF2-40B4-BE49-F238E27FC236}">
                <a16:creationId xmlns:a16="http://schemas.microsoft.com/office/drawing/2014/main" id="{77B6D7F6-C079-4F68-9663-0C2478FB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52623" y="2217830"/>
            <a:ext cx="5067633" cy="274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177772A-A038-4DAF-B43E-20C0FA7D6995}"/>
              </a:ext>
            </a:extLst>
          </p:cNvPr>
          <p:cNvSpPr txBox="1">
            <a:spLocks/>
          </p:cNvSpPr>
          <p:nvPr/>
        </p:nvSpPr>
        <p:spPr>
          <a:xfrm>
            <a:off x="5928755" y="6042073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6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188673" cy="4909124"/>
          </a:xfrm>
        </p:spPr>
        <p:txBody>
          <a:bodyPr/>
          <a:lstStyle/>
          <a:p>
            <a:pPr marL="0" indent="0"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Nguyên lý hoạt động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điều khiển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1026" name="Picture 2" descr="Triac 25A 800V Type BTA24-800BWRG, Grieder Elektronik Bauteile AG">
            <a:extLst>
              <a:ext uri="{FF2B5EF4-FFF2-40B4-BE49-F238E27FC236}">
                <a16:creationId xmlns:a16="http://schemas.microsoft.com/office/drawing/2014/main" id="{468F2475-8A21-47E2-BDAA-5DC3104C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23" y="1408653"/>
            <a:ext cx="5050867" cy="404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5979196-2DC6-4CF8-9320-807E95CD38B5}"/>
              </a:ext>
            </a:extLst>
          </p:cNvPr>
          <p:cNvSpPr txBox="1">
            <a:spLocks/>
          </p:cNvSpPr>
          <p:nvPr/>
        </p:nvSpPr>
        <p:spPr>
          <a:xfrm>
            <a:off x="5928755" y="6042073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9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6273079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Driver)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Nguyên lý hoạt động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Đặc điểm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Cách điều khiển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2050" name="Picture 2" descr="MOC3020 DIP6 chất lượng - Linh Kiện 3M | ChợTrờiHN.vn | Linh Kiện Điện Tử 3M">
            <a:extLst>
              <a:ext uri="{FF2B5EF4-FFF2-40B4-BE49-F238E27FC236}">
                <a16:creationId xmlns:a16="http://schemas.microsoft.com/office/drawing/2014/main" id="{50417EC7-F25E-4C40-A63F-E9D36313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1879"/>
            <a:ext cx="5781363" cy="385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E464EFB-9FB9-439F-BA46-57F4D785CBCA}"/>
              </a:ext>
            </a:extLst>
          </p:cNvPr>
          <p:cNvSpPr txBox="1">
            <a:spLocks/>
          </p:cNvSpPr>
          <p:nvPr/>
        </p:nvSpPr>
        <p:spPr>
          <a:xfrm>
            <a:off x="5928755" y="6055842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AD3B8F-023F-4D30-80AA-BE5F44F415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8736" y="1058844"/>
            <a:ext cx="4866310" cy="49091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Client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/Subscribe và Topic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E18D06-2298-4C20-BF3D-F4536777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Phân tích và thiết kế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B3A992-C17B-4B6A-B318-89644D04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13" y="1925511"/>
            <a:ext cx="6859265" cy="300697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8D89CF4-2A97-41B2-BEDB-04368CC1C29F}"/>
              </a:ext>
            </a:extLst>
          </p:cNvPr>
          <p:cNvSpPr txBox="1">
            <a:spLocks/>
          </p:cNvSpPr>
          <p:nvPr/>
        </p:nvSpPr>
        <p:spPr>
          <a:xfrm>
            <a:off x="5928755" y="6091310"/>
            <a:ext cx="334490" cy="4360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9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FB87B201BB164AA8F0D7E07FC18253" ma:contentTypeVersion="12" ma:contentTypeDescription="Create a new document." ma:contentTypeScope="" ma:versionID="ec75d641dd128f4ad30853614c3b4998">
  <xsd:schema xmlns:xsd="http://www.w3.org/2001/XMLSchema" xmlns:xs="http://www.w3.org/2001/XMLSchema" xmlns:p="http://schemas.microsoft.com/office/2006/metadata/properties" xmlns:ns2="c070d92c-e005-4177-a1a8-b2208be38bba" xmlns:ns3="c72df4cc-d2de-4b7e-8388-06b9b73bb217" targetNamespace="http://schemas.microsoft.com/office/2006/metadata/properties" ma:root="true" ma:fieldsID="0bd5079f3866d8fa0d2cfeac6b7a2082" ns2:_="" ns3:_="">
    <xsd:import namespace="c070d92c-e005-4177-a1a8-b2208be38bba"/>
    <xsd:import namespace="c72df4cc-d2de-4b7e-8388-06b9b73bb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d92c-e005-4177-a1a8-b2208be38b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df4cc-d2de-4b7e-8388-06b9b73bb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294227-C537-4C56-90F1-0A24B9270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70d92c-e005-4177-a1a8-b2208be38bba"/>
    <ds:schemaRef ds:uri="c72df4cc-d2de-4b7e-8388-06b9b73bb2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66771F-238C-409E-B1DF-70481BFDE8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128D4C-6F8B-42B2-A3A4-DC1405FCC7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1065</Words>
  <Application>Microsoft Office PowerPoint</Application>
  <PresentationFormat>Widescreen</PresentationFormat>
  <Paragraphs>187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Lato</vt:lpstr>
      <vt:lpstr>Times New Roman</vt:lpstr>
      <vt:lpstr>Office Theme</vt:lpstr>
      <vt:lpstr>PowerPoint Presentation</vt:lpstr>
      <vt:lpstr>BÁO CÁO ĐỒ ÁN TỐT NGHIỆP ĐẠI HỌC   Thiết kế thiết bị đóng cắt 4 kênh qua WiFi     </vt:lpstr>
      <vt:lpstr>PowerPoint Presentation</vt:lpstr>
      <vt:lpstr>1. Lý do chọn đề tài, mục đích và yêu cầu của đồ án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2. Phân tích và thiết kế</vt:lpstr>
      <vt:lpstr>3. Mô hình và kết quả thu được</vt:lpstr>
      <vt:lpstr>3. Mô hình và kết quả thu được</vt:lpstr>
      <vt:lpstr>4. 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Tuan Anh 20173616</cp:lastModifiedBy>
  <cp:revision>51</cp:revision>
  <dcterms:created xsi:type="dcterms:W3CDTF">2020-12-31T09:57:48Z</dcterms:created>
  <dcterms:modified xsi:type="dcterms:W3CDTF">2021-01-21T20:17:38Z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0x01010029FB87B201BB164AA8F0D7E07FC18253</vt:lpwstr>
  </property>
</Properties>
</file>