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82" r:id="rId20"/>
    <p:sldId id="284" r:id="rId21"/>
    <p:sldId id="285" r:id="rId22"/>
    <p:sldId id="286" r:id="rId23"/>
    <p:sldId id="269" r:id="rId24"/>
    <p:sldId id="276" r:id="rId25"/>
    <p:sldId id="281" r:id="rId26"/>
    <p:sldId id="261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7020" autoAdjust="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14/01/2021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798BA-839A-4135-A58A-705137FD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83" y="2260135"/>
            <a:ext cx="8605034" cy="287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8A20D-2DB2-4835-9F1E-EB306AB1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81" y="1947166"/>
            <a:ext cx="6393637" cy="34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5DA20-A0DF-447F-8A3A-6CEA9D39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51" y="1542015"/>
            <a:ext cx="6072773" cy="47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8F7A2-72C5-4316-89CD-EFBAD7E5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1" y="1744394"/>
            <a:ext cx="8191029" cy="38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3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Driver)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1879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Broker, Client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Publish/Subscribe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Kết quả hình ảnh cho mqtt">
            <a:extLst>
              <a:ext uri="{FF2B5EF4-FFF2-40B4-BE49-F238E27FC236}">
                <a16:creationId xmlns:a16="http://schemas.microsoft.com/office/drawing/2014/main" id="{63C20691-84E0-4091-AD3F-F122E297AA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46" y="1674055"/>
            <a:ext cx="6521609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866</Words>
  <Application>Microsoft Office PowerPoint</Application>
  <PresentationFormat>Widescreen</PresentationFormat>
  <Paragraphs>138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38</cp:revision>
  <dcterms:created xsi:type="dcterms:W3CDTF">2020-12-31T09:57:48Z</dcterms:created>
  <dcterms:modified xsi:type="dcterms:W3CDTF">2021-01-14T10:56:50Z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