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87" r:id="rId18"/>
    <p:sldId id="272" r:id="rId19"/>
    <p:sldId id="275" r:id="rId20"/>
    <p:sldId id="282" r:id="rId21"/>
    <p:sldId id="284" r:id="rId22"/>
    <p:sldId id="285" r:id="rId23"/>
    <p:sldId id="286" r:id="rId24"/>
    <p:sldId id="269" r:id="rId25"/>
    <p:sldId id="276" r:id="rId26"/>
    <p:sldId id="289" r:id="rId27"/>
    <p:sldId id="290" r:id="rId28"/>
    <p:sldId id="291" r:id="rId29"/>
    <p:sldId id="281" r:id="rId30"/>
    <p:sldId id="261" r:id="rId31"/>
    <p:sldId id="274" r:id="rId32"/>
    <p:sldId id="288" r:id="rId33"/>
    <p:sldId id="278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87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9"/>
            <p14:sldId id="290"/>
            <p14:sldId id="291"/>
            <p14:sldId id="281"/>
            <p14:sldId id="261"/>
            <p14:sldId id="274"/>
            <p14:sldId id="288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24/01/2021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8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71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382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512201-79D8-4A20-A4F9-69171E44D8CE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220VAC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F9860F4-5BE1-41B0-8EA9-390A1114F883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MOC3020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BTA24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3380452-EC3E-4053-9B86-6DF82CF1C78D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78BD5E3-CB7A-435C-9F05-ED199807A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7" y="2225382"/>
            <a:ext cx="8243956" cy="24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6E4EC3-5757-4A54-8939-8D81B26B08D3}"/>
              </a:ext>
            </a:extLst>
          </p:cNvPr>
          <p:cNvSpPr txBox="1">
            <a:spLocks/>
          </p:cNvSpPr>
          <p:nvPr/>
        </p:nvSpPr>
        <p:spPr>
          <a:xfrm>
            <a:off x="5798544" y="6051080"/>
            <a:ext cx="594911" cy="427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D8818C-5FC7-4D09-894B-75CDE88A5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2348976"/>
            <a:ext cx="526806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6E4EC3-5757-4A54-8939-8D81B26B08D3}"/>
              </a:ext>
            </a:extLst>
          </p:cNvPr>
          <p:cNvSpPr txBox="1">
            <a:spLocks/>
          </p:cNvSpPr>
          <p:nvPr/>
        </p:nvSpPr>
        <p:spPr>
          <a:xfrm>
            <a:off x="5798544" y="6051080"/>
            <a:ext cx="594911" cy="427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6128BF5C-B5F9-454B-8B90-C475FD3F8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44" y="1571907"/>
            <a:ext cx="6033142" cy="422724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4A54D-8690-49E4-B87E-ABBFFF9F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43140"/>
              </p:ext>
            </p:extLst>
          </p:nvPr>
        </p:nvGraphicFramePr>
        <p:xfrm>
          <a:off x="621223" y="2238690"/>
          <a:ext cx="4724499" cy="3078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582">
                  <a:extLst>
                    <a:ext uri="{9D8B030D-6E8A-4147-A177-3AD203B41FA5}">
                      <a16:colId xmlns:a16="http://schemas.microsoft.com/office/drawing/2014/main" val="101952733"/>
                    </a:ext>
                  </a:extLst>
                </a:gridCol>
                <a:gridCol w="2189917">
                  <a:extLst>
                    <a:ext uri="{9D8B030D-6E8A-4147-A177-3AD203B41FA5}">
                      <a16:colId xmlns:a16="http://schemas.microsoft.com/office/drawing/2014/main" val="1769303277"/>
                    </a:ext>
                  </a:extLst>
                </a:gridCol>
              </a:tblGrid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GPIO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9160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065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398369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4659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 nhấn 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7635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85954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0718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89092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Kênh điều khiển triac 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805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Đèn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16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75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47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977DB6-6C90-40DB-BC50-360AA4DC40D8}"/>
              </a:ext>
            </a:extLst>
          </p:cNvPr>
          <p:cNvSpPr txBox="1">
            <a:spLocks/>
          </p:cNvSpPr>
          <p:nvPr/>
        </p:nvSpPr>
        <p:spPr>
          <a:xfrm>
            <a:off x="5928754" y="6042073"/>
            <a:ext cx="60424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71" y="1468046"/>
            <a:ext cx="6389783" cy="484205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793D32-60BF-438B-888D-3E2DF5293624}"/>
              </a:ext>
            </a:extLst>
          </p:cNvPr>
          <p:cNvSpPr txBox="1">
            <a:spLocks/>
          </p:cNvSpPr>
          <p:nvPr/>
        </p:nvSpPr>
        <p:spPr>
          <a:xfrm>
            <a:off x="5928755" y="6092052"/>
            <a:ext cx="61526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4" y="1484840"/>
            <a:ext cx="5272365" cy="480161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E154E64-21B8-4873-9628-C881FDEB1CDD}"/>
              </a:ext>
            </a:extLst>
          </p:cNvPr>
          <p:cNvSpPr txBox="1">
            <a:spLocks/>
          </p:cNvSpPr>
          <p:nvPr/>
        </p:nvSpPr>
        <p:spPr>
          <a:xfrm>
            <a:off x="5765494" y="6080368"/>
            <a:ext cx="661012" cy="412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9AF31F-5602-46BB-96DB-CBB7BD1D4127}"/>
              </a:ext>
            </a:extLst>
          </p:cNvPr>
          <p:cNvSpPr txBox="1">
            <a:spLocks/>
          </p:cNvSpPr>
          <p:nvPr/>
        </p:nvSpPr>
        <p:spPr>
          <a:xfrm>
            <a:off x="5928754" y="6042073"/>
            <a:ext cx="57119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57E503-830A-4687-BDD8-D222D858FBB1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58221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02" y="1058844"/>
            <a:ext cx="2708030" cy="53442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6A10011-8F18-459D-8029-FBE37DF37832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813568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D6FCE7-1FB0-4F56-BA37-1B38182DDFB6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61526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77" y="1570143"/>
            <a:ext cx="3975006" cy="470404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4EFE6A-39BC-4DB5-AA2D-F3C71E160D20}"/>
              </a:ext>
            </a:extLst>
          </p:cNvPr>
          <p:cNvSpPr txBox="1">
            <a:spLocks/>
          </p:cNvSpPr>
          <p:nvPr/>
        </p:nvSpPr>
        <p:spPr>
          <a:xfrm>
            <a:off x="5928754" y="6066597"/>
            <a:ext cx="681365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4EFE6A-39BC-4DB5-AA2D-F3C71E160D20}"/>
              </a:ext>
            </a:extLst>
          </p:cNvPr>
          <p:cNvSpPr txBox="1">
            <a:spLocks/>
          </p:cNvSpPr>
          <p:nvPr/>
        </p:nvSpPr>
        <p:spPr>
          <a:xfrm>
            <a:off x="5928754" y="6066597"/>
            <a:ext cx="681365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7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“App”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mqttReconnect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4EFE6A-39BC-4DB5-AA2D-F3C71E160D20}"/>
              </a:ext>
            </a:extLst>
          </p:cNvPr>
          <p:cNvSpPr txBox="1">
            <a:spLocks/>
          </p:cNvSpPr>
          <p:nvPr/>
        </p:nvSpPr>
        <p:spPr>
          <a:xfrm>
            <a:off x="5928754" y="6066597"/>
            <a:ext cx="681365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7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974438"/>
            <a:ext cx="11514528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“Widget”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“update”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showPopup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buttonConfigWifi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FloatLayout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“switch”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“close”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4EFE6A-39BC-4DB5-AA2D-F3C71E160D20}"/>
              </a:ext>
            </a:extLst>
          </p:cNvPr>
          <p:cNvSpPr txBox="1">
            <a:spLocks/>
          </p:cNvSpPr>
          <p:nvPr/>
        </p:nvSpPr>
        <p:spPr>
          <a:xfrm>
            <a:off x="5928754" y="6066597"/>
            <a:ext cx="681365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36F3D4-05A2-4DB0-927D-756E8E1A8B1F}"/>
              </a:ext>
            </a:extLst>
          </p:cNvPr>
          <p:cNvSpPr txBox="1">
            <a:spLocks/>
          </p:cNvSpPr>
          <p:nvPr/>
        </p:nvSpPr>
        <p:spPr>
          <a:xfrm>
            <a:off x="5928754" y="6042073"/>
            <a:ext cx="74746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		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AC/DC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B27851-C414-41E7-BA8D-F5E1C6A226B2}"/>
              </a:ext>
            </a:extLst>
          </p:cNvPr>
          <p:cNvSpPr txBox="1">
            <a:spLocks/>
          </p:cNvSpPr>
          <p:nvPr/>
        </p:nvSpPr>
        <p:spPr>
          <a:xfrm>
            <a:off x="5928155" y="6018994"/>
            <a:ext cx="63789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AAA3E-8EC8-4AE8-B474-3F2A5D74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1" y="2636975"/>
            <a:ext cx="4863927" cy="3234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FB4C-FC09-4918-9E58-5F8EFFBC2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90" y="2636975"/>
            <a:ext cx="4031771" cy="32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7" y="1680123"/>
            <a:ext cx="7632347" cy="42911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4EEA2B-470A-4E3A-9AFA-6FEBD1D811F9}"/>
              </a:ext>
            </a:extLst>
          </p:cNvPr>
          <p:cNvSpPr txBox="1">
            <a:spLocks/>
          </p:cNvSpPr>
          <p:nvPr/>
        </p:nvSpPr>
        <p:spPr>
          <a:xfrm>
            <a:off x="5928155" y="6018994"/>
            <a:ext cx="58518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4EEA2B-470A-4E3A-9AFA-6FEBD1D811F9}"/>
              </a:ext>
            </a:extLst>
          </p:cNvPr>
          <p:cNvSpPr txBox="1">
            <a:spLocks/>
          </p:cNvSpPr>
          <p:nvPr/>
        </p:nvSpPr>
        <p:spPr>
          <a:xfrm>
            <a:off x="5928155" y="6018994"/>
            <a:ext cx="58518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0F8A8-7AF1-4478-ACBD-33AF0DA2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99816"/>
              </p:ext>
            </p:extLst>
          </p:nvPr>
        </p:nvGraphicFramePr>
        <p:xfrm>
          <a:off x="3201010" y="1561514"/>
          <a:ext cx="6624663" cy="4409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558">
                  <a:extLst>
                    <a:ext uri="{9D8B030D-6E8A-4147-A177-3AD203B41FA5}">
                      <a16:colId xmlns:a16="http://schemas.microsoft.com/office/drawing/2014/main" val="2634151335"/>
                    </a:ext>
                  </a:extLst>
                </a:gridCol>
                <a:gridCol w="2030748">
                  <a:extLst>
                    <a:ext uri="{9D8B030D-6E8A-4147-A177-3AD203B41FA5}">
                      <a16:colId xmlns:a16="http://schemas.microsoft.com/office/drawing/2014/main" val="372071080"/>
                    </a:ext>
                  </a:extLst>
                </a:gridCol>
                <a:gridCol w="1912033">
                  <a:extLst>
                    <a:ext uri="{9D8B030D-6E8A-4147-A177-3AD203B41FA5}">
                      <a16:colId xmlns:a16="http://schemas.microsoft.com/office/drawing/2014/main" val="3533993398"/>
                    </a:ext>
                  </a:extLst>
                </a:gridCol>
                <a:gridCol w="1784324">
                  <a:extLst>
                    <a:ext uri="{9D8B030D-6E8A-4147-A177-3AD203B41FA5}">
                      <a16:colId xmlns:a16="http://schemas.microsoft.com/office/drawing/2014/main" val="3036704839"/>
                    </a:ext>
                  </a:extLst>
                </a:gridCol>
              </a:tblGrid>
              <a:tr h="675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thứ tự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điều khiển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gửi bản tin phản hồi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phản hồi (giây)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4899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13:08:17,47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13:08:19,45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6044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13:08:21,25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13:08:22,25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68255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13:08:24,42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13:08:24,50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307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13:08:36,47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13:08:36,52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632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13:08:38,34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13:08:38,40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24382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13:08:41,68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13:08:41,87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99516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13:08:50,76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13:08:51,76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84929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13:09:39,48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13:09:40,43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857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13:09:53,87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13:08:54,82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4231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13:10:22,80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13:10:23,95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01102"/>
                  </a:ext>
                </a:extLst>
              </a:tr>
              <a:tr h="4447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giây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0,741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11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9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8" y="807427"/>
            <a:ext cx="11515725" cy="493871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F55D-AAA5-45C4-ACBD-AAE4345A414B}"/>
              </a:ext>
            </a:extLst>
          </p:cNvPr>
          <p:cNvSpPr txBox="1"/>
          <p:nvPr/>
        </p:nvSpPr>
        <p:spPr>
          <a:xfrm>
            <a:off x="6278280" y="1428452"/>
            <a:ext cx="60983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13689C-4BCE-4A3E-940A-4B1323F3C07F}"/>
              </a:ext>
            </a:extLst>
          </p:cNvPr>
          <p:cNvSpPr txBox="1">
            <a:spLocks/>
          </p:cNvSpPr>
          <p:nvPr/>
        </p:nvSpPr>
        <p:spPr>
          <a:xfrm>
            <a:off x="5795773" y="6062662"/>
            <a:ext cx="59925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8C642BC-46FB-4691-AA73-75AC4F9AAAE5}"/>
              </a:ext>
            </a:extLst>
          </p:cNvPr>
          <p:cNvSpPr txBox="1">
            <a:spLocks/>
          </p:cNvSpPr>
          <p:nvPr/>
        </p:nvSpPr>
        <p:spPr>
          <a:xfrm>
            <a:off x="5928755" y="6030549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A0F80-BFAF-430A-9B8C-78F395A703CD}"/>
              </a:ext>
            </a:extLst>
          </p:cNvPr>
          <p:cNvSpPr txBox="1">
            <a:spLocks/>
          </p:cNvSpPr>
          <p:nvPr/>
        </p:nvSpPr>
        <p:spPr>
          <a:xfrm>
            <a:off x="5928754" y="6007211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mô-đun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77772A-A038-4DAF-B43E-20C0FA7D6995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ESP8266 ESP8266EX ESP 12N Điều Khiển Từ Xa Không Dây Cổng Nối Tiếp Truyền  Wifi Module WIFI Từ SPI I2C Giao Tiếp UART|wifi module|adapter spiwireless  module - AliExpress">
            <a:extLst>
              <a:ext uri="{FF2B5EF4-FFF2-40B4-BE49-F238E27FC236}">
                <a16:creationId xmlns:a16="http://schemas.microsoft.com/office/drawing/2014/main" id="{C3FCA6EC-F0B4-4168-ACA0-2FBD38A18B5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/>
          <a:stretch/>
        </p:blipFill>
        <p:spPr bwMode="auto">
          <a:xfrm>
            <a:off x="6566657" y="1690809"/>
            <a:ext cx="4096654" cy="36451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755" y="1408653"/>
            <a:ext cx="5050867" cy="40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979196-2DC6-4CF8-9320-807E95CD38B5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95" y="1586285"/>
            <a:ext cx="5781363" cy="38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E464EFB-9FB9-439F-BA46-57F4D785CBCA}"/>
              </a:ext>
            </a:extLst>
          </p:cNvPr>
          <p:cNvSpPr txBox="1">
            <a:spLocks/>
          </p:cNvSpPr>
          <p:nvPr/>
        </p:nvSpPr>
        <p:spPr>
          <a:xfrm>
            <a:off x="5928755" y="6055842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D89CF4-2A97-41B2-BEDB-04368CC1C29F}"/>
              </a:ext>
            </a:extLst>
          </p:cNvPr>
          <p:cNvSpPr txBox="1">
            <a:spLocks/>
          </p:cNvSpPr>
          <p:nvPr/>
        </p:nvSpPr>
        <p:spPr>
          <a:xfrm>
            <a:off x="5928755" y="6091310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1461</Words>
  <Application>Microsoft Office PowerPoint</Application>
  <PresentationFormat>Widescreen</PresentationFormat>
  <Paragraphs>299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anh.nt173616@sis.hust.edu.vn</cp:lastModifiedBy>
  <cp:revision>58</cp:revision>
  <dcterms:created xsi:type="dcterms:W3CDTF">2020-12-31T09:57:48Z</dcterms:created>
  <dcterms:modified xsi:type="dcterms:W3CDTF">2021-01-24T09:45:22Z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