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87" r:id="rId18"/>
    <p:sldId id="272" r:id="rId19"/>
    <p:sldId id="275" r:id="rId20"/>
    <p:sldId id="282" r:id="rId21"/>
    <p:sldId id="284" r:id="rId22"/>
    <p:sldId id="285" r:id="rId23"/>
    <p:sldId id="286" r:id="rId24"/>
    <p:sldId id="269" r:id="rId25"/>
    <p:sldId id="276" r:id="rId26"/>
    <p:sldId id="289" r:id="rId27"/>
    <p:sldId id="290" r:id="rId28"/>
    <p:sldId id="292" r:id="rId29"/>
    <p:sldId id="281" r:id="rId30"/>
    <p:sldId id="261" r:id="rId31"/>
    <p:sldId id="274" r:id="rId32"/>
    <p:sldId id="288" r:id="rId33"/>
    <p:sldId id="29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87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9"/>
            <p14:sldId id="290"/>
            <p14:sldId id="292"/>
            <p14:sldId id="281"/>
            <p14:sldId id="261"/>
            <p14:sldId id="274"/>
            <p14:sldId id="288"/>
            <p14:sldId id="29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25/01/2021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8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71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5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C69A4B-AD97-4213-BDA3-6EF8ADD2488F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220VAC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2C9F94-EF4C-44BA-A4B1-AAFA5A68DD4E}"/>
              </a:ext>
            </a:extLst>
          </p:cNvPr>
          <p:cNvSpPr txBox="1">
            <a:spLocks/>
          </p:cNvSpPr>
          <p:nvPr/>
        </p:nvSpPr>
        <p:spPr>
          <a:xfrm>
            <a:off x="11240542" y="596093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MOC3020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BTA24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78BD5E3-CB7A-435C-9F05-ED199807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7" y="2225382"/>
            <a:ext cx="8243956" cy="240723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5BAF8B-EB19-46FF-89E5-E90275A83EBF}"/>
              </a:ext>
            </a:extLst>
          </p:cNvPr>
          <p:cNvSpPr txBox="1">
            <a:spLocks/>
          </p:cNvSpPr>
          <p:nvPr/>
        </p:nvSpPr>
        <p:spPr>
          <a:xfrm>
            <a:off x="11232731" y="598149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D8818C-5FC7-4D09-894B-75CDE88A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2348976"/>
            <a:ext cx="5268060" cy="261021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E90952-14C9-43F7-ABD6-40224B3DBC1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128BF5C-B5F9-454B-8B90-C475FD3F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1571907"/>
            <a:ext cx="6033142" cy="42272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4A54D-8690-49E4-B87E-ABBFFF9F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140"/>
              </p:ext>
            </p:extLst>
          </p:nvPr>
        </p:nvGraphicFramePr>
        <p:xfrm>
          <a:off x="621223" y="2238690"/>
          <a:ext cx="4724499" cy="307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582">
                  <a:extLst>
                    <a:ext uri="{9D8B030D-6E8A-4147-A177-3AD203B41FA5}">
                      <a16:colId xmlns:a16="http://schemas.microsoft.com/office/drawing/2014/main" val="101952733"/>
                    </a:ext>
                  </a:extLst>
                </a:gridCol>
                <a:gridCol w="2189917">
                  <a:extLst>
                    <a:ext uri="{9D8B030D-6E8A-4147-A177-3AD203B41FA5}">
                      <a16:colId xmlns:a16="http://schemas.microsoft.com/office/drawing/2014/main" val="1769303277"/>
                    </a:ext>
                  </a:extLst>
                </a:gridCol>
              </a:tblGrid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GPIO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9160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65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83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4659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7635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85954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0718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89092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0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Đèn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75606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65238F-0B56-4654-891D-AF1F79BE647B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E4AB868-3AC1-43DC-B295-2758DB6082A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71" y="1468046"/>
            <a:ext cx="6389783" cy="484205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9C1A13C-4BD7-4DA1-9F21-B5E5100283FE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4" y="1484840"/>
            <a:ext cx="5272365" cy="480161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EB9B74-DDA5-4D5A-8A44-2B4389B0A96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518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FE29BD-639A-4CCC-BFFF-11BC27AEE308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809DCA-3461-447F-8D5B-51645E390A9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02" y="1058844"/>
            <a:ext cx="2708030" cy="534425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DBF399-804F-469A-8503-741075501B33}"/>
              </a:ext>
            </a:extLst>
          </p:cNvPr>
          <p:cNvSpPr txBox="1">
            <a:spLocks/>
          </p:cNvSpPr>
          <p:nvPr/>
        </p:nvSpPr>
        <p:spPr>
          <a:xfrm>
            <a:off x="11240542" y="5967486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A3FC627-8678-4A65-B27E-B6617C2DF1DA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77" y="1570143"/>
            <a:ext cx="3975006" cy="470404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F2F013D-91F6-42A2-AAB8-4B8971D12DF1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DD10B9-B62D-4818-8282-DD98E2FAD2B9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B3717-B2D0-4B96-9F54-9839402C59D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7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74438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“Widget”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“update”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showPopup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buttonConfigWifi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“switch”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“close”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B3717-B2D0-4B96-9F54-9839402C59D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536416-E68F-4D41-B9F9-E223CDF2DF3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		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AC/DC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AAA3E-8EC8-4AE8-B474-3F2A5D74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1" y="2636975"/>
            <a:ext cx="4863927" cy="323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FB4C-FC09-4918-9E58-5F8EFFBC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0" y="2636975"/>
            <a:ext cx="4031771" cy="323677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A513218-B747-4EE6-9245-898ABE0BC6AB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7" y="1680123"/>
            <a:ext cx="7632347" cy="42911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320E34-F2CE-47DE-9084-3FF85192E0FF}"/>
              </a:ext>
            </a:extLst>
          </p:cNvPr>
          <p:cNvSpPr txBox="1">
            <a:spLocks/>
          </p:cNvSpPr>
          <p:nvPr/>
        </p:nvSpPr>
        <p:spPr>
          <a:xfrm>
            <a:off x="11240542" y="5958640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0F8A8-7AF1-4478-ACBD-33AF0DA2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99816"/>
              </p:ext>
            </p:extLst>
          </p:nvPr>
        </p:nvGraphicFramePr>
        <p:xfrm>
          <a:off x="3201010" y="1561514"/>
          <a:ext cx="6624663" cy="4409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558">
                  <a:extLst>
                    <a:ext uri="{9D8B030D-6E8A-4147-A177-3AD203B41FA5}">
                      <a16:colId xmlns:a16="http://schemas.microsoft.com/office/drawing/2014/main" val="2634151335"/>
                    </a:ext>
                  </a:extLst>
                </a:gridCol>
                <a:gridCol w="2030748">
                  <a:extLst>
                    <a:ext uri="{9D8B030D-6E8A-4147-A177-3AD203B41FA5}">
                      <a16:colId xmlns:a16="http://schemas.microsoft.com/office/drawing/2014/main" val="372071080"/>
                    </a:ext>
                  </a:extLst>
                </a:gridCol>
                <a:gridCol w="1912033">
                  <a:extLst>
                    <a:ext uri="{9D8B030D-6E8A-4147-A177-3AD203B41FA5}">
                      <a16:colId xmlns:a16="http://schemas.microsoft.com/office/drawing/2014/main" val="3533993398"/>
                    </a:ext>
                  </a:extLst>
                </a:gridCol>
                <a:gridCol w="1784324">
                  <a:extLst>
                    <a:ext uri="{9D8B030D-6E8A-4147-A177-3AD203B41FA5}">
                      <a16:colId xmlns:a16="http://schemas.microsoft.com/office/drawing/2014/main" val="3036704839"/>
                    </a:ext>
                  </a:extLst>
                </a:gridCol>
              </a:tblGrid>
              <a:tr h="675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thứ tự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điều khiển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phản hồi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phản hồi (giây)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4899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13:08:17,47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13:08:19,45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6044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13:08:21,25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13:08:22,25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8255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13:08:24,42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307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13:08:36,52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632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13:08:38,34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4382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13:08:41,68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13:08:41,87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99516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13:08:50,76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13:08:51,76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8492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13:09:39,48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13:09:40,43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57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13:09:53,87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13:08:54,82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4231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13:10:22,80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13:10:23,95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01102"/>
                  </a:ext>
                </a:extLst>
              </a:tr>
              <a:tr h="4447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0,741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12122"/>
                  </a:ext>
                </a:extLst>
              </a:tr>
            </a:tbl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7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A3AA07-684F-4E76-B456-42623C67E2C7}"/>
              </a:ext>
            </a:extLst>
          </p:cNvPr>
          <p:cNvSpPr txBox="1">
            <a:spLocks/>
          </p:cNvSpPr>
          <p:nvPr/>
        </p:nvSpPr>
        <p:spPr>
          <a:xfrm>
            <a:off x="11240542" y="5971223"/>
            <a:ext cx="612722" cy="420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35D4C-843D-4939-9063-E7D9F3A2FEAD}"/>
              </a:ext>
            </a:extLst>
          </p:cNvPr>
          <p:cNvSpPr txBox="1"/>
          <p:nvPr/>
        </p:nvSpPr>
        <p:spPr>
          <a:xfrm>
            <a:off x="6417073" y="1631948"/>
            <a:ext cx="576857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80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8C642BC-46FB-4691-AA73-75AC4F9AAAE5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337405-4D42-43D4-926F-757CBE8FE633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8" name="Picture 7" descr="ESP8266 ESP8266EX ESP 12N Điều Khiển Từ Xa Không Dây Cổng Nối Tiếp Truyền  Wifi Module WIFI Từ SPI I2C Giao Tiếp UART|wifi module|adapter spiwireless  module - AliExpress">
            <a:extLst>
              <a:ext uri="{FF2B5EF4-FFF2-40B4-BE49-F238E27FC236}">
                <a16:creationId xmlns:a16="http://schemas.microsoft.com/office/drawing/2014/main" id="{C3FCA6EC-F0B4-4168-ACA0-2FBD38A18B5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/>
          <a:stretch/>
        </p:blipFill>
        <p:spPr bwMode="auto">
          <a:xfrm>
            <a:off x="6566657" y="1690809"/>
            <a:ext cx="4096654" cy="36451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4D6A153-72DF-4515-B908-9132D4121AE4}"/>
              </a:ext>
            </a:extLst>
          </p:cNvPr>
          <p:cNvSpPr txBox="1">
            <a:spLocks/>
          </p:cNvSpPr>
          <p:nvPr/>
        </p:nvSpPr>
        <p:spPr>
          <a:xfrm>
            <a:off x="11240542" y="5985302"/>
            <a:ext cx="612722" cy="4481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180" y="3295732"/>
            <a:ext cx="3340294" cy="26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7A1F9CD-6C7F-45C9-91E0-623D79E5BBCD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8176B0-816C-4595-AF72-DBEEF494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78" y="1451735"/>
            <a:ext cx="5144542" cy="41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28" y="3117068"/>
            <a:ext cx="4276350" cy="2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63D1FCE-2CED-4029-B642-138C8AEF6B2F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EBB37-2C73-400B-B79C-8915FE8F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11" y="2075729"/>
            <a:ext cx="6061356" cy="27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4E960BC-BF19-40CA-A3C9-CDB1467EA5E2}"/>
              </a:ext>
            </a:extLst>
          </p:cNvPr>
          <p:cNvSpPr txBox="1">
            <a:spLocks/>
          </p:cNvSpPr>
          <p:nvPr/>
        </p:nvSpPr>
        <p:spPr>
          <a:xfrm>
            <a:off x="11240542" y="5967968"/>
            <a:ext cx="612722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1465</Words>
  <Application>Microsoft Office PowerPoint</Application>
  <PresentationFormat>Widescreen</PresentationFormat>
  <Paragraphs>298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3. Mô hình và kết quả thu được</vt:lpstr>
      <vt:lpstr>3. Mô hình và kết quả thu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64</cp:revision>
  <dcterms:created xsi:type="dcterms:W3CDTF">2020-12-31T09:57:48Z</dcterms:created>
  <dcterms:modified xsi:type="dcterms:W3CDTF">2021-01-25T01:45:52Z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