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6" r:id="rId12"/>
    <p:sldId id="277" r:id="rId13"/>
    <p:sldId id="265" r:id="rId14"/>
    <p:sldId id="273" r:id="rId15"/>
    <p:sldId id="279" r:id="rId16"/>
    <p:sldId id="280" r:id="rId17"/>
    <p:sldId id="272" r:id="rId18"/>
    <p:sldId id="275" r:id="rId19"/>
    <p:sldId id="282" r:id="rId20"/>
    <p:sldId id="284" r:id="rId21"/>
    <p:sldId id="285" r:id="rId22"/>
    <p:sldId id="286" r:id="rId23"/>
    <p:sldId id="269" r:id="rId24"/>
    <p:sldId id="276" r:id="rId25"/>
    <p:sldId id="281" r:id="rId26"/>
    <p:sldId id="261" r:id="rId27"/>
    <p:sldId id="274" r:id="rId28"/>
    <p:sldId id="278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E328D9-C662-4CDA-BB3A-0E57FCB3B8C4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66"/>
            <p14:sldId id="277"/>
            <p14:sldId id="265"/>
            <p14:sldId id="273"/>
            <p14:sldId id="279"/>
            <p14:sldId id="280"/>
            <p14:sldId id="272"/>
            <p14:sldId id="275"/>
            <p14:sldId id="282"/>
            <p14:sldId id="284"/>
            <p14:sldId id="285"/>
            <p14:sldId id="286"/>
            <p14:sldId id="269"/>
            <p14:sldId id="276"/>
            <p14:sldId id="281"/>
            <p14:sldId id="261"/>
            <p14:sldId id="274"/>
            <p14:sldId id="27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97020" autoAdjust="0"/>
  </p:normalViewPr>
  <p:slideViewPr>
    <p:cSldViewPr snapToGrid="0">
      <p:cViewPr varScale="1">
        <p:scale>
          <a:sx n="87" d="100"/>
          <a:sy n="87" d="100"/>
        </p:scale>
        <p:origin x="5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4C12-44DC-4AF1-91BC-D6BFF5E34312}" type="datetimeFigureOut">
              <a:rPr lang="vi-VN" smtClean="0"/>
              <a:t>14/01/2021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07920-3A74-449B-970D-FA3232CC8E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93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778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764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437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04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586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881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Altium Designer 17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228031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144027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798BA-839A-4135-A58A-705137FD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83" y="2260135"/>
            <a:ext cx="8605034" cy="287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0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8A20D-2DB2-4835-9F1E-EB306AB1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81" y="1947166"/>
            <a:ext cx="6393637" cy="34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5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386043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308167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setup()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237937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3460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874777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9E1E0-22B3-467E-ADB4-62721597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87" y="1732231"/>
            <a:ext cx="42195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70032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45" y="577962"/>
            <a:ext cx="9606709" cy="1934307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HỌC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57B394-1B04-4637-BFC8-A13CB410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79428"/>
              </p:ext>
            </p:extLst>
          </p:nvPr>
        </p:nvGraphicFramePr>
        <p:xfrm>
          <a:off x="3729822" y="3429000"/>
          <a:ext cx="541417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63">
                  <a:extLst>
                    <a:ext uri="{9D8B030D-6E8A-4147-A177-3AD203B41FA5}">
                      <a16:colId xmlns:a16="http://schemas.microsoft.com/office/drawing/2014/main" val="1411936095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189932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 thực hiện: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Tuấn Anh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1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số sinh viên: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20173616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5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KTĐ 05 – K62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8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 viên hướng dẫn: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Ánh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8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168006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2.4. Thiết kế chương trình ứng dụng điều khiển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đồ thuật toán: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115008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D06FF2-8DD7-42B4-AEF9-ADD7DCF2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88470"/>
              </p:ext>
            </p:extLst>
          </p:nvPr>
        </p:nvGraphicFramePr>
        <p:xfrm>
          <a:off x="338736" y="2552073"/>
          <a:ext cx="5936566" cy="31591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68283">
                  <a:extLst>
                    <a:ext uri="{9D8B030D-6E8A-4147-A177-3AD203B41FA5}">
                      <a16:colId xmlns:a16="http://schemas.microsoft.com/office/drawing/2014/main" val="3526800874"/>
                    </a:ext>
                  </a:extLst>
                </a:gridCol>
                <a:gridCol w="2968283">
                  <a:extLst>
                    <a:ext uri="{9D8B030D-6E8A-4147-A177-3AD203B41FA5}">
                      <a16:colId xmlns:a16="http://schemas.microsoft.com/office/drawing/2014/main" val="2601548562"/>
                    </a:ext>
                  </a:extLst>
                </a:gridCol>
              </a:tblGrid>
              <a:tr h="515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36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03159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99155"/>
                  </a:ext>
                </a:extLst>
              </a:tr>
              <a:tr h="8813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2828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9EF875C-27EC-4988-BAAC-1E89CD25B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7242"/>
              </p:ext>
            </p:extLst>
          </p:nvPr>
        </p:nvGraphicFramePr>
        <p:xfrm>
          <a:off x="7427741" y="3217253"/>
          <a:ext cx="3642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2751">
                  <a:extLst>
                    <a:ext uri="{9D8B030D-6E8A-4147-A177-3AD203B41FA5}">
                      <a16:colId xmlns:a16="http://schemas.microsoft.com/office/drawing/2014/main" val="1714484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9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7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5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6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93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thực tế thiết bị</a:t>
            </a:r>
          </a:p>
        </p:txBody>
      </p:sp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ứng dụng điều khiển</a:t>
            </a:r>
          </a:p>
        </p:txBody>
      </p:sp>
    </p:spTree>
    <p:extLst>
      <p:ext uri="{BB962C8B-B14F-4D97-AF65-F5344CB8AC3E}">
        <p14:creationId xmlns:p14="http://schemas.microsoft.com/office/powerpoint/2010/main" val="315814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40AD92-106A-4A81-89E9-5C9967F716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Tổng kết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C5579-7A4F-469E-B8F7-A2A44784B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7691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621509-997C-476D-938F-6C859768F96C}"/>
              </a:ext>
            </a:extLst>
          </p:cNvPr>
          <p:cNvSpPr txBox="1">
            <a:spLocks/>
          </p:cNvSpPr>
          <p:nvPr/>
        </p:nvSpPr>
        <p:spPr>
          <a:xfrm>
            <a:off x="5076952" y="2736548"/>
            <a:ext cx="6358555" cy="1384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Xin cảm ơn thầy cô và các bạn đã lắng nghe!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AF355F9-E07F-4ABA-9F9D-3C164729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3CA8943-EB58-47D2-910B-DD2491D1BCF8}"/>
              </a:ext>
            </a:extLst>
          </p:cNvPr>
          <p:cNvSpPr txBox="1">
            <a:spLocks/>
          </p:cNvSpPr>
          <p:nvPr/>
        </p:nvSpPr>
        <p:spPr>
          <a:xfrm>
            <a:off x="386634" y="3004604"/>
            <a:ext cx="240063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608F88D-83FE-4CE0-BF33-FEDC84134035}"/>
              </a:ext>
            </a:extLst>
          </p:cNvPr>
          <p:cNvSpPr txBox="1">
            <a:spLocks/>
          </p:cNvSpPr>
          <p:nvPr/>
        </p:nvSpPr>
        <p:spPr>
          <a:xfrm>
            <a:off x="2897436" y="1905918"/>
            <a:ext cx="7884373" cy="3624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r>
              <a:rPr lang="en-US" sz="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marL="971550" lvl="1" indent="-514350">
              <a:buAutoNum type="arabicPeriod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2.1.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2.2.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2.3.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2.4.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80FEFB-21D1-4A59-A839-5C5960BB9C9F}"/>
              </a:ext>
            </a:extLst>
          </p:cNvPr>
          <p:cNvCxnSpPr>
            <a:cxnSpLocks/>
          </p:cNvCxnSpPr>
          <p:nvPr/>
        </p:nvCxnSpPr>
        <p:spPr>
          <a:xfrm>
            <a:off x="2842351" y="1905918"/>
            <a:ext cx="0" cy="3283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4BAFB-3705-41E1-B270-19B8B53722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757264" cy="4909124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(IoT)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Lý do chọn đề tài, mục đích và yêu cầu của đồ án</a:t>
            </a:r>
          </a:p>
        </p:txBody>
      </p:sp>
      <p:pic>
        <p:nvPicPr>
          <p:cNvPr id="1026" name="Picture 2" descr="Syue WiFi Smart Light Touch Switch | Kinetic Self-Powered Wireless Switches">
            <a:extLst>
              <a:ext uri="{FF2B5EF4-FFF2-40B4-BE49-F238E27FC236}">
                <a16:creationId xmlns:a16="http://schemas.microsoft.com/office/drawing/2014/main" id="{C59B98B6-5CDD-4DD4-8A25-28872ADD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58" y="1058844"/>
            <a:ext cx="4988230" cy="49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29CBE-7AA0-4A3D-9D5F-600EF1EF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8" y="1534185"/>
            <a:ext cx="9770983" cy="37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672873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Flash, 64KB SRAM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SPI, I2C, ADC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 GHz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2050" name="Picture 2" descr="WiFi module ESP8266 + NodeMCU v2 - 4MB* - Electronic components parts">
            <a:extLst>
              <a:ext uri="{FF2B5EF4-FFF2-40B4-BE49-F238E27FC236}">
                <a16:creationId xmlns:a16="http://schemas.microsoft.com/office/drawing/2014/main" id="{77B6D7F6-C079-4F68-9663-0C2478FB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52623" y="2217830"/>
            <a:ext cx="5067633" cy="27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6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188673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1026" name="Picture 2" descr="Triac 25A 800V Type BTA24-800BWRG, Grieder Elektronik Bauteile AG">
            <a:extLst>
              <a:ext uri="{FF2B5EF4-FFF2-40B4-BE49-F238E27FC236}">
                <a16:creationId xmlns:a16="http://schemas.microsoft.com/office/drawing/2014/main" id="{468F2475-8A21-47E2-BDAA-5DC3104C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23" y="1408653"/>
            <a:ext cx="5050867" cy="40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69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273079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2050" name="Picture 2" descr="MOC3020 DIP6 chất lượng - Linh Kiện 3M | ChợTrờiHN.vn | Linh Kiện Điện Tử 3M">
            <a:extLst>
              <a:ext uri="{FF2B5EF4-FFF2-40B4-BE49-F238E27FC236}">
                <a16:creationId xmlns:a16="http://schemas.microsoft.com/office/drawing/2014/main" id="{50417EC7-F25E-4C40-A63F-E9D36313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1879"/>
            <a:ext cx="5781363" cy="385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5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4866310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Broker,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Topic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/Subscribe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3A992-C17B-4B6A-B318-89644D04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13" y="1925511"/>
            <a:ext cx="6859265" cy="300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9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B87B201BB164AA8F0D7E07FC18253" ma:contentTypeVersion="12" ma:contentTypeDescription="Create a new document." ma:contentTypeScope="" ma:versionID="ec75d641dd128f4ad30853614c3b4998">
  <xsd:schema xmlns:xsd="http://www.w3.org/2001/XMLSchema" xmlns:xs="http://www.w3.org/2001/XMLSchema" xmlns:p="http://schemas.microsoft.com/office/2006/metadata/properties" xmlns:ns2="c070d92c-e005-4177-a1a8-b2208be38bba" xmlns:ns3="c72df4cc-d2de-4b7e-8388-06b9b73bb217" targetNamespace="http://schemas.microsoft.com/office/2006/metadata/properties" ma:root="true" ma:fieldsID="0bd5079f3866d8fa0d2cfeac6b7a2082" ns2:_="" ns3:_="">
    <xsd:import namespace="c070d92c-e005-4177-a1a8-b2208be38bba"/>
    <xsd:import namespace="c72df4cc-d2de-4b7e-8388-06b9b73bb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d92c-e005-4177-a1a8-b2208be38b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df4cc-d2de-4b7e-8388-06b9b73bb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294227-C537-4C56-90F1-0A24B9270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0d92c-e005-4177-a1a8-b2208be38bba"/>
    <ds:schemaRef ds:uri="c72df4cc-d2de-4b7e-8388-06b9b73bb2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66771F-238C-409E-B1DF-70481BFDE8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128D4C-6F8B-42B2-A3A4-DC1405FCC7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848</Words>
  <Application>Microsoft Office PowerPoint</Application>
  <PresentationFormat>Widescreen</PresentationFormat>
  <Paragraphs>134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Lato</vt:lpstr>
      <vt:lpstr>Times New Roman</vt:lpstr>
      <vt:lpstr>Office Theme</vt:lpstr>
      <vt:lpstr>PowerPoint Presentation</vt:lpstr>
      <vt:lpstr>BÁO CÁO ĐỒ ÁN TỐT NGHIỆP ĐẠI HỌC   Thiết kế thiết bị đóng cắt 4 kênh qua WiFi     </vt:lpstr>
      <vt:lpstr>PowerPoint Presentation</vt:lpstr>
      <vt:lpstr>1. Lý do chọn đề tài, mục đích và yêu cầu của đồ án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3. Mô hình và kết quả thu được</vt:lpstr>
      <vt:lpstr>3. Mô hình và kết quả thu được</vt:lpstr>
      <vt:lpstr>4. 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Tuan Anh 20173616</cp:lastModifiedBy>
  <cp:revision>42</cp:revision>
  <dcterms:created xsi:type="dcterms:W3CDTF">2020-12-31T09:57:48Z</dcterms:created>
  <dcterms:modified xsi:type="dcterms:W3CDTF">2021-01-14T17:37:38Z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0x01010029FB87B201BB164AA8F0D7E07FC18253</vt:lpwstr>
  </property>
</Properties>
</file>