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F61B2D09-4A7E-485B-8EF0-4EF4A63E102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F63BB-AAFE-447D-8FAF-746B87F64D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721777-8DD6-4664-A208-A543E8A84F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351B9-E018-4DA6-94A0-C25E675C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E28-ECBE-4E6B-9E9A-F7AC82D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82CA3A3-A080-4FE7-8050-B232C5F15EF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ACD6D02-C833-4580-8583-8C0036626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503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94227-C537-4C56-90F1-0A24B92707E6}"/>
</file>

<file path=customXml/itemProps2.xml><?xml version="1.0" encoding="utf-8"?>
<ds:datastoreItem xmlns:ds="http://schemas.openxmlformats.org/officeDocument/2006/customXml" ds:itemID="{69128D4C-6F8B-42B2-A3A4-DC1405FCC7A7}"/>
</file>

<file path=customXml/itemProps3.xml><?xml version="1.0" encoding="utf-8"?>
<ds:datastoreItem xmlns:ds="http://schemas.openxmlformats.org/officeDocument/2006/customXml" ds:itemID="{5666771F-238C-409E-B1DF-70481BFDE8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15</Words>
  <Application>Microsoft Office PowerPoint</Application>
  <PresentationFormat>Màn hình rộng</PresentationFormat>
  <Paragraphs>5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2" baseType="lpstr">
      <vt:lpstr>Arial</vt:lpstr>
      <vt:lpstr>Lato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Duy Thành Lê</cp:lastModifiedBy>
  <cp:revision>6</cp:revision>
  <dcterms:created xsi:type="dcterms:W3CDTF">2020-12-31T09:57:48Z</dcterms:created>
  <dcterms:modified xsi:type="dcterms:W3CDTF">2020-12-31T14:19:09Z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