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4B9B6F-405D-4BBD-BC98-680BC68EAB79}" v="1" dt="2021-01-04T03:49:24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The Truc" userId="S::truc.nguyenthe@hust.edu.vn::7df628b7-5e03-470f-bd03-f3d967b131de" providerId="AD" clId="Web-{834B9B6F-405D-4BBD-BC98-680BC68EAB79}"/>
    <pc:docChg chg="delSld">
      <pc:chgData name="Nguyen The Truc" userId="S::truc.nguyenthe@hust.edu.vn::7df628b7-5e03-470f-bd03-f3d967b131de" providerId="AD" clId="Web-{834B9B6F-405D-4BBD-BC98-680BC68EAB79}" dt="2021-01-04T03:49:24.064" v="0"/>
      <pc:docMkLst>
        <pc:docMk/>
      </pc:docMkLst>
      <pc:sldChg chg="del">
        <pc:chgData name="Nguyen The Truc" userId="S::truc.nguyenthe@hust.edu.vn::7df628b7-5e03-470f-bd03-f3d967b131de" providerId="AD" clId="Web-{834B9B6F-405D-4BBD-BC98-680BC68EAB79}" dt="2021-01-04T03:49:24.064" v="0"/>
        <pc:sldMkLst>
          <pc:docMk/>
          <pc:sldMk cId="758293652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01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A92A3D-28D3-444F-A40E-300C63FC52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501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83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22DAD0-E174-4A4C-BF8F-6C6AB91E35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B95A6C-78EC-4E85-AFED-2CE69C9376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589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EDF9049F-B795-4E90-9107-04EE86454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21391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6F233D77-54DD-4BBB-A8E2-56A4B4EA2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E52804-00C6-4BDA-B9D7-63A52B51FA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650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7B188237-41FD-4D15-86C2-8C790FF4A9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BAFE61C-68C5-4962-A948-9883E3B4D9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861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D2F2C6E7-9939-4EF4-A314-BA1F204C5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 ………………………………………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AF4BCB-F853-4B30-8262-F8DAF2634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CBADEEE-B99C-45C9-A240-94A34D278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19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3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24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89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F113-AEF3-42C4-B366-1B49B03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8CD45279-CF8B-49D3-BE6A-68DAAADA6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15557F4E-3678-4ECB-B04A-C1B316F8DC93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DCBBADAE-778D-4D8A-8EA8-D26F33339A31}"/>
              </a:ext>
            </a:extLst>
          </p:cNvPr>
          <p:cNvSpPr txBox="1">
            <a:spLocks/>
          </p:cNvSpPr>
          <p:nvPr/>
        </p:nvSpPr>
        <p:spPr>
          <a:xfrm>
            <a:off x="413012" y="3567622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/>
              <a:t>SUBTITLE. SUBTITLE. SUBTITLE.</a:t>
            </a:r>
          </a:p>
          <a:p>
            <a:r>
              <a:rPr lang="en-US" sz="2800" b="0" dirty="0"/>
              <a:t>SUBTITLE. SUBTITLE.</a:t>
            </a:r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91962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9AD0-B70A-4FF3-840A-9621446DB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DA1E9-7788-4A20-8583-05D9CD841F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0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F523EA-53AB-48BA-88BE-DABB8F02A2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21B7F-56E3-4295-B8D8-EA5950630A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8D4E81-0470-4F54-BDB2-B07BCD4F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4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0B0F-5A6C-4621-B601-86806150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3056A-3B03-4647-AA20-9D2427E1D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7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6C8C-1161-4012-A574-49E34FC1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AD43D-6C74-4D2F-9043-3CDB0E3B93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031AB-FC54-4F0A-82DC-B4F210FB0B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5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>
            <a:extLst>
              <a:ext uri="{FF2B5EF4-FFF2-40B4-BE49-F238E27FC236}">
                <a16:creationId xmlns:a16="http://schemas.microsoft.com/office/drawing/2014/main" id="{EFA35717-B897-46A7-ADCC-9670E9884C08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74140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FB87B201BB164AA8F0D7E07FC18253" ma:contentTypeVersion="12" ma:contentTypeDescription="Create a new document." ma:contentTypeScope="" ma:versionID="ec75d641dd128f4ad30853614c3b4998">
  <xsd:schema xmlns:xsd="http://www.w3.org/2001/XMLSchema" xmlns:xs="http://www.w3.org/2001/XMLSchema" xmlns:p="http://schemas.microsoft.com/office/2006/metadata/properties" xmlns:ns2="c070d92c-e005-4177-a1a8-b2208be38bba" xmlns:ns3="c72df4cc-d2de-4b7e-8388-06b9b73bb217" targetNamespace="http://schemas.microsoft.com/office/2006/metadata/properties" ma:root="true" ma:fieldsID="0bd5079f3866d8fa0d2cfeac6b7a2082" ns2:_="" ns3:_="">
    <xsd:import namespace="c070d92c-e005-4177-a1a8-b2208be38bba"/>
    <xsd:import namespace="c72df4cc-d2de-4b7e-8388-06b9b73bb2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70d92c-e005-4177-a1a8-b2208be38b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2df4cc-d2de-4b7e-8388-06b9b73bb21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06EA5B-B203-412A-A7B8-1A31BEC2E73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0B0F8AF-54D0-4032-A391-752D741DCB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F4BD57-5DD8-4571-9E52-BD33C335B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70d92c-e005-4177-a1a8-b2208be38bba"/>
    <ds:schemaRef ds:uri="c72df4cc-d2de-4b7e-8388-06b9b73bb2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15</Words>
  <Application>Microsoft Office PowerPoint</Application>
  <PresentationFormat>On-screen Show (4:3)</PresentationFormat>
  <Paragraphs>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Duy Thành Lê</cp:lastModifiedBy>
  <cp:revision>5</cp:revision>
  <dcterms:created xsi:type="dcterms:W3CDTF">2020-12-31T10:39:43Z</dcterms:created>
  <dcterms:modified xsi:type="dcterms:W3CDTF">2021-01-04T03:49:24Z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0x01010029FB87B201BB164AA8F0D7E07FC18253</vt:lpwstr>
  </property>
</Properties>
</file>