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BC9E-2830-4E77-9C86-0845AD2E5B38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2EEF-FCF5-42ED-AFE2-1ADA2B2A4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BC9E-2830-4E77-9C86-0845AD2E5B38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2EEF-FCF5-42ED-AFE2-1ADA2B2A4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7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BC9E-2830-4E77-9C86-0845AD2E5B38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2EEF-FCF5-42ED-AFE2-1ADA2B2A4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3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BC9E-2830-4E77-9C86-0845AD2E5B38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2EEF-FCF5-42ED-AFE2-1ADA2B2A4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BC9E-2830-4E77-9C86-0845AD2E5B38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2EEF-FCF5-42ED-AFE2-1ADA2B2A4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4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BC9E-2830-4E77-9C86-0845AD2E5B38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2EEF-FCF5-42ED-AFE2-1ADA2B2A4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3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BC9E-2830-4E77-9C86-0845AD2E5B38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2EEF-FCF5-42ED-AFE2-1ADA2B2A4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6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BC9E-2830-4E77-9C86-0845AD2E5B38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2EEF-FCF5-42ED-AFE2-1ADA2B2A4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8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BC9E-2830-4E77-9C86-0845AD2E5B38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2EEF-FCF5-42ED-AFE2-1ADA2B2A4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4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BC9E-2830-4E77-9C86-0845AD2E5B38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2EEF-FCF5-42ED-AFE2-1ADA2B2A4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8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BC9E-2830-4E77-9C86-0845AD2E5B38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2EEF-FCF5-42ED-AFE2-1ADA2B2A4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3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FBC9E-2830-4E77-9C86-0845AD2E5B38}" type="datetimeFigureOut">
              <a:rPr lang="en-US" smtClean="0"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D2EEF-FCF5-42ED-AFE2-1ADA2B2A4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5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carpaltunnel.org/" TargetMode="External"/><Relationship Id="rId2" Type="http://schemas.openxmlformats.org/officeDocument/2006/relationships/hyperlink" Target="http://www.geekstuff4u.com/happy-hacking-keyboard-lite-2.html#.UFx_6bLiZc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igitaltrends.com/gaming/kinect-price-and-bundle-officially-announced/" TargetMode="External"/><Relationship Id="rId4" Type="http://schemas.openxmlformats.org/officeDocument/2006/relationships/hyperlink" Target="http://en.wikipedia.org/wiki/File:3-Tastenmaus_Microsoft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NUI Using Microsoft’s </a:t>
            </a:r>
            <a:r>
              <a:rPr lang="en-US" dirty="0" err="1" smtClean="0">
                <a:solidFill>
                  <a:schemeClr val="bg1"/>
                </a:solidFill>
              </a:rPr>
              <a:t>Kinect</a:t>
            </a:r>
            <a:r>
              <a:rPr lang="en-US" dirty="0" smtClean="0">
                <a:solidFill>
                  <a:schemeClr val="bg1"/>
                </a:solidFill>
              </a:rPr>
              <a:t> Sensor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9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7652">
            <a:off x="631755" y="2952289"/>
            <a:ext cx="4384996" cy="2543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5006">
            <a:off x="6020274" y="3920329"/>
            <a:ext cx="1183640" cy="10363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42962" y="609600"/>
            <a:ext cx="5033691" cy="258532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Broadway" pitchFamily="82" charset="0"/>
              </a:rPr>
              <a:t>Famous input devices</a:t>
            </a:r>
            <a:endParaRPr lang="en-US" sz="54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Broadway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9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51018" y="2667000"/>
            <a:ext cx="6033653" cy="175432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Broadway" pitchFamily="82" charset="0"/>
              </a:rPr>
              <a:t>Carpal Tunnel Syndrome</a:t>
            </a:r>
            <a:endParaRPr lang="en-US" sz="54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Broadway" pitchFamily="8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34" y="1143000"/>
            <a:ext cx="2618509" cy="432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7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7800" y="838200"/>
            <a:ext cx="6033653" cy="92333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Broadway" pitchFamily="82" charset="0"/>
              </a:rPr>
              <a:t>Kinect</a:t>
            </a:r>
            <a:endParaRPr lang="en-US" sz="54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Broadway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3" y="2438400"/>
            <a:ext cx="605927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81023"/>
            <a:ext cx="5472515" cy="538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8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Sources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http://www.geekstuff4u.com/happy-hacking-keyboard-lite-2.html#.UFx_6bLiZcQ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hlinkClick r:id="rId3"/>
              </a:rPr>
              <a:t>http://www.mycarpaltunnel.org/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hlinkClick r:id="rId4"/>
              </a:rPr>
              <a:t>http://en.wikipedia.org/wiki/File:3-Tastenmaus_Microsoft.jpg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hlinkClick r:id="rId5"/>
              </a:rPr>
              <a:t>http://www.digitaltrends.com/gaming/kinect-price-and-bundle-officially-announced/</a:t>
            </a:r>
            <a:endParaRPr lang="en-US" sz="1800" dirty="0" smtClean="0"/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3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29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NUI Using Microsoft’s Kinect Sensor</vt:lpstr>
      <vt:lpstr>PowerPoint Presentation</vt:lpstr>
      <vt:lpstr>PowerPoint Presentation</vt:lpstr>
      <vt:lpstr>PowerPoint Presentation</vt:lpstr>
      <vt:lpstr>PowerPoint Presentation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Fritz</dc:creator>
  <cp:lastModifiedBy>Fritz</cp:lastModifiedBy>
  <cp:revision>11</cp:revision>
  <dcterms:created xsi:type="dcterms:W3CDTF">2012-09-21T12:58:16Z</dcterms:created>
  <dcterms:modified xsi:type="dcterms:W3CDTF">2012-09-21T15:23:11Z</dcterms:modified>
</cp:coreProperties>
</file>