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1" r:id="rId7"/>
    <p:sldId id="260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10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54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58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85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57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69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7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33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2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27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68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881D-58A9-4035-91B4-AC9FAC56127B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472D-92E9-446D-BFC4-22D0DE50B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73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3023" y="645541"/>
            <a:ext cx="4011168" cy="5508124"/>
          </a:xfrm>
        </p:spPr>
        <p:txBody>
          <a:bodyPr>
            <a:normAutofit/>
          </a:bodyPr>
          <a:lstStyle/>
          <a:p>
            <a:r>
              <a:rPr lang="en-US" altLang="ja-JP" dirty="0"/>
              <a:t>ls</a:t>
            </a:r>
          </a:p>
          <a:p>
            <a:pPr lvl="1"/>
            <a:r>
              <a:rPr lang="ja-JP" altLang="en-US" dirty="0"/>
              <a:t>カレントディレクトリ内の内容を表示する</a:t>
            </a:r>
            <a:endParaRPr lang="en-US" altLang="ja-JP" dirty="0"/>
          </a:p>
          <a:p>
            <a:r>
              <a:rPr lang="en-US" altLang="ja-JP" dirty="0"/>
              <a:t>ls –</a:t>
            </a:r>
            <a:r>
              <a:rPr lang="en-US" altLang="ja-JP" dirty="0" err="1"/>
              <a:t>alh</a:t>
            </a:r>
            <a:endParaRPr lang="en-US" altLang="ja-JP" dirty="0"/>
          </a:p>
          <a:p>
            <a:pPr lvl="1"/>
            <a:r>
              <a:rPr lang="en-US" altLang="ja-JP" dirty="0"/>
              <a:t>ls</a:t>
            </a:r>
            <a:r>
              <a:rPr lang="ja-JP" altLang="en-US" dirty="0"/>
              <a:t>→カレントディレクトリの内容を表示</a:t>
            </a:r>
            <a:endParaRPr lang="en-US" altLang="ja-JP" dirty="0"/>
          </a:p>
          <a:p>
            <a:pPr lvl="1"/>
            <a:r>
              <a:rPr lang="en-US" altLang="ja-JP" dirty="0"/>
              <a:t>-</a:t>
            </a:r>
            <a:r>
              <a:rPr lang="en-US" altLang="ja-JP" dirty="0" err="1"/>
              <a:t>alh</a:t>
            </a:r>
            <a:r>
              <a:rPr lang="en-US" altLang="ja-JP" dirty="0"/>
              <a:t> </a:t>
            </a:r>
            <a:r>
              <a:rPr lang="ja-JP" altLang="en-US" dirty="0"/>
              <a:t>オプション</a:t>
            </a:r>
            <a:endParaRPr lang="en-US" altLang="ja-JP" dirty="0"/>
          </a:p>
          <a:p>
            <a:pPr lvl="1"/>
            <a:r>
              <a:rPr lang="en-US" altLang="ja-JP" dirty="0"/>
              <a:t>ls --help</a:t>
            </a:r>
            <a:r>
              <a:rPr lang="ja-JP" altLang="en-US" dirty="0"/>
              <a:t>で</a:t>
            </a:r>
            <a:r>
              <a:rPr lang="en-US" altLang="ja-JP" dirty="0"/>
              <a:t> </a:t>
            </a:r>
            <a:r>
              <a:rPr lang="ja-JP" altLang="en-US" dirty="0"/>
              <a:t>オプション内容を調べてみよう！</a:t>
            </a:r>
            <a:endParaRPr lang="en-US" altLang="ja-JP" dirty="0"/>
          </a:p>
          <a:p>
            <a:r>
              <a:rPr lang="en-US" altLang="ja-JP" dirty="0" err="1"/>
              <a:t>pwd</a:t>
            </a:r>
            <a:r>
              <a:rPr lang="en-US" altLang="ja-JP" dirty="0"/>
              <a:t> </a:t>
            </a:r>
          </a:p>
          <a:p>
            <a:pPr lvl="1"/>
            <a:r>
              <a:rPr lang="ja-JP" altLang="en-US" dirty="0"/>
              <a:t>カレントディレクトリ</a:t>
            </a:r>
            <a:r>
              <a:rPr lang="en-US" altLang="ja-JP" dirty="0"/>
              <a:t>(</a:t>
            </a:r>
            <a:r>
              <a:rPr lang="ja-JP" altLang="en-US" dirty="0"/>
              <a:t>今のフォルダ位置</a:t>
            </a:r>
            <a:r>
              <a:rPr lang="en-US" altLang="ja-JP" dirty="0"/>
              <a:t>)</a:t>
            </a:r>
            <a:r>
              <a:rPr lang="ja-JP" altLang="en-US" dirty="0"/>
              <a:t>を表示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28997"/>
          <a:stretch/>
        </p:blipFill>
        <p:spPr>
          <a:xfrm>
            <a:off x="4639056" y="645541"/>
            <a:ext cx="7552944" cy="576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211" y="94005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ファイルを削除したいとき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2254" y="1521229"/>
            <a:ext cx="10515600" cy="4532166"/>
          </a:xfrm>
        </p:spPr>
        <p:txBody>
          <a:bodyPr/>
          <a:lstStyle/>
          <a:p>
            <a:r>
              <a:rPr lang="en-US" altLang="ja-JP" dirty="0" err="1"/>
              <a:t>rm</a:t>
            </a:r>
            <a:r>
              <a:rPr lang="en-US" altLang="ja-JP" dirty="0"/>
              <a:t> [</a:t>
            </a:r>
            <a:r>
              <a:rPr lang="ja-JP" altLang="en-US" dirty="0"/>
              <a:t>ファイル名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 err="1"/>
              <a:t>rm</a:t>
            </a:r>
            <a:r>
              <a:rPr lang="en-US" altLang="ja-JP" dirty="0"/>
              <a:t> 0307_trans_text_ja.py </a:t>
            </a:r>
            <a:r>
              <a:rPr lang="ja-JP" altLang="en-US" dirty="0"/>
              <a:t>とすると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 0307_trans_text_ja.py</a:t>
            </a:r>
            <a:r>
              <a:rPr lang="ja-JP" altLang="en-US" dirty="0"/>
              <a:t>というファイルが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　削除される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48992"/>
          <a:stretch/>
        </p:blipFill>
        <p:spPr>
          <a:xfrm>
            <a:off x="7546241" y="1351884"/>
            <a:ext cx="4645759" cy="55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4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459" y="0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ファイルの内容をちょっと見たい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5459" y="1629295"/>
            <a:ext cx="10818341" cy="4547668"/>
          </a:xfrm>
        </p:spPr>
        <p:txBody>
          <a:bodyPr/>
          <a:lstStyle/>
          <a:p>
            <a:r>
              <a:rPr lang="en-US" altLang="ja-JP" dirty="0"/>
              <a:t>less [</a:t>
            </a:r>
            <a:r>
              <a:rPr lang="ja-JP" altLang="en-US" dirty="0"/>
              <a:t>ファイル名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less 0307_trans_text_ja.py </a:t>
            </a:r>
          </a:p>
          <a:p>
            <a:pPr marL="457200" lvl="1" indent="0">
              <a:buNone/>
            </a:pPr>
            <a:r>
              <a:rPr kumimoji="1" lang="en-US" altLang="ja-JP" dirty="0"/>
              <a:t>  </a:t>
            </a:r>
            <a:r>
              <a:rPr kumimoji="1" lang="ja-JP" altLang="en-US" dirty="0"/>
              <a:t>とすると </a:t>
            </a:r>
            <a:r>
              <a:rPr kumimoji="1" lang="en-US" altLang="ja-JP" dirty="0"/>
              <a:t>0307_trans_text_ja.py</a:t>
            </a:r>
          </a:p>
          <a:p>
            <a:pPr marL="457200" lvl="1" indent="0">
              <a:buNone/>
            </a:pPr>
            <a:r>
              <a:rPr lang="en-US" altLang="ja-JP" dirty="0"/>
              <a:t>  </a:t>
            </a:r>
            <a:r>
              <a:rPr lang="ja-JP" altLang="en-US" dirty="0"/>
              <a:t>の内容をコンソールから確認できる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書き換えたいときは </a:t>
            </a:r>
            <a:r>
              <a:rPr lang="en-US" altLang="ja-JP" dirty="0" err="1"/>
              <a:t>VSCode</a:t>
            </a:r>
            <a:r>
              <a:rPr lang="ja-JP" altLang="en-US" dirty="0"/>
              <a:t>で。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40726"/>
          <a:stretch/>
        </p:blipFill>
        <p:spPr>
          <a:xfrm>
            <a:off x="6590270" y="1144785"/>
            <a:ext cx="5601730" cy="57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382" y="0"/>
            <a:ext cx="10515600" cy="1325563"/>
          </a:xfrm>
        </p:spPr>
        <p:txBody>
          <a:bodyPr/>
          <a:lstStyle/>
          <a:p>
            <a:r>
              <a:rPr kumimoji="1" lang="en-US" altLang="ja-JP" b="1" dirty="0"/>
              <a:t>Linux</a:t>
            </a:r>
            <a:r>
              <a:rPr kumimoji="1" lang="ja-JP" altLang="en-US" b="1" dirty="0"/>
              <a:t>コマンドの使い方に迷ったら</a:t>
            </a:r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r>
              <a:rPr lang="en-US" altLang="ja-JP" dirty="0"/>
              <a:t>man ls</a:t>
            </a:r>
          </a:p>
          <a:p>
            <a:pPr lvl="1"/>
            <a:r>
              <a:rPr kumimoji="1" lang="en-US" altLang="ja-JP" dirty="0"/>
              <a:t>ls</a:t>
            </a:r>
            <a:r>
              <a:rPr kumimoji="1" lang="ja-JP" altLang="en-US" dirty="0"/>
              <a:t>コマンドのマニュアルが表示される</a:t>
            </a:r>
            <a:endParaRPr kumimoji="1" lang="en-US" altLang="ja-JP" dirty="0"/>
          </a:p>
          <a:p>
            <a:pPr lvl="1"/>
            <a:r>
              <a:rPr lang="ja-JP" altLang="en-US" dirty="0"/>
              <a:t>英語マニュアルを読むのが面倒な場合はこちら</a:t>
            </a:r>
            <a:endParaRPr lang="en-US" altLang="ja-JP" dirty="0"/>
          </a:p>
          <a:p>
            <a:pPr lvl="2"/>
            <a:r>
              <a:rPr lang="en-US" altLang="ja-JP" dirty="0"/>
              <a:t>https://linuxjm.osdn.jp/html/man/man1/man.1.html</a:t>
            </a:r>
          </a:p>
          <a:p>
            <a:pPr lvl="1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t="30596"/>
          <a:stretch/>
        </p:blipFill>
        <p:spPr>
          <a:xfrm>
            <a:off x="3553876" y="3233651"/>
            <a:ext cx="8638124" cy="36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00" y="216844"/>
            <a:ext cx="11353800" cy="1325563"/>
          </a:xfrm>
        </p:spPr>
        <p:txBody>
          <a:bodyPr/>
          <a:lstStyle/>
          <a:p>
            <a:r>
              <a:rPr lang="en-US" altLang="ja-JP" b="1" dirty="0"/>
              <a:t>AWS </a:t>
            </a:r>
            <a:r>
              <a:rPr lang="en-US" altLang="ja-JP" b="1" dirty="0" err="1"/>
              <a:t>CloudShell</a:t>
            </a:r>
            <a:r>
              <a:rPr lang="ja-JP" altLang="en-US" b="1" dirty="0"/>
              <a:t>に表示されている記号の意味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2210" y="1833863"/>
            <a:ext cx="10515600" cy="4351338"/>
          </a:xfrm>
        </p:spPr>
        <p:txBody>
          <a:bodyPr/>
          <a:lstStyle/>
          <a:p>
            <a:r>
              <a:rPr lang="en-US" altLang="ja-JP" dirty="0"/>
              <a:t>[cloudshell-user@ip-10-1-145-24 ~]</a:t>
            </a:r>
          </a:p>
          <a:p>
            <a:pPr lvl="1"/>
            <a:r>
              <a:rPr lang="en-US" altLang="ja-JP" dirty="0" err="1"/>
              <a:t>cloudshell</a:t>
            </a:r>
            <a:r>
              <a:rPr lang="en-US" altLang="ja-JP" dirty="0"/>
              <a:t>-user</a:t>
            </a:r>
            <a:r>
              <a:rPr lang="ja-JP" altLang="en-US" dirty="0"/>
              <a:t>→ユーザ名</a:t>
            </a:r>
            <a:endParaRPr lang="en-US" altLang="ja-JP" dirty="0"/>
          </a:p>
          <a:p>
            <a:pPr lvl="1"/>
            <a:r>
              <a:rPr lang="en-US" altLang="ja-JP" dirty="0"/>
              <a:t>ip-10-1-145-24</a:t>
            </a:r>
            <a:r>
              <a:rPr lang="ja-JP" altLang="en-US" dirty="0"/>
              <a:t>→ホスト名（ログイン中のマシン名みたいなもの）</a:t>
            </a:r>
            <a:endParaRPr lang="en-US" altLang="ja-JP" dirty="0"/>
          </a:p>
          <a:p>
            <a:pPr lvl="1"/>
            <a:r>
              <a:rPr kumimoji="1" lang="en-US" altLang="ja-JP" dirty="0"/>
              <a:t>~ </a:t>
            </a:r>
            <a:r>
              <a:rPr kumimoji="1" lang="ja-JP" altLang="en-US" dirty="0"/>
              <a:t>→カレントディレクトリに</a:t>
            </a:r>
            <a:r>
              <a:rPr lang="ja-JP" altLang="en-US" dirty="0"/>
              <a:t>いる</a:t>
            </a:r>
            <a:endParaRPr kumimoji="1" lang="en-US" altLang="ja-JP" dirty="0"/>
          </a:p>
          <a:p>
            <a:pPr lvl="2"/>
            <a:r>
              <a:rPr lang="ja-JP" altLang="en-US" dirty="0"/>
              <a:t>（</a:t>
            </a:r>
            <a:r>
              <a:rPr lang="en-US" altLang="ja-JP" dirty="0"/>
              <a:t>~</a:t>
            </a:r>
            <a:r>
              <a:rPr lang="ja-JP" altLang="en-US" dirty="0"/>
              <a:t>は</a:t>
            </a:r>
            <a:r>
              <a:rPr kumimoji="1" lang="ja-JP" altLang="en-US" dirty="0"/>
              <a:t>ホームディレクトリを示す）</a:t>
            </a:r>
          </a:p>
        </p:txBody>
      </p:sp>
    </p:spTree>
    <p:extLst>
      <p:ext uri="{BB962C8B-B14F-4D97-AF65-F5344CB8AC3E}">
        <p14:creationId xmlns:p14="http://schemas.microsoft.com/office/powerpoint/2010/main" val="280162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BE9B2A9A49EE499DC1FE96BD151E26" ma:contentTypeVersion="8" ma:contentTypeDescription="新しいドキュメントを作成します。" ma:contentTypeScope="" ma:versionID="da00c261ecd588d6f90ba8b584c900a8">
  <xsd:schema xmlns:xsd="http://www.w3.org/2001/XMLSchema" xmlns:xs="http://www.w3.org/2001/XMLSchema" xmlns:p="http://schemas.microsoft.com/office/2006/metadata/properties" xmlns:ns2="ea69771e-aa3a-4f70-91a0-09215d2c4450" targetNamespace="http://schemas.microsoft.com/office/2006/metadata/properties" ma:root="true" ma:fieldsID="60e95c1687c3a3e8030cbc4f408864de" ns2:_="">
    <xsd:import namespace="ea69771e-aa3a-4f70-91a0-09215d2c44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771e-aa3a-4f70-91a0-09215d2c44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83CC71-E598-4BDB-84E0-85698EC09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69771e-aa3a-4f70-91a0-09215d2c4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CDE172-C496-485E-AE39-82263D20C1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D3C3B-56CB-4F58-BD52-81D70FF65B02}">
  <ds:schemaRefs>
    <ds:schemaRef ds:uri="http://purl.org/dc/elements/1.1/"/>
    <ds:schemaRef ds:uri="http://schemas.microsoft.com/office/2006/metadata/properties"/>
    <ds:schemaRef ds:uri="http://purl.org/dc/terms/"/>
    <ds:schemaRef ds:uri="1a084613-b250-4be8-ae0c-386d9e62b50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4e9fbc2-4d5e-463a-a274-cee4d3b8c65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213</Words>
  <Application>Microsoft Office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ファイルを削除したいとき</vt:lpstr>
      <vt:lpstr>ファイルの内容をちょっと見たい</vt:lpstr>
      <vt:lpstr>Linuxコマンドの使い方に迷ったら…</vt:lpstr>
      <vt:lpstr>AWS CloudShellに表示されている記号の意味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有田 聖美</dc:creator>
  <cp:lastModifiedBy>黒崎　輝</cp:lastModifiedBy>
  <cp:revision>8</cp:revision>
  <dcterms:created xsi:type="dcterms:W3CDTF">2022-03-01T12:14:25Z</dcterms:created>
  <dcterms:modified xsi:type="dcterms:W3CDTF">2022-03-07T03:16:21Z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0x01010018BE9B2A9A49EE499DC1FE96BD151E26</vt:lpwstr>
  </property>
</Properties>
</file>