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9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19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1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9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6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7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1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9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DE34-6E06-43FE-9A0C-FC66140A50BC}" type="datetimeFigureOut">
              <a:rPr kumimoji="1" lang="ja-JP" altLang="en-US" smtClean="0"/>
              <a:t>2022/4/28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F905-56AC-449E-A314-CF95A6CE3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80513" y="166570"/>
            <a:ext cx="2942705" cy="4073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/>
              <a:t>mushrooms.csv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672858" y="166570"/>
            <a:ext cx="898139" cy="407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分類</a:t>
            </a:r>
            <a:endParaRPr kumimoji="1" lang="ja-JP" altLang="en-US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72858" y="732780"/>
          <a:ext cx="5400000" cy="5669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2591">
                  <a:extLst>
                    <a:ext uri="{9D8B030D-6E8A-4147-A177-3AD203B41FA5}">
                      <a16:colId xmlns:a16="http://schemas.microsoft.com/office/drawing/2014/main" val="3309609416"/>
                    </a:ext>
                  </a:extLst>
                </a:gridCol>
                <a:gridCol w="4097409">
                  <a:extLst>
                    <a:ext uri="{9D8B030D-6E8A-4147-A177-3AD203B41FA5}">
                      <a16:colId xmlns:a16="http://schemas.microsoft.com/office/drawing/2014/main" val="2160224728"/>
                    </a:ext>
                  </a:extLst>
                </a:gridCol>
              </a:tblGrid>
              <a:tr h="241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156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class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毒か食用か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41973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cap-shape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カサの形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bell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conical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convex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=x,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flat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knobbed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sunken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3576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</a:rPr>
                        <a:t>cap-surface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カサの表面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fibrous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grooves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scaly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smooth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7247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1050" b="1">
                          <a:effectLst/>
                        </a:rPr>
                        <a:t>cap-color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カサの色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cinnamon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green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=r,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pink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purple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070518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1">
                          <a:effectLst/>
                        </a:rPr>
                        <a:t>bruises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bruises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=t,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26405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odor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臭い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almond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=a,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anise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=l,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creosote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fishy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foul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musty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=m,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pungent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spicy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587289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gill-attachment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ひだがあるか？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attached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=a,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descending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=d,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free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notched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356094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/>
                        <a:t>gill-spacing</a:t>
                      </a:r>
                      <a:endParaRPr kumimoji="1" lang="ja-JP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ひだの間隔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close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crowded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distant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74543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gill-size</a:t>
                      </a:r>
                      <a:endParaRPr kumimoji="1" lang="ja-JP" altLang="en-US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ひだの大きさ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broad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narrow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96856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gill-color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ひだの色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black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chocolate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=h,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green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=r,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pink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purple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35817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stalk-shape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茎の形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enlarging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tapering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021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1050" b="1"/>
                        <a:t>stalk-root</a:t>
                      </a:r>
                      <a:endParaRPr kumimoji="1" lang="ja-JP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茎の根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bulbous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club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cup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equal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rhizomorphs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=z,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rooted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=r,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missing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15795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6354790" y="723683"/>
          <a:ext cx="5400000" cy="4617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3874">
                  <a:extLst>
                    <a:ext uri="{9D8B030D-6E8A-4147-A177-3AD203B41FA5}">
                      <a16:colId xmlns:a16="http://schemas.microsoft.com/office/drawing/2014/main" val="3309609416"/>
                    </a:ext>
                  </a:extLst>
                </a:gridCol>
                <a:gridCol w="3896126">
                  <a:extLst>
                    <a:ext uri="{9D8B030D-6E8A-4147-A177-3AD203B41FA5}">
                      <a16:colId xmlns:a16="http://schemas.microsoft.com/office/drawing/2014/main" val="2160224728"/>
                    </a:ext>
                  </a:extLst>
                </a:gridCol>
              </a:tblGrid>
              <a:tr h="241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列名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1156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stalk-surface-above-ring</a:t>
                      </a:r>
                      <a:endParaRPr kumimoji="1" lang="ja-JP" alt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茎表面上方のリング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fibrous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scaly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silky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smooth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41973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800" b="1"/>
                        <a:t>stalk-surface-below-ring</a:t>
                      </a:r>
                      <a:endParaRPr kumimoji="1" lang="ja-JP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茎下部下方のリング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fibrous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scaly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silky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smooth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7247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stalk-color-above-ring</a:t>
                      </a:r>
                      <a:endParaRPr lang="en-US" sz="9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茎の色（上方のリング）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cinnamon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pink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070518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stalk-color-below-ring</a:t>
                      </a:r>
                      <a:endParaRPr lang="en-US" sz="9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/>
                        <a:t>茎の色（下方のリング）</a:t>
                      </a:r>
                      <a:endParaRPr kumimoji="1" lang="en-US" altLang="ja-JP" sz="1050" b="1"/>
                    </a:p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cinnamon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pink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26405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veil-type</a:t>
                      </a:r>
                      <a:endParaRPr lang="en-US" sz="9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partial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universal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587289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veil-color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356094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ring-number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two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=t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745432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ring-type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cobwebby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evanescent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=e,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flaring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=f,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large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=l,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pendant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sheathing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zone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=z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96856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spore-print-color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black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=k,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brown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buff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=b,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chocolate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=h,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green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=r,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orange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=o,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purple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white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yellow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35817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r>
                        <a:rPr kumimoji="1" lang="en-US" altLang="ja-JP" sz="900" b="1"/>
                        <a:t>population</a:t>
                      </a:r>
                      <a:endParaRPr kumimoji="1" lang="ja-JP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abundant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=a,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clustered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=c,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numerous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=n,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scattered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=s,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several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=v,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solitary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=y</a:t>
                      </a:r>
                      <a:endParaRPr kumimoji="1" lang="en-US" altLang="ja-JP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0211"/>
                  </a:ext>
                </a:extLst>
              </a:tr>
              <a:tr h="2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/>
                        <a:t>habitat</a:t>
                      </a:r>
                      <a:endParaRPr kumimoji="1" lang="ja-JP" alt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grasses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=g,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leaves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=l,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meadows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=m,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paths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=p, 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urban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=u,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waste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=w,</a:t>
                      </a:r>
                      <a:r>
                        <a:rPr lang="en-US" altLang="ja-JP" sz="105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woods</a:t>
                      </a:r>
                      <a:r>
                        <a:rPr lang="en-US" altLang="ja-JP" sz="105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1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4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12" ma:contentTypeDescription="新しいドキュメントを作成します。" ma:contentTypeScope="" ma:versionID="9edcec2130214a1d467f8e393a56f532">
  <xsd:schema xmlns:xsd="http://www.w3.org/2001/XMLSchema" xmlns:xs="http://www.w3.org/2001/XMLSchema" xmlns:p="http://schemas.microsoft.com/office/2006/metadata/properties" xmlns:ns2="3b564eba-d386-4700-952d-9e1c1bd70ae3" xmlns:ns3="c3e8fd78-7f07-4a61-a363-b436fbbd064c" targetNamespace="http://schemas.microsoft.com/office/2006/metadata/properties" ma:root="true" ma:fieldsID="0d3c32ff11783299ea26640e1d541893" ns2:_="" ns3:_="">
    <xsd:import namespace="3b564eba-d386-4700-952d-9e1c1bd70ae3"/>
    <xsd:import namespace="c3e8fd78-7f07-4a61-a363-b436fbbd06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画像タグ" ma:readOnly="false" ma:fieldId="{5cf76f15-5ced-4ddc-b409-7134ff3c332f}" ma:taxonomyMulti="true" ma:sspId="4ed1a849-52bb-4df0-8222-c53a84cd3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e8fd78-7f07-4a61-a363-b436fbbd064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21293531-13a0-4b07-b299-0fcfa0726cf4}" ma:internalName="TaxCatchAll" ma:showField="CatchAllData" ma:web="c3e8fd78-7f07-4a61-a363-b436fbbd06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3e8fd78-7f07-4a61-a363-b436fbbd064c" xsi:nil="true"/>
    <lcf76f155ced4ddcb4097134ff3c332f xmlns="3b564eba-d386-4700-952d-9e1c1bd70ae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975314-389F-448A-B5CD-710BD4C20962}"/>
</file>

<file path=customXml/itemProps2.xml><?xml version="1.0" encoding="utf-8"?>
<ds:datastoreItem xmlns:ds="http://schemas.openxmlformats.org/officeDocument/2006/customXml" ds:itemID="{E27CC3B7-EC81-4654-B23C-B8413C2B83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90C87-9B8A-409F-AFB9-07B0A8EAD63F}">
  <ds:schemaRefs>
    <ds:schemaRef ds:uri="1a084613-b250-4be8-ae0c-386d9e62b50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04e9fbc2-4d5e-463a-a274-cee4d3b8c6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ワイド画面</PresentationFormat>
  <Paragraphs>66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有田 聖美</dc:creator>
  <cp:lastModifiedBy>有田 聖美</cp:lastModifiedBy>
  <cp:revision>1</cp:revision>
  <dcterms:created xsi:type="dcterms:W3CDTF">2022-04-28T02:47:13Z</dcterms:created>
  <dcterms:modified xsi:type="dcterms:W3CDTF">2022-04-28T02:47:41Z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