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DE34-6E06-43FE-9A0C-FC66140A50BC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905-56AC-449E-A314-CF95A6CE3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89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DE34-6E06-43FE-9A0C-FC66140A50BC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905-56AC-449E-A314-CF95A6CE3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86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DE34-6E06-43FE-9A0C-FC66140A50BC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905-56AC-449E-A314-CF95A6CE3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19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DE34-6E06-43FE-9A0C-FC66140A50BC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905-56AC-449E-A314-CF95A6CE3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13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DE34-6E06-43FE-9A0C-FC66140A50BC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905-56AC-449E-A314-CF95A6CE3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DE34-6E06-43FE-9A0C-FC66140A50BC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905-56AC-449E-A314-CF95A6CE3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93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DE34-6E06-43FE-9A0C-FC66140A50BC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905-56AC-449E-A314-CF95A6CE3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6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DE34-6E06-43FE-9A0C-FC66140A50BC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905-56AC-449E-A314-CF95A6CE3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7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DE34-6E06-43FE-9A0C-FC66140A50BC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905-56AC-449E-A314-CF95A6CE3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07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DE34-6E06-43FE-9A0C-FC66140A50BC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905-56AC-449E-A314-CF95A6CE3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19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DE34-6E06-43FE-9A0C-FC66140A50BC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905-56AC-449E-A314-CF95A6CE3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97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FDE34-6E06-43FE-9A0C-FC66140A50BC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DF905-56AC-449E-A314-CF95A6CE3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4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580513" y="166570"/>
            <a:ext cx="2942705" cy="4073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/>
              <a:t>mushrooms.csv</a:t>
            </a:r>
            <a:endParaRPr kumimoji="1" lang="ja-JP" altLang="en-US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672858" y="166570"/>
            <a:ext cx="898139" cy="4073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分類</a:t>
            </a:r>
            <a:endParaRPr kumimoji="1" lang="ja-JP" altLang="en-US" b="1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672858" y="732780"/>
          <a:ext cx="5400000" cy="56692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02591">
                  <a:extLst>
                    <a:ext uri="{9D8B030D-6E8A-4147-A177-3AD203B41FA5}">
                      <a16:colId xmlns:a16="http://schemas.microsoft.com/office/drawing/2014/main" val="3309609416"/>
                    </a:ext>
                  </a:extLst>
                </a:gridCol>
                <a:gridCol w="4097409">
                  <a:extLst>
                    <a:ext uri="{9D8B030D-6E8A-4147-A177-3AD203B41FA5}">
                      <a16:colId xmlns:a16="http://schemas.microsoft.com/office/drawing/2014/main" val="2160224728"/>
                    </a:ext>
                  </a:extLst>
                </a:gridCol>
              </a:tblGrid>
              <a:tr h="2417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列名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1156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r>
                        <a:rPr kumimoji="1" lang="en-US" altLang="ja-JP" sz="1050" b="1"/>
                        <a:t>class</a:t>
                      </a:r>
                      <a:endParaRPr kumimoji="1" lang="ja-JP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1"/>
                        <a:t>毒か食用か</a:t>
                      </a:r>
                      <a:endParaRPr kumimoji="1" lang="ja-JP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419731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r>
                        <a:rPr kumimoji="1" lang="en-US" altLang="ja-JP" sz="1050" b="1"/>
                        <a:t>cap-shape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1"/>
                        <a:t>カサの形</a:t>
                      </a:r>
                      <a:endParaRPr kumimoji="1" lang="en-US" altLang="ja-JP" sz="1050" b="1"/>
                    </a:p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bell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=b,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conical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=c,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convex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=x,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flat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=f, 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knobbed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=k,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sunken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935762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</a:rPr>
                        <a:t>cap-surface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1"/>
                        <a:t>カサの表面</a:t>
                      </a:r>
                      <a:endParaRPr kumimoji="1" lang="en-US" altLang="ja-JP" sz="1050" b="1"/>
                    </a:p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fibrous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=f,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grooves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=g,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scaly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=y,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smooth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72472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</a:rPr>
                        <a:t>cap-color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1"/>
                        <a:t>カサの色</a:t>
                      </a:r>
                      <a:endParaRPr kumimoji="1" lang="en-US" altLang="ja-JP" sz="1050" b="1"/>
                    </a:p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brown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=n,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buff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=b,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cinnamon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=c,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gray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=g,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green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=r, 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pink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=p,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purple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=u,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red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=e,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white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=w,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yellow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070518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b="1">
                          <a:effectLst/>
                        </a:rPr>
                        <a:t>bruises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bruises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=t,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no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326405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r>
                        <a:rPr kumimoji="1" lang="en-US" altLang="ja-JP" sz="1050" b="1"/>
                        <a:t>odor</a:t>
                      </a:r>
                      <a:endParaRPr kumimoji="1" lang="ja-JP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1"/>
                        <a:t>臭い</a:t>
                      </a:r>
                      <a:endParaRPr kumimoji="1" lang="en-US" altLang="ja-JP" sz="1050" b="1"/>
                    </a:p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almond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=a,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anise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=l,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creosote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=c,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fishy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=y,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foul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=f, 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musty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=m,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=n,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pungent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=p,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spicy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587289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r>
                        <a:rPr kumimoji="1" lang="en-US" altLang="ja-JP" sz="1050" b="1"/>
                        <a:t>gill-attachment</a:t>
                      </a:r>
                      <a:endParaRPr kumimoji="1" lang="ja-JP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1"/>
                        <a:t>ひだがあるか？</a:t>
                      </a:r>
                      <a:endParaRPr kumimoji="1" lang="en-US" altLang="ja-JP" sz="1050" b="1"/>
                    </a:p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attached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=a,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descending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=d,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free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=f,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notched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356094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/>
                        <a:t>gill-spacing</a:t>
                      </a:r>
                      <a:endParaRPr kumimoji="1" lang="ja-JP" altLang="en-US" sz="105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1"/>
                        <a:t>ひだの間隔</a:t>
                      </a:r>
                      <a:endParaRPr kumimoji="1" lang="en-US" altLang="ja-JP" sz="1050" b="1"/>
                    </a:p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close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=c,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crowded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=w,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distant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745432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gill-size</a:t>
                      </a:r>
                      <a:endParaRPr kumimoji="1" lang="ja-JP" altLang="en-US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1"/>
                        <a:t>ひだの大きさ</a:t>
                      </a:r>
                      <a:endParaRPr kumimoji="1" lang="en-US" altLang="ja-JP" sz="1050" b="1"/>
                    </a:p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broad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=b,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narrow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96856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r>
                        <a:rPr kumimoji="1" lang="en-US" altLang="ja-JP" sz="1050" b="1"/>
                        <a:t>gill-color</a:t>
                      </a:r>
                      <a:endParaRPr kumimoji="1" lang="ja-JP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1"/>
                        <a:t>ひだの色</a:t>
                      </a:r>
                      <a:endParaRPr kumimoji="1" lang="en-US" altLang="ja-JP" sz="1050" b="1"/>
                    </a:p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black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=k,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brown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=n,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buff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=b,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chocolate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=h,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gray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=g, 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green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=r,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orange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=o,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pink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=p,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purple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=u,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red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=e, 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white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=w,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yellow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358171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r>
                        <a:rPr kumimoji="1" lang="en-US" altLang="ja-JP" sz="1050" b="1"/>
                        <a:t>stalk-shape</a:t>
                      </a:r>
                      <a:endParaRPr kumimoji="1" lang="ja-JP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1"/>
                        <a:t>茎の形</a:t>
                      </a:r>
                      <a:endParaRPr kumimoji="1" lang="en-US" altLang="ja-JP" sz="1050" b="1"/>
                    </a:p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enlarging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=e,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tapering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420211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r>
                        <a:rPr kumimoji="1" lang="en-US" altLang="ja-JP" sz="1050" b="1"/>
                        <a:t>stalk-root</a:t>
                      </a:r>
                      <a:endParaRPr kumimoji="1" lang="ja-JP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1"/>
                        <a:t>茎の根</a:t>
                      </a:r>
                      <a:endParaRPr kumimoji="1" lang="en-US" altLang="ja-JP" sz="1050" b="1"/>
                    </a:p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bulbous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=b,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club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=c,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cup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=u,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equal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=e, 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rhizomorphs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=z,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rooted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=r,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missing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715795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6354790" y="723683"/>
          <a:ext cx="5400000" cy="46177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03874">
                  <a:extLst>
                    <a:ext uri="{9D8B030D-6E8A-4147-A177-3AD203B41FA5}">
                      <a16:colId xmlns:a16="http://schemas.microsoft.com/office/drawing/2014/main" val="3309609416"/>
                    </a:ext>
                  </a:extLst>
                </a:gridCol>
                <a:gridCol w="3896126">
                  <a:extLst>
                    <a:ext uri="{9D8B030D-6E8A-4147-A177-3AD203B41FA5}">
                      <a16:colId xmlns:a16="http://schemas.microsoft.com/office/drawing/2014/main" val="2160224728"/>
                    </a:ext>
                  </a:extLst>
                </a:gridCol>
              </a:tblGrid>
              <a:tr h="2417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列名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1156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stalk-surface-above-ring</a:t>
                      </a:r>
                      <a:endParaRPr kumimoji="1" lang="ja-JP" alt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1"/>
                        <a:t>茎表面上方のリング</a:t>
                      </a:r>
                      <a:endParaRPr kumimoji="1" lang="en-US" altLang="ja-JP" sz="1050" b="1"/>
                    </a:p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fibrous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=f,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scaly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=y,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silky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=k,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smooth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419731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r>
                        <a:rPr kumimoji="1" lang="en-US" altLang="ja-JP" sz="800" b="1"/>
                        <a:t>stalk-surface-below-ring</a:t>
                      </a:r>
                      <a:endParaRPr kumimoji="1" lang="ja-JP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1"/>
                        <a:t>茎下部下方のリング</a:t>
                      </a:r>
                      <a:endParaRPr kumimoji="1" lang="en-US" altLang="ja-JP" sz="1050" b="1"/>
                    </a:p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fibrous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=f,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scaly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=y,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silky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=k,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smooth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72472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stalk-color-above-ring</a:t>
                      </a:r>
                      <a:endParaRPr lang="en-US" sz="9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1"/>
                        <a:t>茎の色（上方のリング）</a:t>
                      </a:r>
                      <a:endParaRPr kumimoji="1" lang="en-US" altLang="ja-JP" sz="1050" b="1"/>
                    </a:p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brown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=n,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buff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=b,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cinnamon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=c,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gray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=g,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orange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=o, 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pink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=p,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red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=e,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white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=w,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yellow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070518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stalk-color-below-ring</a:t>
                      </a:r>
                      <a:endParaRPr lang="en-US" sz="9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1"/>
                        <a:t>茎の色（下方のリング）</a:t>
                      </a:r>
                      <a:endParaRPr kumimoji="1" lang="en-US" altLang="ja-JP" sz="1050" b="1"/>
                    </a:p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brown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=n,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buff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=b,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cinnamon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=c,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gray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=g,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orange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=o, 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pink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=p,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red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=e,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white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=w,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yellow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326405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veil-type</a:t>
                      </a:r>
                      <a:endParaRPr lang="en-US" sz="9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partial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=p,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universal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=u</a:t>
                      </a:r>
                      <a:endParaRPr kumimoji="1" lang="en-US" altLang="ja-JP" sz="105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587289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r>
                        <a:rPr kumimoji="1" lang="en-US" altLang="ja-JP" sz="900" b="1"/>
                        <a:t>veil-color</a:t>
                      </a:r>
                      <a:endParaRPr kumimoji="1" lang="ja-JP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brown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=n,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orange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=o,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white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=w,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yellow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=y</a:t>
                      </a:r>
                      <a:endParaRPr kumimoji="1" lang="en-US" altLang="ja-JP" sz="105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356094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r>
                        <a:rPr kumimoji="1" lang="en-US" altLang="ja-JP" sz="900" b="1"/>
                        <a:t>ring-number</a:t>
                      </a:r>
                      <a:endParaRPr kumimoji="1" lang="ja-JP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=n,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one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=o,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two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=t</a:t>
                      </a:r>
                      <a:endParaRPr kumimoji="1" lang="en-US" altLang="ja-JP" sz="105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745432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r>
                        <a:rPr kumimoji="1" lang="en-US" altLang="ja-JP" sz="900" b="1"/>
                        <a:t>ring-type</a:t>
                      </a:r>
                      <a:endParaRPr kumimoji="1" lang="ja-JP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cobwebby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=c,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evanescent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=e,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flaring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=f,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large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=l, 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=n,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pendant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=p,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sheathing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=s,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zone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=z</a:t>
                      </a:r>
                      <a:endParaRPr kumimoji="1" lang="en-US" altLang="ja-JP" sz="105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96856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r>
                        <a:rPr kumimoji="1" lang="en-US" altLang="ja-JP" sz="900" b="1"/>
                        <a:t>spore-print-color</a:t>
                      </a:r>
                      <a:endParaRPr kumimoji="1" lang="ja-JP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black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=k,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brown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=n,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buff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=b,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chocolate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=h,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green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=r, 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orange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=o,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purple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=u,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white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=w,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yellow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358171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r>
                        <a:rPr kumimoji="1" lang="en-US" altLang="ja-JP" sz="900" b="1"/>
                        <a:t>population</a:t>
                      </a:r>
                      <a:endParaRPr kumimoji="1" lang="ja-JP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abundant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=a,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clustered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=c,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numerous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=n, 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scattered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=s,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several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=v,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solitary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=y</a:t>
                      </a:r>
                      <a:endParaRPr kumimoji="1" lang="en-US" altLang="ja-JP" sz="105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420211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/>
                        <a:t>habitat</a:t>
                      </a:r>
                      <a:endParaRPr kumimoji="1" lang="ja-JP" altLang="en-US" sz="9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grasses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=g,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leaves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=l,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meadows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=m,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paths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=p, 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urban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=u,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waste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=w,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woods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715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64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B8ECE6395BF9E84B93E067368B8A7F03" ma:contentTypeVersion="8" ma:contentTypeDescription="新しいドキュメントを作成します。" ma:contentTypeScope="" ma:versionID="57c4be6f20bf45986fa65cfb6ed35f4e">
  <xsd:schema xmlns:xsd="http://www.w3.org/2001/XMLSchema" xmlns:xs="http://www.w3.org/2001/XMLSchema" xmlns:p="http://schemas.microsoft.com/office/2006/metadata/properties" xmlns:ns2="acef6b36-b856-495a-8c1f-71766c829ab9" targetNamespace="http://schemas.microsoft.com/office/2006/metadata/properties" ma:root="true" ma:fieldsID="8a15057fd8c40e971c903671ad085ddf" ns2:_="">
    <xsd:import namespace="acef6b36-b856-495a-8c1f-71766c829ab9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ef6b36-b856-495a-8c1f-71766c829ab9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acef6b36-b856-495a-8c1f-71766c829ab9" xsi:nil="true"/>
  </documentManagement>
</p:properties>
</file>

<file path=customXml/itemProps1.xml><?xml version="1.0" encoding="utf-8"?>
<ds:datastoreItem xmlns:ds="http://schemas.openxmlformats.org/officeDocument/2006/customXml" ds:itemID="{6E032ECE-D8EE-42B9-A25B-2E2D69A6E1D8}"/>
</file>

<file path=customXml/itemProps2.xml><?xml version="1.0" encoding="utf-8"?>
<ds:datastoreItem xmlns:ds="http://schemas.openxmlformats.org/officeDocument/2006/customXml" ds:itemID="{E27CC3B7-EC81-4654-B23C-B8413C2B83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590C87-9B8A-409F-AFB9-07B0A8EAD63F}">
  <ds:schemaRefs>
    <ds:schemaRef ds:uri="1a084613-b250-4be8-ae0c-386d9e62b50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04e9fbc2-4d5e-463a-a274-cee4d3b8c65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ワイド画面</PresentationFormat>
  <Paragraphs>66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Consolas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有田 聖美</dc:creator>
  <cp:lastModifiedBy>有田 聖美</cp:lastModifiedBy>
  <cp:revision>1</cp:revision>
  <dcterms:created xsi:type="dcterms:W3CDTF">2022-04-28T02:47:13Z</dcterms:created>
  <dcterms:modified xsi:type="dcterms:W3CDTF">2022-04-28T02:47:41Z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0x010100B8ECE6395BF9E84B93E067368B8A7F03</vt:lpwstr>
  </property>
</Properties>
</file>