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2" r:id="rId2"/>
    <p:sldId id="325" r:id="rId3"/>
    <p:sldId id="326" r:id="rId4"/>
    <p:sldId id="324" r:id="rId5"/>
    <p:sldId id="321" r:id="rId6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0B050"/>
    <a:srgbClr val="FF0000"/>
    <a:srgbClr val="FF99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A0810-E045-4956-8FD5-4794D09E0904}" v="82" dt="2022-02-17T14:58:45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秀樹 辻本" userId="e8b82ab2-0ca7-458e-81db-8287d961b856" providerId="ADAL" clId="{FAA1FF7D-5874-4521-A382-07D4FC49EA92}"/>
    <pc:docChg chg="addSld delSld modSld">
      <pc:chgData name="秀樹 辻本" userId="e8b82ab2-0ca7-458e-81db-8287d961b856" providerId="ADAL" clId="{FAA1FF7D-5874-4521-A382-07D4FC49EA92}" dt="2022-02-03T17:14:14.385" v="417" actId="47"/>
      <pc:docMkLst>
        <pc:docMk/>
      </pc:docMkLst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781908389" sldId="256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2438122275" sldId="257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1223826593" sldId="258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1279020055" sldId="259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1165319700" sldId="273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3379380382" sldId="274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480330412" sldId="275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3989101877" sldId="276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3142833071" sldId="277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3759260221" sldId="280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3629586988" sldId="281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1367161296" sldId="283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486123109" sldId="284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2355518302" sldId="285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100485014" sldId="286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2581505026" sldId="287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738958654" sldId="288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1312856764" sldId="289"/>
        </pc:sldMkLst>
      </pc:sldChg>
      <pc:sldChg chg="del">
        <pc:chgData name="秀樹 辻本" userId="e8b82ab2-0ca7-458e-81db-8287d961b856" providerId="ADAL" clId="{FAA1FF7D-5874-4521-A382-07D4FC49EA92}" dt="2022-02-03T15:18:00.319" v="169" actId="47"/>
        <pc:sldMkLst>
          <pc:docMk/>
          <pc:sldMk cId="1423727875" sldId="291"/>
        </pc:sldMkLst>
      </pc:sldChg>
      <pc:sldChg chg="modSp mod">
        <pc:chgData name="秀樹 辻本" userId="e8b82ab2-0ca7-458e-81db-8287d961b856" providerId="ADAL" clId="{FAA1FF7D-5874-4521-A382-07D4FC49EA92}" dt="2022-02-03T16:06:51.817" v="171" actId="20577"/>
        <pc:sldMkLst>
          <pc:docMk/>
          <pc:sldMk cId="151204430" sldId="295"/>
        </pc:sldMkLst>
        <pc:spChg chg="mod">
          <ac:chgData name="秀樹 辻本" userId="e8b82ab2-0ca7-458e-81db-8287d961b856" providerId="ADAL" clId="{FAA1FF7D-5874-4521-A382-07D4FC49EA92}" dt="2022-02-03T16:06:51.817" v="171" actId="20577"/>
          <ac:spMkLst>
            <pc:docMk/>
            <pc:sldMk cId="151204430" sldId="295"/>
            <ac:spMk id="87" creationId="{BDFC06F8-695A-4F00-A9F2-1D42AF694756}"/>
          </ac:spMkLst>
        </pc:spChg>
      </pc:sldChg>
      <pc:sldChg chg="del">
        <pc:chgData name="秀樹 辻本" userId="e8b82ab2-0ca7-458e-81db-8287d961b856" providerId="ADAL" clId="{FAA1FF7D-5874-4521-A382-07D4FC49EA92}" dt="2022-02-03T16:57:00.410" v="172" actId="47"/>
        <pc:sldMkLst>
          <pc:docMk/>
          <pc:sldMk cId="1357557939" sldId="296"/>
        </pc:sldMkLst>
      </pc:sldChg>
      <pc:sldChg chg="del">
        <pc:chgData name="秀樹 辻本" userId="e8b82ab2-0ca7-458e-81db-8287d961b856" providerId="ADAL" clId="{FAA1FF7D-5874-4521-A382-07D4FC49EA92}" dt="2022-02-03T16:57:00.410" v="172" actId="47"/>
        <pc:sldMkLst>
          <pc:docMk/>
          <pc:sldMk cId="1530506711" sldId="298"/>
        </pc:sldMkLst>
      </pc:sldChg>
      <pc:sldChg chg="del">
        <pc:chgData name="秀樹 辻本" userId="e8b82ab2-0ca7-458e-81db-8287d961b856" providerId="ADAL" clId="{FAA1FF7D-5874-4521-A382-07D4FC49EA92}" dt="2022-02-03T16:57:00.410" v="172" actId="47"/>
        <pc:sldMkLst>
          <pc:docMk/>
          <pc:sldMk cId="493181755" sldId="299"/>
        </pc:sldMkLst>
      </pc:sldChg>
      <pc:sldChg chg="del">
        <pc:chgData name="秀樹 辻本" userId="e8b82ab2-0ca7-458e-81db-8287d961b856" providerId="ADAL" clId="{FAA1FF7D-5874-4521-A382-07D4FC49EA92}" dt="2022-02-03T16:57:00.410" v="172" actId="47"/>
        <pc:sldMkLst>
          <pc:docMk/>
          <pc:sldMk cId="3446781408" sldId="301"/>
        </pc:sldMkLst>
      </pc:sldChg>
      <pc:sldChg chg="del">
        <pc:chgData name="秀樹 辻本" userId="e8b82ab2-0ca7-458e-81db-8287d961b856" providerId="ADAL" clId="{FAA1FF7D-5874-4521-A382-07D4FC49EA92}" dt="2022-02-03T16:57:00.410" v="172" actId="47"/>
        <pc:sldMkLst>
          <pc:docMk/>
          <pc:sldMk cId="678701509" sldId="302"/>
        </pc:sldMkLst>
      </pc:sldChg>
      <pc:sldChg chg="del">
        <pc:chgData name="秀樹 辻本" userId="e8b82ab2-0ca7-458e-81db-8287d961b856" providerId="ADAL" clId="{FAA1FF7D-5874-4521-A382-07D4FC49EA92}" dt="2022-02-03T16:57:00.410" v="172" actId="47"/>
        <pc:sldMkLst>
          <pc:docMk/>
          <pc:sldMk cId="595078458" sldId="303"/>
        </pc:sldMkLst>
      </pc:sldChg>
      <pc:sldChg chg="del">
        <pc:chgData name="秀樹 辻本" userId="e8b82ab2-0ca7-458e-81db-8287d961b856" providerId="ADAL" clId="{FAA1FF7D-5874-4521-A382-07D4FC49EA92}" dt="2022-02-03T16:57:00.410" v="172" actId="47"/>
        <pc:sldMkLst>
          <pc:docMk/>
          <pc:sldMk cId="2248879271" sldId="304"/>
        </pc:sldMkLst>
      </pc:sldChg>
      <pc:sldChg chg="addSp modSp mod">
        <pc:chgData name="秀樹 辻本" userId="e8b82ab2-0ca7-458e-81db-8287d961b856" providerId="ADAL" clId="{FAA1FF7D-5874-4521-A382-07D4FC49EA92}" dt="2022-02-03T17:11:43.031" v="415" actId="1076"/>
        <pc:sldMkLst>
          <pc:docMk/>
          <pc:sldMk cId="3493331368" sldId="320"/>
        </pc:sldMkLst>
        <pc:spChg chg="add mod">
          <ac:chgData name="秀樹 辻本" userId="e8b82ab2-0ca7-458e-81db-8287d961b856" providerId="ADAL" clId="{FAA1FF7D-5874-4521-A382-07D4FC49EA92}" dt="2022-02-03T17:11:43.031" v="415" actId="1076"/>
          <ac:spMkLst>
            <pc:docMk/>
            <pc:sldMk cId="3493331368" sldId="320"/>
            <ac:spMk id="52" creationId="{456C30BE-8D47-41F2-89DB-42ADF7DC7247}"/>
          </ac:spMkLst>
        </pc:spChg>
      </pc:sldChg>
      <pc:sldChg chg="del">
        <pc:chgData name="秀樹 辻本" userId="e8b82ab2-0ca7-458e-81db-8287d961b856" providerId="ADAL" clId="{FAA1FF7D-5874-4521-A382-07D4FC49EA92}" dt="2022-02-03T17:14:14.385" v="417" actId="47"/>
        <pc:sldMkLst>
          <pc:docMk/>
          <pc:sldMk cId="2400192379" sldId="324"/>
        </pc:sldMkLst>
      </pc:sldChg>
      <pc:sldChg chg="del">
        <pc:chgData name="秀樹 辻本" userId="e8b82ab2-0ca7-458e-81db-8287d961b856" providerId="ADAL" clId="{FAA1FF7D-5874-4521-A382-07D4FC49EA92}" dt="2022-02-03T17:14:11.607" v="416" actId="47"/>
        <pc:sldMkLst>
          <pc:docMk/>
          <pc:sldMk cId="1653926929" sldId="325"/>
        </pc:sldMkLst>
      </pc:sldChg>
      <pc:sldChg chg="del">
        <pc:chgData name="秀樹 辻本" userId="e8b82ab2-0ca7-458e-81db-8287d961b856" providerId="ADAL" clId="{FAA1FF7D-5874-4521-A382-07D4FC49EA92}" dt="2022-02-03T15:17:53.858" v="168" actId="47"/>
        <pc:sldMkLst>
          <pc:docMk/>
          <pc:sldMk cId="2609608436" sldId="327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2495456021" sldId="342"/>
        </pc:sldMkLst>
      </pc:sldChg>
      <pc:sldChg chg="del">
        <pc:chgData name="秀樹 辻本" userId="e8b82ab2-0ca7-458e-81db-8287d961b856" providerId="ADAL" clId="{FAA1FF7D-5874-4521-A382-07D4FC49EA92}" dt="2022-02-03T15:18:02.146" v="170" actId="47"/>
        <pc:sldMkLst>
          <pc:docMk/>
          <pc:sldMk cId="1134778504" sldId="344"/>
        </pc:sldMkLst>
      </pc:sldChg>
      <pc:sldChg chg="del">
        <pc:chgData name="秀樹 辻本" userId="e8b82ab2-0ca7-458e-81db-8287d961b856" providerId="ADAL" clId="{FAA1FF7D-5874-4521-A382-07D4FC49EA92}" dt="2022-02-03T15:17:50.690" v="167" actId="47"/>
        <pc:sldMkLst>
          <pc:docMk/>
          <pc:sldMk cId="1356011512" sldId="346"/>
        </pc:sldMkLst>
      </pc:sldChg>
      <pc:sldChg chg="del">
        <pc:chgData name="秀樹 辻本" userId="e8b82ab2-0ca7-458e-81db-8287d961b856" providerId="ADAL" clId="{FAA1FF7D-5874-4521-A382-07D4FC49EA92}" dt="2022-02-03T15:17:45.014" v="166" actId="47"/>
        <pc:sldMkLst>
          <pc:docMk/>
          <pc:sldMk cId="3087764776" sldId="348"/>
        </pc:sldMkLst>
      </pc:sldChg>
      <pc:sldChg chg="modSp mod">
        <pc:chgData name="秀樹 辻本" userId="e8b82ab2-0ca7-458e-81db-8287d961b856" providerId="ADAL" clId="{FAA1FF7D-5874-4521-A382-07D4FC49EA92}" dt="2022-02-03T15:13:14.188" v="19"/>
        <pc:sldMkLst>
          <pc:docMk/>
          <pc:sldMk cId="454653156" sldId="352"/>
        </pc:sldMkLst>
        <pc:spChg chg="mod">
          <ac:chgData name="秀樹 辻本" userId="e8b82ab2-0ca7-458e-81db-8287d961b856" providerId="ADAL" clId="{FAA1FF7D-5874-4521-A382-07D4FC49EA92}" dt="2022-02-03T15:13:14.188" v="19"/>
          <ac:spMkLst>
            <pc:docMk/>
            <pc:sldMk cId="454653156" sldId="352"/>
            <ac:spMk id="2" creationId="{00000000-0000-0000-0000-000000000000}"/>
          </ac:spMkLst>
        </pc:spChg>
      </pc:sldChg>
      <pc:sldChg chg="modSp add del mod">
        <pc:chgData name="秀樹 辻本" userId="e8b82ab2-0ca7-458e-81db-8287d961b856" providerId="ADAL" clId="{FAA1FF7D-5874-4521-A382-07D4FC49EA92}" dt="2022-02-03T15:17:11.776" v="165" actId="47"/>
        <pc:sldMkLst>
          <pc:docMk/>
          <pc:sldMk cId="145021005" sldId="354"/>
        </pc:sldMkLst>
        <pc:spChg chg="mod">
          <ac:chgData name="秀樹 辻本" userId="e8b82ab2-0ca7-458e-81db-8287d961b856" providerId="ADAL" clId="{FAA1FF7D-5874-4521-A382-07D4FC49EA92}" dt="2022-02-03T15:16:39.519" v="164"/>
          <ac:spMkLst>
            <pc:docMk/>
            <pc:sldMk cId="145021005" sldId="354"/>
            <ac:spMk id="10" creationId="{00000000-0000-0000-0000-000000000000}"/>
          </ac:spMkLst>
        </pc:spChg>
      </pc:sldChg>
    </pc:docChg>
  </pc:docChgLst>
  <pc:docChgLst>
    <pc:chgData name="秀樹 辻本" userId="e8b82ab2-0ca7-458e-81db-8287d961b856" providerId="ADAL" clId="{FF4A0810-E045-4956-8FD5-4794D09E0904}"/>
    <pc:docChg chg="undo redo custSel modSld sldOrd">
      <pc:chgData name="秀樹 辻本" userId="e8b82ab2-0ca7-458e-81db-8287d961b856" providerId="ADAL" clId="{FF4A0810-E045-4956-8FD5-4794D09E0904}" dt="2022-02-17T14:58:45.974" v="1063"/>
      <pc:docMkLst>
        <pc:docMk/>
      </pc:docMkLst>
      <pc:sldChg chg="modSp mod ord">
        <pc:chgData name="秀樹 辻本" userId="e8b82ab2-0ca7-458e-81db-8287d961b856" providerId="ADAL" clId="{FF4A0810-E045-4956-8FD5-4794D09E0904}" dt="2022-02-17T14:40:47.180" v="98"/>
        <pc:sldMkLst>
          <pc:docMk/>
          <pc:sldMk cId="4168641227" sldId="321"/>
        </pc:sldMkLst>
        <pc:graphicFrameChg chg="mod modGraphic">
          <ac:chgData name="秀樹 辻本" userId="e8b82ab2-0ca7-458e-81db-8287d961b856" providerId="ADAL" clId="{FF4A0810-E045-4956-8FD5-4794D09E0904}" dt="2022-02-17T14:40:39.423" v="96"/>
          <ac:graphicFrameMkLst>
            <pc:docMk/>
            <pc:sldMk cId="4168641227" sldId="321"/>
            <ac:graphicFrameMk id="2" creationId="{00000000-0000-0000-0000-000000000000}"/>
          </ac:graphicFrameMkLst>
        </pc:graphicFrameChg>
      </pc:sldChg>
      <pc:sldChg chg="modSp mod">
        <pc:chgData name="秀樹 辻本" userId="e8b82ab2-0ca7-458e-81db-8287d961b856" providerId="ADAL" clId="{FF4A0810-E045-4956-8FD5-4794D09E0904}" dt="2022-02-17T14:55:05.664" v="889"/>
        <pc:sldMkLst>
          <pc:docMk/>
          <pc:sldMk cId="1507317603" sldId="322"/>
        </pc:sldMkLst>
        <pc:spChg chg="mod">
          <ac:chgData name="秀樹 辻本" userId="e8b82ab2-0ca7-458e-81db-8287d961b856" providerId="ADAL" clId="{FF4A0810-E045-4956-8FD5-4794D09E0904}" dt="2022-02-17T14:43:47.371" v="231" actId="20577"/>
          <ac:spMkLst>
            <pc:docMk/>
            <pc:sldMk cId="1507317603" sldId="322"/>
            <ac:spMk id="3" creationId="{00000000-0000-0000-0000-000000000000}"/>
          </ac:spMkLst>
        </pc:spChg>
        <pc:spChg chg="mod">
          <ac:chgData name="秀樹 辻本" userId="e8b82ab2-0ca7-458e-81db-8287d961b856" providerId="ADAL" clId="{FF4A0810-E045-4956-8FD5-4794D09E0904}" dt="2022-02-17T14:49:52.509" v="392"/>
          <ac:spMkLst>
            <pc:docMk/>
            <pc:sldMk cId="1507317603" sldId="322"/>
            <ac:spMk id="9" creationId="{00000000-0000-0000-0000-000000000000}"/>
          </ac:spMkLst>
        </pc:spChg>
        <pc:graphicFrameChg chg="mod modGraphic">
          <ac:chgData name="秀樹 辻本" userId="e8b82ab2-0ca7-458e-81db-8287d961b856" providerId="ADAL" clId="{FF4A0810-E045-4956-8FD5-4794D09E0904}" dt="2022-02-17T14:50:48.867" v="554" actId="1076"/>
          <ac:graphicFrameMkLst>
            <pc:docMk/>
            <pc:sldMk cId="1507317603" sldId="322"/>
            <ac:graphicFrameMk id="4" creationId="{00000000-0000-0000-0000-000000000000}"/>
          </ac:graphicFrameMkLst>
        </pc:graphicFrameChg>
        <pc:graphicFrameChg chg="mod modGraphic">
          <ac:chgData name="秀樹 辻本" userId="e8b82ab2-0ca7-458e-81db-8287d961b856" providerId="ADAL" clId="{FF4A0810-E045-4956-8FD5-4794D09E0904}" dt="2022-02-17T14:55:05.664" v="889"/>
          <ac:graphicFrameMkLst>
            <pc:docMk/>
            <pc:sldMk cId="1507317603" sldId="322"/>
            <ac:graphicFrameMk id="8" creationId="{00000000-0000-0000-0000-000000000000}"/>
          </ac:graphicFrameMkLst>
        </pc:graphicFrameChg>
      </pc:sldChg>
      <pc:sldChg chg="modSp mod">
        <pc:chgData name="秀樹 辻本" userId="e8b82ab2-0ca7-458e-81db-8287d961b856" providerId="ADAL" clId="{FF4A0810-E045-4956-8FD5-4794D09E0904}" dt="2022-02-17T14:58:45.974" v="1063"/>
        <pc:sldMkLst>
          <pc:docMk/>
          <pc:sldMk cId="3875499561" sldId="324"/>
        </pc:sldMkLst>
        <pc:spChg chg="mod">
          <ac:chgData name="秀樹 辻本" userId="e8b82ab2-0ca7-458e-81db-8287d961b856" providerId="ADAL" clId="{FF4A0810-E045-4956-8FD5-4794D09E0904}" dt="2022-02-17T14:58:32.133" v="1055" actId="6549"/>
          <ac:spMkLst>
            <pc:docMk/>
            <pc:sldMk cId="3875499561" sldId="324"/>
            <ac:spMk id="5" creationId="{00000000-0000-0000-0000-000000000000}"/>
          </ac:spMkLst>
        </pc:spChg>
        <pc:graphicFrameChg chg="mod modGraphic">
          <ac:chgData name="秀樹 辻本" userId="e8b82ab2-0ca7-458e-81db-8287d961b856" providerId="ADAL" clId="{FF4A0810-E045-4956-8FD5-4794D09E0904}" dt="2022-02-17T14:58:45.974" v="1063"/>
          <ac:graphicFrameMkLst>
            <pc:docMk/>
            <pc:sldMk cId="3875499561" sldId="324"/>
            <ac:graphicFrameMk id="4" creationId="{00000000-0000-0000-0000-000000000000}"/>
          </ac:graphicFrameMkLst>
        </pc:graphicFrameChg>
      </pc:sldChg>
      <pc:sldChg chg="addSp delSp modSp mod">
        <pc:chgData name="秀樹 辻本" userId="e8b82ab2-0ca7-458e-81db-8287d961b856" providerId="ADAL" clId="{FF4A0810-E045-4956-8FD5-4794D09E0904}" dt="2022-02-17T14:54:51.403" v="871"/>
        <pc:sldMkLst>
          <pc:docMk/>
          <pc:sldMk cId="1810080031" sldId="325"/>
        </pc:sldMkLst>
        <pc:spChg chg="del">
          <ac:chgData name="秀樹 辻本" userId="e8b82ab2-0ca7-458e-81db-8287d961b856" providerId="ADAL" clId="{FF4A0810-E045-4956-8FD5-4794D09E0904}" dt="2022-02-17T14:51:08.048" v="555" actId="478"/>
          <ac:spMkLst>
            <pc:docMk/>
            <pc:sldMk cId="1810080031" sldId="325"/>
            <ac:spMk id="9" creationId="{00000000-0000-0000-0000-000000000000}"/>
          </ac:spMkLst>
        </pc:spChg>
        <pc:spChg chg="add mod">
          <ac:chgData name="秀樹 辻本" userId="e8b82ab2-0ca7-458e-81db-8287d961b856" providerId="ADAL" clId="{FF4A0810-E045-4956-8FD5-4794D09E0904}" dt="2022-02-17T14:51:08.427" v="556"/>
          <ac:spMkLst>
            <pc:docMk/>
            <pc:sldMk cId="1810080031" sldId="325"/>
            <ac:spMk id="12" creationId="{531C9A66-9F03-4089-819A-5C730FE9A9DD}"/>
          </ac:spMkLst>
        </pc:spChg>
        <pc:graphicFrameChg chg="del mod modGraphic">
          <ac:chgData name="秀樹 辻本" userId="e8b82ab2-0ca7-458e-81db-8287d961b856" providerId="ADAL" clId="{FF4A0810-E045-4956-8FD5-4794D09E0904}" dt="2022-02-17T14:51:08.048" v="555" actId="478"/>
          <ac:graphicFrameMkLst>
            <pc:docMk/>
            <pc:sldMk cId="1810080031" sldId="325"/>
            <ac:graphicFrameMk id="4" creationId="{00000000-0000-0000-0000-000000000000}"/>
          </ac:graphicFrameMkLst>
        </pc:graphicFrameChg>
        <pc:graphicFrameChg chg="add del mod">
          <ac:chgData name="秀樹 辻本" userId="e8b82ab2-0ca7-458e-81db-8287d961b856" providerId="ADAL" clId="{FF4A0810-E045-4956-8FD5-4794D09E0904}" dt="2022-02-17T14:51:08.048" v="555" actId="478"/>
          <ac:graphicFrameMkLst>
            <pc:docMk/>
            <pc:sldMk cId="1810080031" sldId="325"/>
            <ac:graphicFrameMk id="7" creationId="{8B001B53-EFC9-4B16-A8B5-F9012252767C}"/>
          </ac:graphicFrameMkLst>
        </pc:graphicFrameChg>
        <pc:graphicFrameChg chg="del mod modGraphic">
          <ac:chgData name="秀樹 辻本" userId="e8b82ab2-0ca7-458e-81db-8287d961b856" providerId="ADAL" clId="{FF4A0810-E045-4956-8FD5-4794D09E0904}" dt="2022-02-17T14:49:16.107" v="376" actId="478"/>
          <ac:graphicFrameMkLst>
            <pc:docMk/>
            <pc:sldMk cId="1810080031" sldId="325"/>
            <ac:graphicFrameMk id="8" creationId="{00000000-0000-0000-0000-000000000000}"/>
          </ac:graphicFrameMkLst>
        </pc:graphicFrameChg>
        <pc:graphicFrameChg chg="add mod modGraphic">
          <ac:chgData name="秀樹 辻本" userId="e8b82ab2-0ca7-458e-81db-8287d961b856" providerId="ADAL" clId="{FF4A0810-E045-4956-8FD5-4794D09E0904}" dt="2022-02-17T14:52:13.039" v="740"/>
          <ac:graphicFrameMkLst>
            <pc:docMk/>
            <pc:sldMk cId="1810080031" sldId="325"/>
            <ac:graphicFrameMk id="10" creationId="{CE0F7B16-98F5-4DE5-AED4-8F08A0CD6AAD}"/>
          </ac:graphicFrameMkLst>
        </pc:graphicFrameChg>
        <pc:graphicFrameChg chg="add mod modGraphic">
          <ac:chgData name="秀樹 辻本" userId="e8b82ab2-0ca7-458e-81db-8287d961b856" providerId="ADAL" clId="{FF4A0810-E045-4956-8FD5-4794D09E0904}" dt="2022-02-17T14:54:51.403" v="871"/>
          <ac:graphicFrameMkLst>
            <pc:docMk/>
            <pc:sldMk cId="1810080031" sldId="325"/>
            <ac:graphicFrameMk id="11" creationId="{722F507A-FADF-43A5-89BA-E689D735F5F6}"/>
          </ac:graphicFrameMkLst>
        </pc:graphicFrameChg>
      </pc:sldChg>
      <pc:sldChg chg="addSp delSp modSp mod">
        <pc:chgData name="秀樹 辻本" userId="e8b82ab2-0ca7-458e-81db-8287d961b856" providerId="ADAL" clId="{FF4A0810-E045-4956-8FD5-4794D09E0904}" dt="2022-02-17T14:56:03.669" v="1019" actId="1076"/>
        <pc:sldMkLst>
          <pc:docMk/>
          <pc:sldMk cId="2972906076" sldId="326"/>
        </pc:sldMkLst>
        <pc:spChg chg="mod">
          <ac:chgData name="秀樹 辻本" userId="e8b82ab2-0ca7-458e-81db-8287d961b856" providerId="ADAL" clId="{FF4A0810-E045-4956-8FD5-4794D09E0904}" dt="2022-02-17T14:53:29.049" v="787"/>
          <ac:spMkLst>
            <pc:docMk/>
            <pc:sldMk cId="2972906076" sldId="326"/>
            <ac:spMk id="3" creationId="{00000000-0000-0000-0000-000000000000}"/>
          </ac:spMkLst>
        </pc:spChg>
        <pc:spChg chg="del">
          <ac:chgData name="秀樹 辻本" userId="e8b82ab2-0ca7-458e-81db-8287d961b856" providerId="ADAL" clId="{FF4A0810-E045-4956-8FD5-4794D09E0904}" dt="2022-02-17T14:53:22.904" v="776" actId="478"/>
          <ac:spMkLst>
            <pc:docMk/>
            <pc:sldMk cId="2972906076" sldId="326"/>
            <ac:spMk id="9" creationId="{00000000-0000-0000-0000-000000000000}"/>
          </ac:spMkLst>
        </pc:spChg>
        <pc:spChg chg="add mod">
          <ac:chgData name="秀樹 辻本" userId="e8b82ab2-0ca7-458e-81db-8287d961b856" providerId="ADAL" clId="{FF4A0810-E045-4956-8FD5-4794D09E0904}" dt="2022-02-17T14:53:34.997" v="788"/>
          <ac:spMkLst>
            <pc:docMk/>
            <pc:sldMk cId="2972906076" sldId="326"/>
            <ac:spMk id="12" creationId="{F3A9807A-8927-4BE0-B032-E212C9B4725B}"/>
          </ac:spMkLst>
        </pc:spChg>
        <pc:graphicFrameChg chg="del mod modGraphic">
          <ac:chgData name="秀樹 辻本" userId="e8b82ab2-0ca7-458e-81db-8287d961b856" providerId="ADAL" clId="{FF4A0810-E045-4956-8FD5-4794D09E0904}" dt="2022-02-17T14:53:22.904" v="776" actId="478"/>
          <ac:graphicFrameMkLst>
            <pc:docMk/>
            <pc:sldMk cId="2972906076" sldId="326"/>
            <ac:graphicFrameMk id="4" creationId="{00000000-0000-0000-0000-000000000000}"/>
          </ac:graphicFrameMkLst>
        </pc:graphicFrameChg>
        <pc:graphicFrameChg chg="add del mod">
          <ac:chgData name="秀樹 辻本" userId="e8b82ab2-0ca7-458e-81db-8287d961b856" providerId="ADAL" clId="{FF4A0810-E045-4956-8FD5-4794D09E0904}" dt="2022-02-17T14:53:22.904" v="776" actId="478"/>
          <ac:graphicFrameMkLst>
            <pc:docMk/>
            <pc:sldMk cId="2972906076" sldId="326"/>
            <ac:graphicFrameMk id="7" creationId="{D48AC837-17B9-4FCC-B859-624CA9506874}"/>
          </ac:graphicFrameMkLst>
        </pc:graphicFrameChg>
        <pc:graphicFrameChg chg="del">
          <ac:chgData name="秀樹 辻本" userId="e8b82ab2-0ca7-458e-81db-8287d961b856" providerId="ADAL" clId="{FF4A0810-E045-4956-8FD5-4794D09E0904}" dt="2022-02-17T14:49:19.587" v="378" actId="478"/>
          <ac:graphicFrameMkLst>
            <pc:docMk/>
            <pc:sldMk cId="2972906076" sldId="326"/>
            <ac:graphicFrameMk id="8" creationId="{00000000-0000-0000-0000-000000000000}"/>
          </ac:graphicFrameMkLst>
        </pc:graphicFrameChg>
        <pc:graphicFrameChg chg="add mod modGraphic">
          <ac:chgData name="秀樹 辻本" userId="e8b82ab2-0ca7-458e-81db-8287d961b856" providerId="ADAL" clId="{FF4A0810-E045-4956-8FD5-4794D09E0904}" dt="2022-02-17T14:56:03.669" v="1019" actId="1076"/>
          <ac:graphicFrameMkLst>
            <pc:docMk/>
            <pc:sldMk cId="2972906076" sldId="326"/>
            <ac:graphicFrameMk id="10" creationId="{38BF3C41-ADDD-4EF0-8301-AE0C11F1610F}"/>
          </ac:graphicFrameMkLst>
        </pc:graphicFrameChg>
        <pc:graphicFrameChg chg="add mod modGraphic">
          <ac:chgData name="秀樹 辻本" userId="e8b82ab2-0ca7-458e-81db-8287d961b856" providerId="ADAL" clId="{FF4A0810-E045-4956-8FD5-4794D09E0904}" dt="2022-02-17T14:54:38.660" v="853"/>
          <ac:graphicFrameMkLst>
            <pc:docMk/>
            <pc:sldMk cId="2972906076" sldId="326"/>
            <ac:graphicFrameMk id="11" creationId="{6768F502-0DFA-4F7C-BA4B-3F48405D8635}"/>
          </ac:graphicFrameMkLst>
        </pc:graphicFrameChg>
      </pc:sldChg>
    </pc:docChg>
  </pc:docChgLst>
  <pc:docChgLst>
    <pc:chgData name="秀樹 辻本" userId="e8b82ab2-0ca7-458e-81db-8287d961b856" providerId="ADAL" clId="{79F861B9-CBB8-4165-941C-AD38C2F4586F}"/>
    <pc:docChg chg="undo custSel addSld delSld modSld">
      <pc:chgData name="秀樹 辻本" userId="e8b82ab2-0ca7-458e-81db-8287d961b856" providerId="ADAL" clId="{79F861B9-CBB8-4165-941C-AD38C2F4586F}" dt="2022-02-03T15:11:55.234" v="2424"/>
      <pc:docMkLst>
        <pc:docMk/>
      </pc:docMkLst>
      <pc:sldChg chg="addSp delSp modSp mod">
        <pc:chgData name="秀樹 辻本" userId="e8b82ab2-0ca7-458e-81db-8287d961b856" providerId="ADAL" clId="{79F861B9-CBB8-4165-941C-AD38C2F4586F}" dt="2022-02-03T14:30:34.977" v="878" actId="478"/>
        <pc:sldMkLst>
          <pc:docMk/>
          <pc:sldMk cId="151204430" sldId="295"/>
        </pc:sldMkLst>
        <pc:spChg chg="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3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4:09:47.850" v="118" actId="1076"/>
          <ac:spMkLst>
            <pc:docMk/>
            <pc:sldMk cId="151204430" sldId="295"/>
            <ac:spMk id="9" creationId="{11FB0314-412B-4FCA-A0CD-22CCA43C1C28}"/>
          </ac:spMkLst>
        </pc:spChg>
        <pc:spChg chg="mod">
          <ac:chgData name="秀樹 辻本" userId="e8b82ab2-0ca7-458e-81db-8287d961b856" providerId="ADAL" clId="{79F861B9-CBB8-4165-941C-AD38C2F4586F}" dt="2022-02-03T14:06:50.994" v="15" actId="1076"/>
          <ac:spMkLst>
            <pc:docMk/>
            <pc:sldMk cId="151204430" sldId="295"/>
            <ac:spMk id="10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4:09:47.850" v="118" actId="1076"/>
          <ac:spMkLst>
            <pc:docMk/>
            <pc:sldMk cId="151204430" sldId="295"/>
            <ac:spMk id="11" creationId="{75E1685E-8F87-4BE0-A2ED-C58F11E45E0F}"/>
          </ac:spMkLst>
        </pc:spChg>
        <pc:spChg chg="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14" creationId="{00000000-0000-0000-0000-000000000000}"/>
          </ac:spMkLst>
        </pc:spChg>
        <pc:spChg chg="add del mod">
          <ac:chgData name="秀樹 辻本" userId="e8b82ab2-0ca7-458e-81db-8287d961b856" providerId="ADAL" clId="{79F861B9-CBB8-4165-941C-AD38C2F4586F}" dt="2022-02-03T14:20:07.145" v="412" actId="478"/>
          <ac:spMkLst>
            <pc:docMk/>
            <pc:sldMk cId="151204430" sldId="295"/>
            <ac:spMk id="18" creationId="{F5A02D21-FBFA-456F-AE56-AD397D40FA32}"/>
          </ac:spMkLst>
        </pc:spChg>
        <pc:spChg chg="add del mod">
          <ac:chgData name="秀樹 辻本" userId="e8b82ab2-0ca7-458e-81db-8287d961b856" providerId="ADAL" clId="{79F861B9-CBB8-4165-941C-AD38C2F4586F}" dt="2022-02-03T14:30:13.534" v="874" actId="478"/>
          <ac:spMkLst>
            <pc:docMk/>
            <pc:sldMk cId="151204430" sldId="295"/>
            <ac:spMk id="19" creationId="{4907C3B6-D9A0-497F-98CD-A9C0BB597F99}"/>
          </ac:spMkLst>
        </pc:spChg>
        <pc:spChg chg="del">
          <ac:chgData name="秀樹 辻本" userId="e8b82ab2-0ca7-458e-81db-8287d961b856" providerId="ADAL" clId="{79F861B9-CBB8-4165-941C-AD38C2F4586F}" dt="2022-02-03T14:06:02.968" v="5" actId="478"/>
          <ac:spMkLst>
            <pc:docMk/>
            <pc:sldMk cId="151204430" sldId="295"/>
            <ac:spMk id="27" creationId="{00000000-0000-0000-0000-000000000000}"/>
          </ac:spMkLst>
        </pc:spChg>
        <pc:spChg chg="mod">
          <ac:chgData name="秀樹 辻本" userId="e8b82ab2-0ca7-458e-81db-8287d961b856" providerId="ADAL" clId="{79F861B9-CBB8-4165-941C-AD38C2F4586F}" dt="2022-02-03T14:09:58.728" v="120" actId="207"/>
          <ac:spMkLst>
            <pc:docMk/>
            <pc:sldMk cId="151204430" sldId="295"/>
            <ac:spMk id="31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35" creationId="{C6BE2125-CCDD-4466-9547-4086B8624BD6}"/>
          </ac:spMkLst>
        </pc:spChg>
        <pc:spChg chg="add 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36" creationId="{741202C6-644D-4EA1-A6E2-1FFDEA649251}"/>
          </ac:spMkLst>
        </pc:spChg>
        <pc:spChg chg="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37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3.256" v="2" actId="478"/>
          <ac:spMkLst>
            <pc:docMk/>
            <pc:sldMk cId="151204430" sldId="295"/>
            <ac:spMk id="38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6:00.117" v="4" actId="478"/>
          <ac:spMkLst>
            <pc:docMk/>
            <pc:sldMk cId="151204430" sldId="295"/>
            <ac:spMk id="41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3.256" v="2" actId="478"/>
          <ac:spMkLst>
            <pc:docMk/>
            <pc:sldMk cId="151204430" sldId="295"/>
            <ac:spMk id="43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3.256" v="2" actId="478"/>
          <ac:spMkLst>
            <pc:docMk/>
            <pc:sldMk cId="151204430" sldId="295"/>
            <ac:spMk id="44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8.181" v="3" actId="478"/>
          <ac:spMkLst>
            <pc:docMk/>
            <pc:sldMk cId="151204430" sldId="295"/>
            <ac:spMk id="45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3.256" v="2" actId="478"/>
          <ac:spMkLst>
            <pc:docMk/>
            <pc:sldMk cId="151204430" sldId="295"/>
            <ac:spMk id="46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3.256" v="2" actId="478"/>
          <ac:spMkLst>
            <pc:docMk/>
            <pc:sldMk cId="151204430" sldId="295"/>
            <ac:spMk id="47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8.181" v="3" actId="478"/>
          <ac:spMkLst>
            <pc:docMk/>
            <pc:sldMk cId="151204430" sldId="295"/>
            <ac:spMk id="48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4:09:47.850" v="118" actId="1076"/>
          <ac:spMkLst>
            <pc:docMk/>
            <pc:sldMk cId="151204430" sldId="295"/>
            <ac:spMk id="49" creationId="{98DE12B0-8B27-4D33-9624-77EA23A27AE1}"/>
          </ac:spMkLst>
        </pc:spChg>
        <pc:spChg chg="del">
          <ac:chgData name="秀樹 辻本" userId="e8b82ab2-0ca7-458e-81db-8287d961b856" providerId="ADAL" clId="{79F861B9-CBB8-4165-941C-AD38C2F4586F}" dt="2022-02-03T14:05:58.181" v="3" actId="478"/>
          <ac:spMkLst>
            <pc:docMk/>
            <pc:sldMk cId="151204430" sldId="295"/>
            <ac:spMk id="52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8.181" v="3" actId="478"/>
          <ac:spMkLst>
            <pc:docMk/>
            <pc:sldMk cId="151204430" sldId="295"/>
            <ac:spMk id="54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4:09:47.850" v="118" actId="1076"/>
          <ac:spMkLst>
            <pc:docMk/>
            <pc:sldMk cId="151204430" sldId="295"/>
            <ac:spMk id="55" creationId="{61DC1401-B1A8-4372-85D1-21659BA135B7}"/>
          </ac:spMkLst>
        </pc:spChg>
        <pc:spChg chg="add mod">
          <ac:chgData name="秀樹 辻本" userId="e8b82ab2-0ca7-458e-81db-8287d961b856" providerId="ADAL" clId="{79F861B9-CBB8-4165-941C-AD38C2F4586F}" dt="2022-02-03T14:09:47.850" v="118" actId="1076"/>
          <ac:spMkLst>
            <pc:docMk/>
            <pc:sldMk cId="151204430" sldId="295"/>
            <ac:spMk id="56" creationId="{3FE56AEE-CFA8-41CD-B693-88C3A69B48BF}"/>
          </ac:spMkLst>
        </pc:spChg>
        <pc:spChg chg="add 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57" creationId="{DA304E3B-D86E-43F0-8BE1-CA36417A2BED}"/>
          </ac:spMkLst>
        </pc:spChg>
        <pc:spChg chg="del">
          <ac:chgData name="秀樹 辻本" userId="e8b82ab2-0ca7-458e-81db-8287d961b856" providerId="ADAL" clId="{79F861B9-CBB8-4165-941C-AD38C2F4586F}" dt="2022-02-03T14:05:58.181" v="3" actId="478"/>
          <ac:spMkLst>
            <pc:docMk/>
            <pc:sldMk cId="151204430" sldId="295"/>
            <ac:spMk id="58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8.181" v="3" actId="478"/>
          <ac:spMkLst>
            <pc:docMk/>
            <pc:sldMk cId="151204430" sldId="295"/>
            <ac:spMk id="59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8.181" v="3" actId="478"/>
          <ac:spMkLst>
            <pc:docMk/>
            <pc:sldMk cId="151204430" sldId="295"/>
            <ac:spMk id="60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62" creationId="{65A454D1-24EF-4F8D-BC84-D219B1F8AD15}"/>
          </ac:spMkLst>
        </pc:spChg>
        <pc:spChg chg="del">
          <ac:chgData name="秀樹 辻本" userId="e8b82ab2-0ca7-458e-81db-8287d961b856" providerId="ADAL" clId="{79F861B9-CBB8-4165-941C-AD38C2F4586F}" dt="2022-02-03T14:05:58.181" v="3" actId="478"/>
          <ac:spMkLst>
            <pc:docMk/>
            <pc:sldMk cId="151204430" sldId="295"/>
            <ac:spMk id="63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64" creationId="{17A280DE-C51A-4BE0-B9F6-E14521520EB1}"/>
          </ac:spMkLst>
        </pc:spChg>
        <pc:spChg chg="add del 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65" creationId="{E45C5B2C-F0DA-4088-8F08-9CC2CFABEF2B}"/>
          </ac:spMkLst>
        </pc:spChg>
        <pc:spChg chg="add 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66" creationId="{6AEE3E32-1368-4FED-9C18-72398B3055BF}"/>
          </ac:spMkLst>
        </pc:spChg>
        <pc:spChg chg="del">
          <ac:chgData name="秀樹 辻本" userId="e8b82ab2-0ca7-458e-81db-8287d961b856" providerId="ADAL" clId="{79F861B9-CBB8-4165-941C-AD38C2F4586F}" dt="2022-02-03T14:06:02.968" v="5" actId="478"/>
          <ac:spMkLst>
            <pc:docMk/>
            <pc:sldMk cId="151204430" sldId="295"/>
            <ac:spMk id="67" creationId="{00000000-0000-0000-0000-000000000000}"/>
          </ac:spMkLst>
        </pc:spChg>
        <pc:spChg chg="add del mod">
          <ac:chgData name="秀樹 辻本" userId="e8b82ab2-0ca7-458e-81db-8287d961b856" providerId="ADAL" clId="{79F861B9-CBB8-4165-941C-AD38C2F4586F}" dt="2022-02-03T14:27:41.587" v="719" actId="478"/>
          <ac:spMkLst>
            <pc:docMk/>
            <pc:sldMk cId="151204430" sldId="295"/>
            <ac:spMk id="68" creationId="{3708D8D2-1ABC-40FB-A421-582A44B53956}"/>
          </ac:spMkLst>
        </pc:spChg>
        <pc:spChg chg="add del mod">
          <ac:chgData name="秀樹 辻本" userId="e8b82ab2-0ca7-458e-81db-8287d961b856" providerId="ADAL" clId="{79F861B9-CBB8-4165-941C-AD38C2F4586F}" dt="2022-02-03T14:27:41.587" v="719" actId="478"/>
          <ac:spMkLst>
            <pc:docMk/>
            <pc:sldMk cId="151204430" sldId="295"/>
            <ac:spMk id="69" creationId="{8094CE31-D972-41D8-8720-146504F4A0A0}"/>
          </ac:spMkLst>
        </pc:spChg>
        <pc:spChg chg="add del mod">
          <ac:chgData name="秀樹 辻本" userId="e8b82ab2-0ca7-458e-81db-8287d961b856" providerId="ADAL" clId="{79F861B9-CBB8-4165-941C-AD38C2F4586F}" dt="2022-02-03T14:27:41.587" v="719" actId="478"/>
          <ac:spMkLst>
            <pc:docMk/>
            <pc:sldMk cId="151204430" sldId="295"/>
            <ac:spMk id="70" creationId="{DB0027C1-B839-4583-AC84-BAF35E70C5D3}"/>
          </ac:spMkLst>
        </pc:spChg>
        <pc:spChg chg="add del mod">
          <ac:chgData name="秀樹 辻本" userId="e8b82ab2-0ca7-458e-81db-8287d961b856" providerId="ADAL" clId="{79F861B9-CBB8-4165-941C-AD38C2F4586F}" dt="2022-02-03T14:13:06.801" v="130" actId="478"/>
          <ac:spMkLst>
            <pc:docMk/>
            <pc:sldMk cId="151204430" sldId="295"/>
            <ac:spMk id="73" creationId="{EE42B34F-A115-4756-9FA4-09D565D08537}"/>
          </ac:spMkLst>
        </pc:spChg>
        <pc:spChg chg="add del mod">
          <ac:chgData name="秀樹 辻本" userId="e8b82ab2-0ca7-458e-81db-8287d961b856" providerId="ADAL" clId="{79F861B9-CBB8-4165-941C-AD38C2F4586F}" dt="2022-02-03T14:27:41.587" v="719" actId="478"/>
          <ac:spMkLst>
            <pc:docMk/>
            <pc:sldMk cId="151204430" sldId="295"/>
            <ac:spMk id="75" creationId="{F8A0785D-F10C-4ACF-8FF0-6A668D2E229B}"/>
          </ac:spMkLst>
        </pc:spChg>
        <pc:spChg chg="add del mod">
          <ac:chgData name="秀樹 辻本" userId="e8b82ab2-0ca7-458e-81db-8287d961b856" providerId="ADAL" clId="{79F861B9-CBB8-4165-941C-AD38C2F4586F}" dt="2022-02-03T14:27:41.587" v="719" actId="478"/>
          <ac:spMkLst>
            <pc:docMk/>
            <pc:sldMk cId="151204430" sldId="295"/>
            <ac:spMk id="76" creationId="{F113A493-2863-416E-BEE5-E81FCA348A16}"/>
          </ac:spMkLst>
        </pc:spChg>
        <pc:spChg chg="add del mod">
          <ac:chgData name="秀樹 辻本" userId="e8b82ab2-0ca7-458e-81db-8287d961b856" providerId="ADAL" clId="{79F861B9-CBB8-4165-941C-AD38C2F4586F}" dt="2022-02-03T14:13:06.801" v="130" actId="478"/>
          <ac:spMkLst>
            <pc:docMk/>
            <pc:sldMk cId="151204430" sldId="295"/>
            <ac:spMk id="77" creationId="{CF771116-3930-4F1C-A556-9E95FDCBA219}"/>
          </ac:spMkLst>
        </pc:spChg>
        <pc:spChg chg="add del mod">
          <ac:chgData name="秀樹 辻本" userId="e8b82ab2-0ca7-458e-81db-8287d961b856" providerId="ADAL" clId="{79F861B9-CBB8-4165-941C-AD38C2F4586F}" dt="2022-02-03T14:13:06.801" v="130" actId="478"/>
          <ac:spMkLst>
            <pc:docMk/>
            <pc:sldMk cId="151204430" sldId="295"/>
            <ac:spMk id="78" creationId="{88DBEA25-651F-4A17-B951-50326F8F46AC}"/>
          </ac:spMkLst>
        </pc:spChg>
        <pc:spChg chg="add del mod">
          <ac:chgData name="秀樹 辻本" userId="e8b82ab2-0ca7-458e-81db-8287d961b856" providerId="ADAL" clId="{79F861B9-CBB8-4165-941C-AD38C2F4586F}" dt="2022-02-03T14:13:06.801" v="130" actId="478"/>
          <ac:spMkLst>
            <pc:docMk/>
            <pc:sldMk cId="151204430" sldId="295"/>
            <ac:spMk id="79" creationId="{AAA0C552-4D12-4357-9AF3-A5B10DED5039}"/>
          </ac:spMkLst>
        </pc:spChg>
        <pc:spChg chg="add del mod">
          <ac:chgData name="秀樹 辻本" userId="e8b82ab2-0ca7-458e-81db-8287d961b856" providerId="ADAL" clId="{79F861B9-CBB8-4165-941C-AD38C2F4586F}" dt="2022-02-03T14:13:06.801" v="130" actId="478"/>
          <ac:spMkLst>
            <pc:docMk/>
            <pc:sldMk cId="151204430" sldId="295"/>
            <ac:spMk id="80" creationId="{4790104E-89BD-4767-8BEB-4EC1C61A264B}"/>
          </ac:spMkLst>
        </pc:spChg>
        <pc:spChg chg="add del mod">
          <ac:chgData name="秀樹 辻本" userId="e8b82ab2-0ca7-458e-81db-8287d961b856" providerId="ADAL" clId="{79F861B9-CBB8-4165-941C-AD38C2F4586F}" dt="2022-02-03T14:13:06.801" v="130" actId="478"/>
          <ac:spMkLst>
            <pc:docMk/>
            <pc:sldMk cId="151204430" sldId="295"/>
            <ac:spMk id="81" creationId="{6B7C05B1-4B71-4155-8573-E5BF9686D11F}"/>
          </ac:spMkLst>
        </pc:spChg>
        <pc:spChg chg="add del mod">
          <ac:chgData name="秀樹 辻本" userId="e8b82ab2-0ca7-458e-81db-8287d961b856" providerId="ADAL" clId="{79F861B9-CBB8-4165-941C-AD38C2F4586F}" dt="2022-02-03T14:27:41.587" v="719" actId="478"/>
          <ac:spMkLst>
            <pc:docMk/>
            <pc:sldMk cId="151204430" sldId="295"/>
            <ac:spMk id="82" creationId="{C3312A3B-69E6-45FC-AE89-C2784A806D0C}"/>
          </ac:spMkLst>
        </pc:spChg>
        <pc:spChg chg="add del mod">
          <ac:chgData name="秀樹 辻本" userId="e8b82ab2-0ca7-458e-81db-8287d961b856" providerId="ADAL" clId="{79F861B9-CBB8-4165-941C-AD38C2F4586F}" dt="2022-02-03T14:13:47.719" v="137" actId="478"/>
          <ac:spMkLst>
            <pc:docMk/>
            <pc:sldMk cId="151204430" sldId="295"/>
            <ac:spMk id="83" creationId="{BD070CF9-C6AC-43AC-A035-04CAF14D36CF}"/>
          </ac:spMkLst>
        </pc:spChg>
        <pc:spChg chg="add del mod">
          <ac:chgData name="秀樹 辻本" userId="e8b82ab2-0ca7-458e-81db-8287d961b856" providerId="ADAL" clId="{79F861B9-CBB8-4165-941C-AD38C2F4586F}" dt="2022-02-03T14:13:56.084" v="142" actId="478"/>
          <ac:spMkLst>
            <pc:docMk/>
            <pc:sldMk cId="151204430" sldId="295"/>
            <ac:spMk id="84" creationId="{4D79CE06-9B03-46B8-AA72-3776E95CB8D8}"/>
          </ac:spMkLst>
        </pc:spChg>
        <pc:spChg chg="add del mod">
          <ac:chgData name="秀樹 辻本" userId="e8b82ab2-0ca7-458e-81db-8287d961b856" providerId="ADAL" clId="{79F861B9-CBB8-4165-941C-AD38C2F4586F}" dt="2022-02-03T14:27:41.587" v="719" actId="478"/>
          <ac:spMkLst>
            <pc:docMk/>
            <pc:sldMk cId="151204430" sldId="295"/>
            <ac:spMk id="85" creationId="{821D647B-C672-4102-9474-F5CE7E4848A5}"/>
          </ac:spMkLst>
        </pc:spChg>
        <pc:spChg chg="add del mod">
          <ac:chgData name="秀樹 辻本" userId="e8b82ab2-0ca7-458e-81db-8287d961b856" providerId="ADAL" clId="{79F861B9-CBB8-4165-941C-AD38C2F4586F}" dt="2022-02-03T14:27:41.587" v="719" actId="478"/>
          <ac:spMkLst>
            <pc:docMk/>
            <pc:sldMk cId="151204430" sldId="295"/>
            <ac:spMk id="86" creationId="{04EAB273-0453-4914-A933-4A09858950F2}"/>
          </ac:spMkLst>
        </pc:spChg>
        <pc:spChg chg="add mod">
          <ac:chgData name="秀樹 辻本" userId="e8b82ab2-0ca7-458e-81db-8287d961b856" providerId="ADAL" clId="{79F861B9-CBB8-4165-941C-AD38C2F4586F}" dt="2022-02-03T14:27:01.170" v="717" actId="1076"/>
          <ac:spMkLst>
            <pc:docMk/>
            <pc:sldMk cId="151204430" sldId="295"/>
            <ac:spMk id="87" creationId="{BDFC06F8-695A-4F00-A9F2-1D42AF694756}"/>
          </ac:spMkLst>
        </pc:spChg>
        <pc:spChg chg="add del mod">
          <ac:chgData name="秀樹 辻本" userId="e8b82ab2-0ca7-458e-81db-8287d961b856" providerId="ADAL" clId="{79F861B9-CBB8-4165-941C-AD38C2F4586F}" dt="2022-02-03T14:30:34.977" v="878" actId="478"/>
          <ac:spMkLst>
            <pc:docMk/>
            <pc:sldMk cId="151204430" sldId="295"/>
            <ac:spMk id="88" creationId="{FE9EEBB9-7439-4C4E-88FA-60A239CD50A2}"/>
          </ac:spMkLst>
        </pc:spChg>
        <pc:spChg chg="add del mod">
          <ac:chgData name="秀樹 辻本" userId="e8b82ab2-0ca7-458e-81db-8287d961b856" providerId="ADAL" clId="{79F861B9-CBB8-4165-941C-AD38C2F4586F}" dt="2022-02-03T14:30:34.977" v="878" actId="478"/>
          <ac:spMkLst>
            <pc:docMk/>
            <pc:sldMk cId="151204430" sldId="295"/>
            <ac:spMk id="89" creationId="{B75B9212-8FA7-4C88-9E29-D62CEB3F679F}"/>
          </ac:spMkLst>
        </pc:spChg>
        <pc:cxnChg chg="mod">
          <ac:chgData name="秀樹 辻本" userId="e8b82ab2-0ca7-458e-81db-8287d961b856" providerId="ADAL" clId="{79F861B9-CBB8-4165-941C-AD38C2F4586F}" dt="2022-02-03T14:14:49.826" v="148" actId="1076"/>
          <ac:cxnSpMkLst>
            <pc:docMk/>
            <pc:sldMk cId="151204430" sldId="295"/>
            <ac:cxnSpMk id="24" creationId="{00000000-0000-0000-0000-000000000000}"/>
          </ac:cxnSpMkLst>
        </pc:cxnChg>
        <pc:cxnChg chg="mod">
          <ac:chgData name="秀樹 辻本" userId="e8b82ab2-0ca7-458e-81db-8287d961b856" providerId="ADAL" clId="{79F861B9-CBB8-4165-941C-AD38C2F4586F}" dt="2022-02-03T14:14:49.826" v="148" actId="1076"/>
          <ac:cxnSpMkLst>
            <pc:docMk/>
            <pc:sldMk cId="151204430" sldId="295"/>
            <ac:cxnSpMk id="34" creationId="{00000000-0000-0000-0000-000000000000}"/>
          </ac:cxnSpMkLst>
        </pc:cxnChg>
        <pc:cxnChg chg="del mod">
          <ac:chgData name="秀樹 辻本" userId="e8b82ab2-0ca7-458e-81db-8287d961b856" providerId="ADAL" clId="{79F861B9-CBB8-4165-941C-AD38C2F4586F}" dt="2022-02-03T14:05:53.256" v="2" actId="478"/>
          <ac:cxnSpMkLst>
            <pc:docMk/>
            <pc:sldMk cId="151204430" sldId="295"/>
            <ac:cxnSpMk id="39" creationId="{00000000-0000-0000-0000-000000000000}"/>
          </ac:cxnSpMkLst>
        </pc:cxnChg>
        <pc:cxnChg chg="del mod">
          <ac:chgData name="秀樹 辻本" userId="e8b82ab2-0ca7-458e-81db-8287d961b856" providerId="ADAL" clId="{79F861B9-CBB8-4165-941C-AD38C2F4586F}" dt="2022-02-03T14:05:53.256" v="2" actId="478"/>
          <ac:cxnSpMkLst>
            <pc:docMk/>
            <pc:sldMk cId="151204430" sldId="295"/>
            <ac:cxnSpMk id="40" creationId="{00000000-0000-0000-0000-000000000000}"/>
          </ac:cxnSpMkLst>
        </pc:cxnChg>
        <pc:cxnChg chg="mod">
          <ac:chgData name="秀樹 辻本" userId="e8b82ab2-0ca7-458e-81db-8287d961b856" providerId="ADAL" clId="{79F861B9-CBB8-4165-941C-AD38C2F4586F}" dt="2022-02-03T14:14:49.826" v="148" actId="1076"/>
          <ac:cxnSpMkLst>
            <pc:docMk/>
            <pc:sldMk cId="151204430" sldId="295"/>
            <ac:cxnSpMk id="42" creationId="{00000000-0000-0000-0000-000000000000}"/>
          </ac:cxnSpMkLst>
        </pc:cxnChg>
        <pc:cxnChg chg="del mod">
          <ac:chgData name="秀樹 辻本" userId="e8b82ab2-0ca7-458e-81db-8287d961b856" providerId="ADAL" clId="{79F861B9-CBB8-4165-941C-AD38C2F4586F}" dt="2022-02-03T14:05:58.181" v="3" actId="478"/>
          <ac:cxnSpMkLst>
            <pc:docMk/>
            <pc:sldMk cId="151204430" sldId="295"/>
            <ac:cxnSpMk id="50" creationId="{00000000-0000-0000-0000-000000000000}"/>
          </ac:cxnSpMkLst>
        </pc:cxnChg>
        <pc:cxnChg chg="del mod">
          <ac:chgData name="秀樹 辻本" userId="e8b82ab2-0ca7-458e-81db-8287d961b856" providerId="ADAL" clId="{79F861B9-CBB8-4165-941C-AD38C2F4586F}" dt="2022-02-03T14:05:58.181" v="3" actId="478"/>
          <ac:cxnSpMkLst>
            <pc:docMk/>
            <pc:sldMk cId="151204430" sldId="295"/>
            <ac:cxnSpMk id="51" creationId="{00000000-0000-0000-0000-000000000000}"/>
          </ac:cxnSpMkLst>
        </pc:cxnChg>
        <pc:cxnChg chg="del mod">
          <ac:chgData name="秀樹 辻本" userId="e8b82ab2-0ca7-458e-81db-8287d961b856" providerId="ADAL" clId="{79F861B9-CBB8-4165-941C-AD38C2F4586F}" dt="2022-02-03T14:05:58.181" v="3" actId="478"/>
          <ac:cxnSpMkLst>
            <pc:docMk/>
            <pc:sldMk cId="151204430" sldId="295"/>
            <ac:cxnSpMk id="53" creationId="{00000000-0000-0000-0000-000000000000}"/>
          </ac:cxnSpMkLst>
        </pc:cxnChg>
        <pc:cxnChg chg="del mod">
          <ac:chgData name="秀樹 辻本" userId="e8b82ab2-0ca7-458e-81db-8287d961b856" providerId="ADAL" clId="{79F861B9-CBB8-4165-941C-AD38C2F4586F}" dt="2022-02-03T14:05:58.181" v="3" actId="478"/>
          <ac:cxnSpMkLst>
            <pc:docMk/>
            <pc:sldMk cId="151204430" sldId="295"/>
            <ac:cxnSpMk id="61" creationId="{00000000-0000-0000-0000-000000000000}"/>
          </ac:cxnSpMkLst>
        </pc:cxnChg>
        <pc:cxnChg chg="add del mod">
          <ac:chgData name="秀樹 辻本" userId="e8b82ab2-0ca7-458e-81db-8287d961b856" providerId="ADAL" clId="{79F861B9-CBB8-4165-941C-AD38C2F4586F}" dt="2022-02-03T14:27:41.587" v="719" actId="478"/>
          <ac:cxnSpMkLst>
            <pc:docMk/>
            <pc:sldMk cId="151204430" sldId="295"/>
            <ac:cxnSpMk id="71" creationId="{969E98B1-EF39-4BF7-A081-9A210A3C1CA6}"/>
          </ac:cxnSpMkLst>
        </pc:cxnChg>
        <pc:cxnChg chg="add del mod">
          <ac:chgData name="秀樹 辻本" userId="e8b82ab2-0ca7-458e-81db-8287d961b856" providerId="ADAL" clId="{79F861B9-CBB8-4165-941C-AD38C2F4586F}" dt="2022-02-03T14:27:41.587" v="719" actId="478"/>
          <ac:cxnSpMkLst>
            <pc:docMk/>
            <pc:sldMk cId="151204430" sldId="295"/>
            <ac:cxnSpMk id="72" creationId="{5052C560-F5BB-4AA2-B73A-84D970DEB22A}"/>
          </ac:cxnSpMkLst>
        </pc:cxnChg>
        <pc:cxnChg chg="add del mod">
          <ac:chgData name="秀樹 辻本" userId="e8b82ab2-0ca7-458e-81db-8287d961b856" providerId="ADAL" clId="{79F861B9-CBB8-4165-941C-AD38C2F4586F}" dt="2022-02-03T14:27:41.587" v="719" actId="478"/>
          <ac:cxnSpMkLst>
            <pc:docMk/>
            <pc:sldMk cId="151204430" sldId="295"/>
            <ac:cxnSpMk id="74" creationId="{B9F1624C-42FF-4EEF-A359-8B04D77EA69B}"/>
          </ac:cxnSpMkLst>
        </pc:cxnChg>
      </pc:sldChg>
      <pc:sldChg chg="del">
        <pc:chgData name="秀樹 辻本" userId="e8b82ab2-0ca7-458e-81db-8287d961b856" providerId="ADAL" clId="{79F861B9-CBB8-4165-941C-AD38C2F4586F}" dt="2022-02-02T15:30:16.354" v="0" actId="47"/>
        <pc:sldMkLst>
          <pc:docMk/>
          <pc:sldMk cId="3252010385" sldId="343"/>
        </pc:sldMkLst>
      </pc:sldChg>
      <pc:sldChg chg="add">
        <pc:chgData name="秀樹 辻本" userId="e8b82ab2-0ca7-458e-81db-8287d961b856" providerId="ADAL" clId="{79F861B9-CBB8-4165-941C-AD38C2F4586F}" dt="2022-02-03T14:05:39.409" v="1"/>
        <pc:sldMkLst>
          <pc:docMk/>
          <pc:sldMk cId="1356011512" sldId="346"/>
        </pc:sldMkLst>
      </pc:sldChg>
      <pc:sldChg chg="addSp delSp modSp add mod">
        <pc:chgData name="秀樹 辻本" userId="e8b82ab2-0ca7-458e-81db-8287d961b856" providerId="ADAL" clId="{79F861B9-CBB8-4165-941C-AD38C2F4586F}" dt="2022-02-03T14:31:51.111" v="888" actId="478"/>
        <pc:sldMkLst>
          <pc:docMk/>
          <pc:sldMk cId="3687816192" sldId="347"/>
        </pc:sldMkLst>
        <pc:spChg chg="add del">
          <ac:chgData name="秀樹 辻本" userId="e8b82ab2-0ca7-458e-81db-8287d961b856" providerId="ADAL" clId="{79F861B9-CBB8-4165-941C-AD38C2F4586F}" dt="2022-02-03T14:31:46.753" v="886" actId="478"/>
          <ac:spMkLst>
            <pc:docMk/>
            <pc:sldMk cId="3687816192" sldId="347"/>
            <ac:spMk id="15" creationId="{00000000-0000-0000-0000-000000000000}"/>
          </ac:spMkLst>
        </pc:spChg>
        <pc:spChg chg="add del mod">
          <ac:chgData name="秀樹 辻本" userId="e8b82ab2-0ca7-458e-81db-8287d961b856" providerId="ADAL" clId="{79F861B9-CBB8-4165-941C-AD38C2F4586F}" dt="2022-02-03T14:30:39.234" v="879" actId="478"/>
          <ac:spMkLst>
            <pc:docMk/>
            <pc:sldMk cId="3687816192" sldId="347"/>
            <ac:spMk id="38" creationId="{5DB42FF1-D675-4D59-94EC-A912970ABAFD}"/>
          </ac:spMkLst>
        </pc:spChg>
        <pc:spChg chg="add del mod">
          <ac:chgData name="秀樹 辻本" userId="e8b82ab2-0ca7-458e-81db-8287d961b856" providerId="ADAL" clId="{79F861B9-CBB8-4165-941C-AD38C2F4586F}" dt="2022-02-03T14:30:39.234" v="879" actId="478"/>
          <ac:spMkLst>
            <pc:docMk/>
            <pc:sldMk cId="3687816192" sldId="347"/>
            <ac:spMk id="39" creationId="{8E581570-C508-4A0A-93C6-706E86418535}"/>
          </ac:spMkLst>
        </pc:spChg>
        <pc:spChg chg="add del mod">
          <ac:chgData name="秀樹 辻本" userId="e8b82ab2-0ca7-458e-81db-8287d961b856" providerId="ADAL" clId="{79F861B9-CBB8-4165-941C-AD38C2F4586F}" dt="2022-02-03T14:30:39.234" v="879" actId="478"/>
          <ac:spMkLst>
            <pc:docMk/>
            <pc:sldMk cId="3687816192" sldId="347"/>
            <ac:spMk id="40" creationId="{822E8940-4C03-4412-B2C8-8D7184C4B3B1}"/>
          </ac:spMkLst>
        </pc:spChg>
        <pc:spChg chg="add del mod">
          <ac:chgData name="秀樹 辻本" userId="e8b82ab2-0ca7-458e-81db-8287d961b856" providerId="ADAL" clId="{79F861B9-CBB8-4165-941C-AD38C2F4586F}" dt="2022-02-03T14:31:44.197" v="885"/>
          <ac:spMkLst>
            <pc:docMk/>
            <pc:sldMk cId="3687816192" sldId="347"/>
            <ac:spMk id="41" creationId="{3F6AF1AD-A54E-4452-AFCB-C4CD18640EB0}"/>
          </ac:spMkLst>
        </pc:spChg>
        <pc:spChg chg="add del mod">
          <ac:chgData name="秀樹 辻本" userId="e8b82ab2-0ca7-458e-81db-8287d961b856" providerId="ADAL" clId="{79F861B9-CBB8-4165-941C-AD38C2F4586F}" dt="2022-02-03T14:31:51.111" v="888" actId="478"/>
          <ac:spMkLst>
            <pc:docMk/>
            <pc:sldMk cId="3687816192" sldId="347"/>
            <ac:spMk id="68" creationId="{3708D8D2-1ABC-40FB-A421-582A44B53956}"/>
          </ac:spMkLst>
        </pc:spChg>
        <pc:spChg chg="add del mod">
          <ac:chgData name="秀樹 辻本" userId="e8b82ab2-0ca7-458e-81db-8287d961b856" providerId="ADAL" clId="{79F861B9-CBB8-4165-941C-AD38C2F4586F}" dt="2022-02-03T14:31:51.111" v="888" actId="478"/>
          <ac:spMkLst>
            <pc:docMk/>
            <pc:sldMk cId="3687816192" sldId="347"/>
            <ac:spMk id="69" creationId="{8094CE31-D972-41D8-8720-146504F4A0A0}"/>
          </ac:spMkLst>
        </pc:spChg>
        <pc:spChg chg="add del mod">
          <ac:chgData name="秀樹 辻本" userId="e8b82ab2-0ca7-458e-81db-8287d961b856" providerId="ADAL" clId="{79F861B9-CBB8-4165-941C-AD38C2F4586F}" dt="2022-02-03T14:31:51.111" v="888" actId="478"/>
          <ac:spMkLst>
            <pc:docMk/>
            <pc:sldMk cId="3687816192" sldId="347"/>
            <ac:spMk id="70" creationId="{DB0027C1-B839-4583-AC84-BAF35E70C5D3}"/>
          </ac:spMkLst>
        </pc:spChg>
        <pc:spChg chg="add del mod">
          <ac:chgData name="秀樹 辻本" userId="e8b82ab2-0ca7-458e-81db-8287d961b856" providerId="ADAL" clId="{79F861B9-CBB8-4165-941C-AD38C2F4586F}" dt="2022-02-03T14:31:51.111" v="888" actId="478"/>
          <ac:spMkLst>
            <pc:docMk/>
            <pc:sldMk cId="3687816192" sldId="347"/>
            <ac:spMk id="75" creationId="{F8A0785D-F10C-4ACF-8FF0-6A668D2E229B}"/>
          </ac:spMkLst>
        </pc:spChg>
        <pc:spChg chg="add del mod">
          <ac:chgData name="秀樹 辻本" userId="e8b82ab2-0ca7-458e-81db-8287d961b856" providerId="ADAL" clId="{79F861B9-CBB8-4165-941C-AD38C2F4586F}" dt="2022-02-03T14:31:51.111" v="888" actId="478"/>
          <ac:spMkLst>
            <pc:docMk/>
            <pc:sldMk cId="3687816192" sldId="347"/>
            <ac:spMk id="76" creationId="{F113A493-2863-416E-BEE5-E81FCA348A16}"/>
          </ac:spMkLst>
        </pc:spChg>
        <pc:spChg chg="add del mod">
          <ac:chgData name="秀樹 辻本" userId="e8b82ab2-0ca7-458e-81db-8287d961b856" providerId="ADAL" clId="{79F861B9-CBB8-4165-941C-AD38C2F4586F}" dt="2022-02-03T14:31:51.111" v="888" actId="478"/>
          <ac:spMkLst>
            <pc:docMk/>
            <pc:sldMk cId="3687816192" sldId="347"/>
            <ac:spMk id="82" creationId="{C3312A3B-69E6-45FC-AE89-C2784A806D0C}"/>
          </ac:spMkLst>
        </pc:spChg>
        <pc:spChg chg="add del mod">
          <ac:chgData name="秀樹 辻本" userId="e8b82ab2-0ca7-458e-81db-8287d961b856" providerId="ADAL" clId="{79F861B9-CBB8-4165-941C-AD38C2F4586F}" dt="2022-02-03T14:31:51.111" v="888" actId="478"/>
          <ac:spMkLst>
            <pc:docMk/>
            <pc:sldMk cId="3687816192" sldId="347"/>
            <ac:spMk id="85" creationId="{821D647B-C672-4102-9474-F5CE7E4848A5}"/>
          </ac:spMkLst>
        </pc:spChg>
        <pc:spChg chg="add del mod">
          <ac:chgData name="秀樹 辻本" userId="e8b82ab2-0ca7-458e-81db-8287d961b856" providerId="ADAL" clId="{79F861B9-CBB8-4165-941C-AD38C2F4586F}" dt="2022-02-03T14:31:51.111" v="888" actId="478"/>
          <ac:spMkLst>
            <pc:docMk/>
            <pc:sldMk cId="3687816192" sldId="347"/>
            <ac:spMk id="86" creationId="{04EAB273-0453-4914-A933-4A09858950F2}"/>
          </ac:spMkLst>
        </pc:spChg>
        <pc:cxnChg chg="add del mod">
          <ac:chgData name="秀樹 辻本" userId="e8b82ab2-0ca7-458e-81db-8287d961b856" providerId="ADAL" clId="{79F861B9-CBB8-4165-941C-AD38C2F4586F}" dt="2022-02-03T14:31:51.111" v="888" actId="478"/>
          <ac:cxnSpMkLst>
            <pc:docMk/>
            <pc:sldMk cId="3687816192" sldId="347"/>
            <ac:cxnSpMk id="71" creationId="{969E98B1-EF39-4BF7-A081-9A210A3C1CA6}"/>
          </ac:cxnSpMkLst>
        </pc:cxnChg>
        <pc:cxnChg chg="add del mod">
          <ac:chgData name="秀樹 辻本" userId="e8b82ab2-0ca7-458e-81db-8287d961b856" providerId="ADAL" clId="{79F861B9-CBB8-4165-941C-AD38C2F4586F}" dt="2022-02-03T14:31:51.111" v="888" actId="478"/>
          <ac:cxnSpMkLst>
            <pc:docMk/>
            <pc:sldMk cId="3687816192" sldId="347"/>
            <ac:cxnSpMk id="72" creationId="{5052C560-F5BB-4AA2-B73A-84D970DEB22A}"/>
          </ac:cxnSpMkLst>
        </pc:cxnChg>
        <pc:cxnChg chg="add del mod">
          <ac:chgData name="秀樹 辻本" userId="e8b82ab2-0ca7-458e-81db-8287d961b856" providerId="ADAL" clId="{79F861B9-CBB8-4165-941C-AD38C2F4586F}" dt="2022-02-03T14:31:51.111" v="888" actId="478"/>
          <ac:cxnSpMkLst>
            <pc:docMk/>
            <pc:sldMk cId="3687816192" sldId="347"/>
            <ac:cxnSpMk id="74" creationId="{B9F1624C-42FF-4EEF-A359-8B04D77EA69B}"/>
          </ac:cxnSpMkLst>
        </pc:cxnChg>
      </pc:sldChg>
      <pc:sldChg chg="add">
        <pc:chgData name="秀樹 辻本" userId="e8b82ab2-0ca7-458e-81db-8287d961b856" providerId="ADAL" clId="{79F861B9-CBB8-4165-941C-AD38C2F4586F}" dt="2022-02-03T14:31:20.636" v="880"/>
        <pc:sldMkLst>
          <pc:docMk/>
          <pc:sldMk cId="3087764776" sldId="348"/>
        </pc:sldMkLst>
      </pc:sldChg>
      <pc:sldChg chg="addSp delSp modSp add mod">
        <pc:chgData name="秀樹 辻本" userId="e8b82ab2-0ca7-458e-81db-8287d961b856" providerId="ADAL" clId="{79F861B9-CBB8-4165-941C-AD38C2F4586F}" dt="2022-02-03T14:42:38.856" v="1182" actId="14100"/>
        <pc:sldMkLst>
          <pc:docMk/>
          <pc:sldMk cId="1485160419" sldId="349"/>
        </pc:sldMkLst>
        <pc:spChg chg="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3" creationId="{00000000-0000-0000-0000-000000000000}"/>
          </ac:spMkLst>
        </pc:spChg>
        <pc:spChg chg="add del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9" creationId="{11FB0314-412B-4FCA-A0CD-22CCA43C1C28}"/>
          </ac:spMkLst>
        </pc:spChg>
        <pc:spChg chg="add del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11" creationId="{75E1685E-8F87-4BE0-A2ED-C58F11E45E0F}"/>
          </ac:spMkLst>
        </pc:spChg>
        <pc:spChg chg="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14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32:01.013" v="890" actId="478"/>
          <ac:spMkLst>
            <pc:docMk/>
            <pc:sldMk cId="1485160419" sldId="349"/>
            <ac:spMk id="15" creationId="{00000000-0000-0000-0000-000000000000}"/>
          </ac:spMkLst>
        </pc:spChg>
        <pc:spChg chg="add del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31" creationId="{00000000-0000-0000-0000-000000000000}"/>
          </ac:spMkLst>
        </pc:spChg>
        <pc:spChg chg="mod">
          <ac:chgData name="秀樹 辻本" userId="e8b82ab2-0ca7-458e-81db-8287d961b856" providerId="ADAL" clId="{79F861B9-CBB8-4165-941C-AD38C2F4586F}" dt="2022-02-03T14:38:24.040" v="1058" actId="14100"/>
          <ac:spMkLst>
            <pc:docMk/>
            <pc:sldMk cId="1485160419" sldId="349"/>
            <ac:spMk id="35" creationId="{C6BE2125-CCDD-4466-9547-4086B8624BD6}"/>
          </ac:spMkLst>
        </pc:spChg>
        <pc:spChg chg="mod">
          <ac:chgData name="秀樹 辻本" userId="e8b82ab2-0ca7-458e-81db-8287d961b856" providerId="ADAL" clId="{79F861B9-CBB8-4165-941C-AD38C2F4586F}" dt="2022-02-03T14:38:24.040" v="1058" actId="14100"/>
          <ac:spMkLst>
            <pc:docMk/>
            <pc:sldMk cId="1485160419" sldId="349"/>
            <ac:spMk id="36" creationId="{741202C6-644D-4EA1-A6E2-1FFDEA649251}"/>
          </ac:spMkLst>
        </pc:spChg>
        <pc:spChg chg="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37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4:32:01.290" v="891"/>
          <ac:spMkLst>
            <pc:docMk/>
            <pc:sldMk cId="1485160419" sldId="349"/>
            <ac:spMk id="38" creationId="{5F2D4FCD-0DC8-484B-8EB4-82E23824AEDC}"/>
          </ac:spMkLst>
        </pc:spChg>
        <pc:spChg chg="add mod">
          <ac:chgData name="秀樹 辻本" userId="e8b82ab2-0ca7-458e-81db-8287d961b856" providerId="ADAL" clId="{79F861B9-CBB8-4165-941C-AD38C2F4586F}" dt="2022-02-03T14:42:38.856" v="1182" actId="14100"/>
          <ac:spMkLst>
            <pc:docMk/>
            <pc:sldMk cId="1485160419" sldId="349"/>
            <ac:spMk id="39" creationId="{F5E7D0CE-13DD-423B-A7A6-AE09100839CB}"/>
          </ac:spMkLst>
        </pc:spChg>
        <pc:spChg chg="add mod">
          <ac:chgData name="秀樹 辻本" userId="e8b82ab2-0ca7-458e-81db-8287d961b856" providerId="ADAL" clId="{79F861B9-CBB8-4165-941C-AD38C2F4586F}" dt="2022-02-03T14:41:09.127" v="1131" actId="1076"/>
          <ac:spMkLst>
            <pc:docMk/>
            <pc:sldMk cId="1485160419" sldId="349"/>
            <ac:spMk id="40" creationId="{73084563-32B9-44EC-96CE-5035F0E0F4B2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41" creationId="{388CE625-FFDC-447D-8D77-9D26F2B0EE7C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43" creationId="{EB590DF4-76B6-496C-9D19-97CCF2F98050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44" creationId="{086B0472-27A1-4F75-9685-23AED06637EE}"/>
          </ac:spMkLst>
        </pc:spChg>
        <pc:spChg chg="add del mod">
          <ac:chgData name="秀樹 辻本" userId="e8b82ab2-0ca7-458e-81db-8287d961b856" providerId="ADAL" clId="{79F861B9-CBB8-4165-941C-AD38C2F4586F}" dt="2022-02-03T14:39:42.067" v="1073" actId="478"/>
          <ac:spMkLst>
            <pc:docMk/>
            <pc:sldMk cId="1485160419" sldId="349"/>
            <ac:spMk id="47" creationId="{E869A260-2A59-46CD-B493-8F4B575A4ED9}"/>
          </ac:spMkLst>
        </pc:spChg>
        <pc:spChg chg="add del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49" creationId="{98DE12B0-8B27-4D33-9624-77EA23A27AE1}"/>
          </ac:spMkLst>
        </pc:spChg>
        <pc:spChg chg="add mod">
          <ac:chgData name="秀樹 辻本" userId="e8b82ab2-0ca7-458e-81db-8287d961b856" providerId="ADAL" clId="{79F861B9-CBB8-4165-941C-AD38C2F4586F}" dt="2022-02-03T14:38:24.040" v="1058" actId="14100"/>
          <ac:spMkLst>
            <pc:docMk/>
            <pc:sldMk cId="1485160419" sldId="349"/>
            <ac:spMk id="50" creationId="{8E5FA20C-F335-434F-8BDE-223FF1E8571C}"/>
          </ac:spMkLst>
        </pc:spChg>
        <pc:spChg chg="add mod">
          <ac:chgData name="秀樹 辻本" userId="e8b82ab2-0ca7-458e-81db-8287d961b856" providerId="ADAL" clId="{79F861B9-CBB8-4165-941C-AD38C2F4586F}" dt="2022-02-03T14:38:24.040" v="1058" actId="14100"/>
          <ac:spMkLst>
            <pc:docMk/>
            <pc:sldMk cId="1485160419" sldId="349"/>
            <ac:spMk id="51" creationId="{9FCDFC05-0315-4FC5-924E-8886E1F09CC2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52" creationId="{FB3DFB4B-C3D1-4413-B608-E6DBAF6542C8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53" creationId="{ACCDA4B1-E04B-4B6A-93DD-EDFA3050BDEC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54" creationId="{14194741-F6F9-4039-AF07-7A830A5195FA}"/>
          </ac:spMkLst>
        </pc:spChg>
        <pc:spChg chg="add del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55" creationId="{61DC1401-B1A8-4372-85D1-21659BA135B7}"/>
          </ac:spMkLst>
        </pc:spChg>
        <pc:spChg chg="add del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56" creationId="{3FE56AEE-CFA8-41CD-B693-88C3A69B48BF}"/>
          </ac:spMkLst>
        </pc:spChg>
        <pc:spChg chg="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57" creationId="{DA304E3B-D86E-43F0-8BE1-CA36417A2BED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58" creationId="{3F8741F3-02E2-48D4-A9FA-AB6ABB690870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59" creationId="{2812C638-C870-4F50-83FC-C61761221CFA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60" creationId="{AA1C7922-836E-47C4-8ADA-6627B59A2F96}"/>
          </ac:spMkLst>
        </pc:spChg>
        <pc:spChg chg="add mod">
          <ac:chgData name="秀樹 辻本" userId="e8b82ab2-0ca7-458e-81db-8287d961b856" providerId="ADAL" clId="{79F861B9-CBB8-4165-941C-AD38C2F4586F}" dt="2022-02-03T14:38:40.819" v="1061" actId="1076"/>
          <ac:spMkLst>
            <pc:docMk/>
            <pc:sldMk cId="1485160419" sldId="349"/>
            <ac:spMk id="61" creationId="{A0F7EFB9-3B1E-4ACB-ACD9-F7B0EF9DC7E8}"/>
          </ac:spMkLst>
        </pc:spChg>
        <pc:spChg chg="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62" creationId="{65A454D1-24EF-4F8D-BC84-D219B1F8AD15}"/>
          </ac:spMkLst>
        </pc:spChg>
        <pc:spChg chg="add mod">
          <ac:chgData name="秀樹 辻本" userId="e8b82ab2-0ca7-458e-81db-8287d961b856" providerId="ADAL" clId="{79F861B9-CBB8-4165-941C-AD38C2F4586F}" dt="2022-02-03T14:38:10.436" v="1051" actId="1076"/>
          <ac:spMkLst>
            <pc:docMk/>
            <pc:sldMk cId="1485160419" sldId="349"/>
            <ac:spMk id="63" creationId="{D3906D00-1FD6-4E6F-A7B9-36A2B049F2D9}"/>
          </ac:spMkLst>
        </pc:spChg>
        <pc:spChg chg="mod">
          <ac:chgData name="秀樹 辻本" userId="e8b82ab2-0ca7-458e-81db-8287d961b856" providerId="ADAL" clId="{79F861B9-CBB8-4165-941C-AD38C2F4586F}" dt="2022-02-03T14:38:32.880" v="1060" actId="1076"/>
          <ac:spMkLst>
            <pc:docMk/>
            <pc:sldMk cId="1485160419" sldId="349"/>
            <ac:spMk id="64" creationId="{17A280DE-C51A-4BE0-B9F6-E14521520EB1}"/>
          </ac:spMkLst>
        </pc:spChg>
        <pc:spChg chg="mod">
          <ac:chgData name="秀樹 辻本" userId="e8b82ab2-0ca7-458e-81db-8287d961b856" providerId="ADAL" clId="{79F861B9-CBB8-4165-941C-AD38C2F4586F}" dt="2022-02-03T14:39:55.839" v="1075" actId="1076"/>
          <ac:spMkLst>
            <pc:docMk/>
            <pc:sldMk cId="1485160419" sldId="349"/>
            <ac:spMk id="65" creationId="{E45C5B2C-F0DA-4088-8F08-9CC2CFABEF2B}"/>
          </ac:spMkLst>
        </pc:spChg>
        <pc:spChg chg="mod">
          <ac:chgData name="秀樹 辻本" userId="e8b82ab2-0ca7-458e-81db-8287d961b856" providerId="ADAL" clId="{79F861B9-CBB8-4165-941C-AD38C2F4586F}" dt="2022-02-03T14:38:29.660" v="1059" actId="1076"/>
          <ac:spMkLst>
            <pc:docMk/>
            <pc:sldMk cId="1485160419" sldId="349"/>
            <ac:spMk id="66" creationId="{6AEE3E32-1368-4FED-9C18-72398B3055BF}"/>
          </ac:spMkLst>
        </pc:spChg>
        <pc:spChg chg="add mod">
          <ac:chgData name="秀樹 辻本" userId="e8b82ab2-0ca7-458e-81db-8287d961b856" providerId="ADAL" clId="{79F861B9-CBB8-4165-941C-AD38C2F4586F}" dt="2022-02-03T14:39:00.646" v="1066" actId="1076"/>
          <ac:spMkLst>
            <pc:docMk/>
            <pc:sldMk cId="1485160419" sldId="349"/>
            <ac:spMk id="67" creationId="{561A34EF-5F00-4632-AED5-7FF692BD077A}"/>
          </ac:spMkLst>
        </pc:spChg>
        <pc:spChg chg="del">
          <ac:chgData name="秀樹 辻本" userId="e8b82ab2-0ca7-458e-81db-8287d961b856" providerId="ADAL" clId="{79F861B9-CBB8-4165-941C-AD38C2F4586F}" dt="2022-02-03T14:32:04.831" v="892" actId="478"/>
          <ac:spMkLst>
            <pc:docMk/>
            <pc:sldMk cId="1485160419" sldId="349"/>
            <ac:spMk id="68" creationId="{3708D8D2-1ABC-40FB-A421-582A44B53956}"/>
          </ac:spMkLst>
        </pc:spChg>
        <pc:spChg chg="del">
          <ac:chgData name="秀樹 辻本" userId="e8b82ab2-0ca7-458e-81db-8287d961b856" providerId="ADAL" clId="{79F861B9-CBB8-4165-941C-AD38C2F4586F}" dt="2022-02-03T14:32:04.831" v="892" actId="478"/>
          <ac:spMkLst>
            <pc:docMk/>
            <pc:sldMk cId="1485160419" sldId="349"/>
            <ac:spMk id="69" creationId="{8094CE31-D972-41D8-8720-146504F4A0A0}"/>
          </ac:spMkLst>
        </pc:spChg>
        <pc:spChg chg="del">
          <ac:chgData name="秀樹 辻本" userId="e8b82ab2-0ca7-458e-81db-8287d961b856" providerId="ADAL" clId="{79F861B9-CBB8-4165-941C-AD38C2F4586F}" dt="2022-02-03T14:32:04.831" v="892" actId="478"/>
          <ac:spMkLst>
            <pc:docMk/>
            <pc:sldMk cId="1485160419" sldId="349"/>
            <ac:spMk id="70" creationId="{DB0027C1-B839-4583-AC84-BAF35E70C5D3}"/>
          </ac:spMkLst>
        </pc:spChg>
        <pc:spChg chg="add mod">
          <ac:chgData name="秀樹 辻本" userId="e8b82ab2-0ca7-458e-81db-8287d961b856" providerId="ADAL" clId="{79F861B9-CBB8-4165-941C-AD38C2F4586F}" dt="2022-02-03T14:38:56.397" v="1065" actId="1076"/>
          <ac:spMkLst>
            <pc:docMk/>
            <pc:sldMk cId="1485160419" sldId="349"/>
            <ac:spMk id="73" creationId="{14F54DD8-D563-40D5-9022-8DAE51C22F0E}"/>
          </ac:spMkLst>
        </pc:spChg>
        <pc:spChg chg="del">
          <ac:chgData name="秀樹 辻本" userId="e8b82ab2-0ca7-458e-81db-8287d961b856" providerId="ADAL" clId="{79F861B9-CBB8-4165-941C-AD38C2F4586F}" dt="2022-02-03T14:32:04.831" v="892" actId="478"/>
          <ac:spMkLst>
            <pc:docMk/>
            <pc:sldMk cId="1485160419" sldId="349"/>
            <ac:spMk id="75" creationId="{F8A0785D-F10C-4ACF-8FF0-6A668D2E229B}"/>
          </ac:spMkLst>
        </pc:spChg>
        <pc:spChg chg="del">
          <ac:chgData name="秀樹 辻本" userId="e8b82ab2-0ca7-458e-81db-8287d961b856" providerId="ADAL" clId="{79F861B9-CBB8-4165-941C-AD38C2F4586F}" dt="2022-02-03T14:32:04.831" v="892" actId="478"/>
          <ac:spMkLst>
            <pc:docMk/>
            <pc:sldMk cId="1485160419" sldId="349"/>
            <ac:spMk id="76" creationId="{F113A493-2863-416E-BEE5-E81FCA348A16}"/>
          </ac:spMkLst>
        </pc:spChg>
        <pc:spChg chg="add mod">
          <ac:chgData name="秀樹 辻本" userId="e8b82ab2-0ca7-458e-81db-8287d961b856" providerId="ADAL" clId="{79F861B9-CBB8-4165-941C-AD38C2F4586F}" dt="2022-02-03T14:37:32.291" v="1048" actId="571"/>
          <ac:spMkLst>
            <pc:docMk/>
            <pc:sldMk cId="1485160419" sldId="349"/>
            <ac:spMk id="78" creationId="{08DABE06-F646-40AC-9932-D6A6F7AC9E04}"/>
          </ac:spMkLst>
        </pc:spChg>
        <pc:spChg chg="add mod">
          <ac:chgData name="秀樹 辻本" userId="e8b82ab2-0ca7-458e-81db-8287d961b856" providerId="ADAL" clId="{79F861B9-CBB8-4165-941C-AD38C2F4586F}" dt="2022-02-03T14:37:46.999" v="1049" actId="571"/>
          <ac:spMkLst>
            <pc:docMk/>
            <pc:sldMk cId="1485160419" sldId="349"/>
            <ac:spMk id="79" creationId="{9EE3FC76-B0D5-492B-85A1-496ADAC23619}"/>
          </ac:spMkLst>
        </pc:spChg>
        <pc:spChg chg="add mod">
          <ac:chgData name="秀樹 辻本" userId="e8b82ab2-0ca7-458e-81db-8287d961b856" providerId="ADAL" clId="{79F861B9-CBB8-4165-941C-AD38C2F4586F}" dt="2022-02-03T14:38:46.638" v="1062" actId="1076"/>
          <ac:spMkLst>
            <pc:docMk/>
            <pc:sldMk cId="1485160419" sldId="349"/>
            <ac:spMk id="80" creationId="{0C09945D-63AA-4FF7-A9C8-D67A3C017C75}"/>
          </ac:spMkLst>
        </pc:spChg>
        <pc:spChg chg="add mod">
          <ac:chgData name="秀樹 辻本" userId="e8b82ab2-0ca7-458e-81db-8287d961b856" providerId="ADAL" clId="{79F861B9-CBB8-4165-941C-AD38C2F4586F}" dt="2022-02-03T14:39:47.311" v="1074" actId="571"/>
          <ac:spMkLst>
            <pc:docMk/>
            <pc:sldMk cId="1485160419" sldId="349"/>
            <ac:spMk id="81" creationId="{0CE299FC-B34F-4F26-92F3-2A13B4A7C987}"/>
          </ac:spMkLst>
        </pc:spChg>
        <pc:spChg chg="del">
          <ac:chgData name="秀樹 辻本" userId="e8b82ab2-0ca7-458e-81db-8287d961b856" providerId="ADAL" clId="{79F861B9-CBB8-4165-941C-AD38C2F4586F}" dt="2022-02-03T14:32:04.831" v="892" actId="478"/>
          <ac:spMkLst>
            <pc:docMk/>
            <pc:sldMk cId="1485160419" sldId="349"/>
            <ac:spMk id="82" creationId="{C3312A3B-69E6-45FC-AE89-C2784A806D0C}"/>
          </ac:spMkLst>
        </pc:spChg>
        <pc:spChg chg="del">
          <ac:chgData name="秀樹 辻本" userId="e8b82ab2-0ca7-458e-81db-8287d961b856" providerId="ADAL" clId="{79F861B9-CBB8-4165-941C-AD38C2F4586F}" dt="2022-02-03T14:32:04.831" v="892" actId="478"/>
          <ac:spMkLst>
            <pc:docMk/>
            <pc:sldMk cId="1485160419" sldId="349"/>
            <ac:spMk id="85" creationId="{821D647B-C672-4102-9474-F5CE7E4848A5}"/>
          </ac:spMkLst>
        </pc:spChg>
        <pc:spChg chg="del">
          <ac:chgData name="秀樹 辻本" userId="e8b82ab2-0ca7-458e-81db-8287d961b856" providerId="ADAL" clId="{79F861B9-CBB8-4165-941C-AD38C2F4586F}" dt="2022-02-03T14:32:04.831" v="892" actId="478"/>
          <ac:spMkLst>
            <pc:docMk/>
            <pc:sldMk cId="1485160419" sldId="349"/>
            <ac:spMk id="86" creationId="{04EAB273-0453-4914-A933-4A09858950F2}"/>
          </ac:spMkLst>
        </pc:spChg>
        <pc:spChg chg="del mod">
          <ac:chgData name="秀樹 辻本" userId="e8b82ab2-0ca7-458e-81db-8287d961b856" providerId="ADAL" clId="{79F861B9-CBB8-4165-941C-AD38C2F4586F}" dt="2022-02-03T14:33:59.603" v="1025" actId="478"/>
          <ac:spMkLst>
            <pc:docMk/>
            <pc:sldMk cId="1485160419" sldId="349"/>
            <ac:spMk id="87" creationId="{BDFC06F8-695A-4F00-A9F2-1D42AF694756}"/>
          </ac:spMkLst>
        </pc:spChg>
        <pc:picChg chg="add del mod">
          <ac:chgData name="秀樹 辻本" userId="e8b82ab2-0ca7-458e-81db-8287d961b856" providerId="ADAL" clId="{79F861B9-CBB8-4165-941C-AD38C2F4586F}" dt="2022-02-03T14:37:22.149" v="1047" actId="478"/>
          <ac:picMkLst>
            <pc:docMk/>
            <pc:sldMk cId="1485160419" sldId="349"/>
            <ac:picMk id="77" creationId="{E26B5C18-26C4-4B0B-A00F-548EB879AAEC}"/>
          </ac:picMkLst>
        </pc:picChg>
        <pc:cxnChg chg="mod">
          <ac:chgData name="秀樹 辻本" userId="e8b82ab2-0ca7-458e-81db-8287d961b856" providerId="ADAL" clId="{79F861B9-CBB8-4165-941C-AD38C2F4586F}" dt="2022-02-03T14:38:24.040" v="1058" actId="14100"/>
          <ac:cxnSpMkLst>
            <pc:docMk/>
            <pc:sldMk cId="1485160419" sldId="349"/>
            <ac:cxnSpMk id="24" creationId="{00000000-0000-0000-0000-000000000000}"/>
          </ac:cxnSpMkLst>
        </pc:cxnChg>
        <pc:cxnChg chg="add del mod">
          <ac:chgData name="秀樹 辻本" userId="e8b82ab2-0ca7-458e-81db-8287d961b856" providerId="ADAL" clId="{79F861B9-CBB8-4165-941C-AD38C2F4586F}" dt="2022-02-03T14:36:10.678" v="1044" actId="1076"/>
          <ac:cxnSpMkLst>
            <pc:docMk/>
            <pc:sldMk cId="1485160419" sldId="349"/>
            <ac:cxnSpMk id="34" creationId="{00000000-0000-0000-0000-000000000000}"/>
          </ac:cxnSpMkLst>
        </pc:cxnChg>
        <pc:cxnChg chg="mod">
          <ac:chgData name="秀樹 辻本" userId="e8b82ab2-0ca7-458e-81db-8287d961b856" providerId="ADAL" clId="{79F861B9-CBB8-4165-941C-AD38C2F4586F}" dt="2022-02-03T14:38:24.040" v="1058" actId="14100"/>
          <ac:cxnSpMkLst>
            <pc:docMk/>
            <pc:sldMk cId="1485160419" sldId="349"/>
            <ac:cxnSpMk id="42" creationId="{00000000-0000-0000-0000-000000000000}"/>
          </ac:cxnSpMkLst>
        </pc:cxnChg>
        <pc:cxnChg chg="add mod">
          <ac:chgData name="秀樹 辻本" userId="e8b82ab2-0ca7-458e-81db-8287d961b856" providerId="ADAL" clId="{79F861B9-CBB8-4165-941C-AD38C2F4586F}" dt="2022-02-03T14:38:24.040" v="1058" actId="14100"/>
          <ac:cxnSpMkLst>
            <pc:docMk/>
            <pc:sldMk cId="1485160419" sldId="349"/>
            <ac:cxnSpMk id="45" creationId="{6AA1246B-361D-434F-B021-94BAAD0B650C}"/>
          </ac:cxnSpMkLst>
        </pc:cxnChg>
        <pc:cxnChg chg="add mod">
          <ac:chgData name="秀樹 辻本" userId="e8b82ab2-0ca7-458e-81db-8287d961b856" providerId="ADAL" clId="{79F861B9-CBB8-4165-941C-AD38C2F4586F}" dt="2022-02-03T14:38:24.040" v="1058" actId="14100"/>
          <ac:cxnSpMkLst>
            <pc:docMk/>
            <pc:sldMk cId="1485160419" sldId="349"/>
            <ac:cxnSpMk id="46" creationId="{74F6FF8E-B922-45F5-BC2F-0A399A8FE314}"/>
          </ac:cxnSpMkLst>
        </pc:cxnChg>
        <pc:cxnChg chg="add mod">
          <ac:chgData name="秀樹 辻本" userId="e8b82ab2-0ca7-458e-81db-8287d961b856" providerId="ADAL" clId="{79F861B9-CBB8-4165-941C-AD38C2F4586F}" dt="2022-02-03T14:39:42.067" v="1073" actId="478"/>
          <ac:cxnSpMkLst>
            <pc:docMk/>
            <pc:sldMk cId="1485160419" sldId="349"/>
            <ac:cxnSpMk id="48" creationId="{0ADAAB62-5BCE-4ADE-8FA2-13D9D55AD020}"/>
          </ac:cxnSpMkLst>
        </pc:cxnChg>
        <pc:cxnChg chg="del mod">
          <ac:chgData name="秀樹 辻本" userId="e8b82ab2-0ca7-458e-81db-8287d961b856" providerId="ADAL" clId="{79F861B9-CBB8-4165-941C-AD38C2F4586F}" dt="2022-02-03T14:32:04.831" v="892" actId="478"/>
          <ac:cxnSpMkLst>
            <pc:docMk/>
            <pc:sldMk cId="1485160419" sldId="349"/>
            <ac:cxnSpMk id="71" creationId="{969E98B1-EF39-4BF7-A081-9A210A3C1CA6}"/>
          </ac:cxnSpMkLst>
        </pc:cxnChg>
        <pc:cxnChg chg="del mod">
          <ac:chgData name="秀樹 辻本" userId="e8b82ab2-0ca7-458e-81db-8287d961b856" providerId="ADAL" clId="{79F861B9-CBB8-4165-941C-AD38C2F4586F}" dt="2022-02-03T14:32:04.831" v="892" actId="478"/>
          <ac:cxnSpMkLst>
            <pc:docMk/>
            <pc:sldMk cId="1485160419" sldId="349"/>
            <ac:cxnSpMk id="72" creationId="{5052C560-F5BB-4AA2-B73A-84D970DEB22A}"/>
          </ac:cxnSpMkLst>
        </pc:cxnChg>
        <pc:cxnChg chg="del mod">
          <ac:chgData name="秀樹 辻本" userId="e8b82ab2-0ca7-458e-81db-8287d961b856" providerId="ADAL" clId="{79F861B9-CBB8-4165-941C-AD38C2F4586F}" dt="2022-02-03T14:32:04.831" v="892" actId="478"/>
          <ac:cxnSpMkLst>
            <pc:docMk/>
            <pc:sldMk cId="1485160419" sldId="349"/>
            <ac:cxnSpMk id="74" creationId="{B9F1624C-42FF-4EEF-A359-8B04D77EA69B}"/>
          </ac:cxnSpMkLst>
        </pc:cxnChg>
      </pc:sldChg>
      <pc:sldChg chg="new del">
        <pc:chgData name="秀樹 辻本" userId="e8b82ab2-0ca7-458e-81db-8287d961b856" providerId="ADAL" clId="{79F861B9-CBB8-4165-941C-AD38C2F4586F}" dt="2022-02-03T14:42:59.653" v="1185" actId="47"/>
        <pc:sldMkLst>
          <pc:docMk/>
          <pc:sldMk cId="820977568" sldId="350"/>
        </pc:sldMkLst>
      </pc:sldChg>
      <pc:sldChg chg="addSp delSp modSp add mod">
        <pc:chgData name="秀樹 辻本" userId="e8b82ab2-0ca7-458e-81db-8287d961b856" providerId="ADAL" clId="{79F861B9-CBB8-4165-941C-AD38C2F4586F}" dt="2022-02-03T15:11:55.234" v="2424"/>
        <pc:sldMkLst>
          <pc:docMk/>
          <pc:sldMk cId="2179369011" sldId="351"/>
        </pc:sldMkLst>
        <pc:spChg chg="add mod">
          <ac:chgData name="秀樹 辻本" userId="e8b82ab2-0ca7-458e-81db-8287d961b856" providerId="ADAL" clId="{79F861B9-CBB8-4165-941C-AD38C2F4586F}" dt="2022-02-03T15:02:21.976" v="2137" actId="1076"/>
          <ac:spMkLst>
            <pc:docMk/>
            <pc:sldMk cId="2179369011" sldId="351"/>
            <ac:spMk id="2" creationId="{ABD167E2-E347-4098-B244-F4217ABE3FCE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3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5:02:21.976" v="2137" actId="1076"/>
          <ac:spMkLst>
            <pc:docMk/>
            <pc:sldMk cId="2179369011" sldId="351"/>
            <ac:spMk id="4" creationId="{1974E469-72D3-40B9-B48C-EA1F1E86C2F5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9" creationId="{11FB0314-412B-4FCA-A0CD-22CCA43C1C28}"/>
          </ac:spMkLst>
        </pc:spChg>
        <pc:spChg chg="mod">
          <ac:chgData name="秀樹 辻本" userId="e8b82ab2-0ca7-458e-81db-8287d961b856" providerId="ADAL" clId="{79F861B9-CBB8-4165-941C-AD38C2F4586F}" dt="2022-02-03T15:11:55.234" v="2424"/>
          <ac:spMkLst>
            <pc:docMk/>
            <pc:sldMk cId="2179369011" sldId="351"/>
            <ac:spMk id="10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11" creationId="{75E1685E-8F87-4BE0-A2ED-C58F11E45E0F}"/>
          </ac:spMkLst>
        </pc:spChg>
        <pc:spChg chg="add mod">
          <ac:chgData name="秀樹 辻本" userId="e8b82ab2-0ca7-458e-81db-8287d961b856" providerId="ADAL" clId="{79F861B9-CBB8-4165-941C-AD38C2F4586F}" dt="2022-02-03T14:58:50.228" v="1959" actId="2711"/>
          <ac:spMkLst>
            <pc:docMk/>
            <pc:sldMk cId="2179369011" sldId="351"/>
            <ac:spMk id="13" creationId="{CFEB0234-FE1E-40D9-AEEA-92AE2E0C9A49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14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31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35" creationId="{C6BE2125-CCDD-4466-9547-4086B8624BD6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36" creationId="{741202C6-644D-4EA1-A6E2-1FFDEA649251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37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44:17.179" v="1239" actId="478"/>
          <ac:spMkLst>
            <pc:docMk/>
            <pc:sldMk cId="2179369011" sldId="351"/>
            <ac:spMk id="38" creationId="{5F2D4FCD-0DC8-484B-8EB4-82E23824AEDC}"/>
          </ac:spMkLst>
        </pc:spChg>
        <pc:spChg chg="del">
          <ac:chgData name="秀樹 辻本" userId="e8b82ab2-0ca7-458e-81db-8287d961b856" providerId="ADAL" clId="{79F861B9-CBB8-4165-941C-AD38C2F4586F}" dt="2022-02-03T14:44:41.003" v="1244" actId="478"/>
          <ac:spMkLst>
            <pc:docMk/>
            <pc:sldMk cId="2179369011" sldId="351"/>
            <ac:spMk id="39" creationId="{F5E7D0CE-13DD-423B-A7A6-AE09100839CB}"/>
          </ac:spMkLst>
        </pc:spChg>
        <pc:spChg chg="del">
          <ac:chgData name="秀樹 辻本" userId="e8b82ab2-0ca7-458e-81db-8287d961b856" providerId="ADAL" clId="{79F861B9-CBB8-4165-941C-AD38C2F4586F}" dt="2022-02-03T14:44:41.003" v="1244" actId="478"/>
          <ac:spMkLst>
            <pc:docMk/>
            <pc:sldMk cId="2179369011" sldId="351"/>
            <ac:spMk id="40" creationId="{73084563-32B9-44EC-96CE-5035F0E0F4B2}"/>
          </ac:spMkLst>
        </pc:spChg>
        <pc:spChg chg="add del mod">
          <ac:chgData name="秀樹 辻本" userId="e8b82ab2-0ca7-458e-81db-8287d961b856" providerId="ADAL" clId="{79F861B9-CBB8-4165-941C-AD38C2F4586F}" dt="2022-02-03T15:10:00.170" v="2322" actId="478"/>
          <ac:spMkLst>
            <pc:docMk/>
            <pc:sldMk cId="2179369011" sldId="351"/>
            <ac:spMk id="41" creationId="{388CE625-FFDC-447D-8D77-9D26F2B0EE7C}"/>
          </ac:spMkLst>
        </pc:spChg>
        <pc:spChg chg="add del mod">
          <ac:chgData name="秀樹 辻本" userId="e8b82ab2-0ca7-458e-81db-8287d961b856" providerId="ADAL" clId="{79F861B9-CBB8-4165-941C-AD38C2F4586F}" dt="2022-02-03T15:10:00.170" v="2322" actId="478"/>
          <ac:spMkLst>
            <pc:docMk/>
            <pc:sldMk cId="2179369011" sldId="351"/>
            <ac:spMk id="43" creationId="{EB590DF4-76B6-496C-9D19-97CCF2F98050}"/>
          </ac:spMkLst>
        </pc:spChg>
        <pc:spChg chg="add del mod">
          <ac:chgData name="秀樹 辻本" userId="e8b82ab2-0ca7-458e-81db-8287d961b856" providerId="ADAL" clId="{79F861B9-CBB8-4165-941C-AD38C2F4586F}" dt="2022-02-03T15:10:00.170" v="2322" actId="478"/>
          <ac:spMkLst>
            <pc:docMk/>
            <pc:sldMk cId="2179369011" sldId="351"/>
            <ac:spMk id="44" creationId="{086B0472-27A1-4F75-9685-23AED06637EE}"/>
          </ac:spMkLst>
        </pc:spChg>
        <pc:spChg chg="add del mod">
          <ac:chgData name="秀樹 辻本" userId="e8b82ab2-0ca7-458e-81db-8287d961b856" providerId="ADAL" clId="{79F861B9-CBB8-4165-941C-AD38C2F4586F}" dt="2022-02-03T15:10:00.170" v="2322" actId="478"/>
          <ac:spMkLst>
            <pc:docMk/>
            <pc:sldMk cId="2179369011" sldId="351"/>
            <ac:spMk id="47" creationId="{E869A260-2A59-46CD-B493-8F4B575A4ED9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49" creationId="{98DE12B0-8B27-4D33-9624-77EA23A27AE1}"/>
          </ac:spMkLst>
        </pc:spChg>
        <pc:spChg chg="del">
          <ac:chgData name="秀樹 辻本" userId="e8b82ab2-0ca7-458e-81db-8287d961b856" providerId="ADAL" clId="{79F861B9-CBB8-4165-941C-AD38C2F4586F}" dt="2022-02-03T14:44:35.782" v="1242" actId="478"/>
          <ac:spMkLst>
            <pc:docMk/>
            <pc:sldMk cId="2179369011" sldId="351"/>
            <ac:spMk id="50" creationId="{8E5FA20C-F335-434F-8BDE-223FF1E8571C}"/>
          </ac:spMkLst>
        </pc:spChg>
        <pc:spChg chg="del">
          <ac:chgData name="秀樹 辻本" userId="e8b82ab2-0ca7-458e-81db-8287d961b856" providerId="ADAL" clId="{79F861B9-CBB8-4165-941C-AD38C2F4586F}" dt="2022-02-03T14:44:38.471" v="1243" actId="478"/>
          <ac:spMkLst>
            <pc:docMk/>
            <pc:sldMk cId="2179369011" sldId="351"/>
            <ac:spMk id="51" creationId="{9FCDFC05-0315-4FC5-924E-8886E1F09CC2}"/>
          </ac:spMkLst>
        </pc:spChg>
        <pc:spChg chg="del">
          <ac:chgData name="秀樹 辻本" userId="e8b82ab2-0ca7-458e-81db-8287d961b856" providerId="ADAL" clId="{79F861B9-CBB8-4165-941C-AD38C2F4586F}" dt="2022-02-03T14:44:33.361" v="1241" actId="478"/>
          <ac:spMkLst>
            <pc:docMk/>
            <pc:sldMk cId="2179369011" sldId="351"/>
            <ac:spMk id="52" creationId="{FB3DFB4B-C3D1-4413-B608-E6DBAF6542C8}"/>
          </ac:spMkLst>
        </pc:spChg>
        <pc:spChg chg="del">
          <ac:chgData name="秀樹 辻本" userId="e8b82ab2-0ca7-458e-81db-8287d961b856" providerId="ADAL" clId="{79F861B9-CBB8-4165-941C-AD38C2F4586F}" dt="2022-02-03T14:44:33.361" v="1241" actId="478"/>
          <ac:spMkLst>
            <pc:docMk/>
            <pc:sldMk cId="2179369011" sldId="351"/>
            <ac:spMk id="53" creationId="{ACCDA4B1-E04B-4B6A-93DD-EDFA3050BDEC}"/>
          </ac:spMkLst>
        </pc:spChg>
        <pc:spChg chg="del">
          <ac:chgData name="秀樹 辻本" userId="e8b82ab2-0ca7-458e-81db-8287d961b856" providerId="ADAL" clId="{79F861B9-CBB8-4165-941C-AD38C2F4586F}" dt="2022-02-03T14:44:33.361" v="1241" actId="478"/>
          <ac:spMkLst>
            <pc:docMk/>
            <pc:sldMk cId="2179369011" sldId="351"/>
            <ac:spMk id="54" creationId="{14194741-F6F9-4039-AF07-7A830A5195FA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55" creationId="{61DC1401-B1A8-4372-85D1-21659BA135B7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56" creationId="{3FE56AEE-CFA8-41CD-B693-88C3A69B48BF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57" creationId="{DA304E3B-D86E-43F0-8BE1-CA36417A2BED}"/>
          </ac:spMkLst>
        </pc:spChg>
        <pc:spChg chg="del">
          <ac:chgData name="秀樹 辻本" userId="e8b82ab2-0ca7-458e-81db-8287d961b856" providerId="ADAL" clId="{79F861B9-CBB8-4165-941C-AD38C2F4586F}" dt="2022-02-03T14:44:33.361" v="1241" actId="478"/>
          <ac:spMkLst>
            <pc:docMk/>
            <pc:sldMk cId="2179369011" sldId="351"/>
            <ac:spMk id="58" creationId="{3F8741F3-02E2-48D4-A9FA-AB6ABB690870}"/>
          </ac:spMkLst>
        </pc:spChg>
        <pc:spChg chg="del">
          <ac:chgData name="秀樹 辻本" userId="e8b82ab2-0ca7-458e-81db-8287d961b856" providerId="ADAL" clId="{79F861B9-CBB8-4165-941C-AD38C2F4586F}" dt="2022-02-03T14:44:33.361" v="1241" actId="478"/>
          <ac:spMkLst>
            <pc:docMk/>
            <pc:sldMk cId="2179369011" sldId="351"/>
            <ac:spMk id="59" creationId="{2812C638-C870-4F50-83FC-C61761221CFA}"/>
          </ac:spMkLst>
        </pc:spChg>
        <pc:spChg chg="del">
          <ac:chgData name="秀樹 辻本" userId="e8b82ab2-0ca7-458e-81db-8287d961b856" providerId="ADAL" clId="{79F861B9-CBB8-4165-941C-AD38C2F4586F}" dt="2022-02-03T14:44:35.782" v="1242" actId="478"/>
          <ac:spMkLst>
            <pc:docMk/>
            <pc:sldMk cId="2179369011" sldId="351"/>
            <ac:spMk id="60" creationId="{AA1C7922-836E-47C4-8ADA-6627B59A2F96}"/>
          </ac:spMkLst>
        </pc:spChg>
        <pc:spChg chg="del">
          <ac:chgData name="秀樹 辻本" userId="e8b82ab2-0ca7-458e-81db-8287d961b856" providerId="ADAL" clId="{79F861B9-CBB8-4165-941C-AD38C2F4586F}" dt="2022-02-03T14:44:35.782" v="1242" actId="478"/>
          <ac:spMkLst>
            <pc:docMk/>
            <pc:sldMk cId="2179369011" sldId="351"/>
            <ac:spMk id="61" creationId="{A0F7EFB9-3B1E-4ACB-ACD9-F7B0EF9DC7E8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62" creationId="{65A454D1-24EF-4F8D-BC84-D219B1F8AD15}"/>
          </ac:spMkLst>
        </pc:spChg>
        <pc:spChg chg="del">
          <ac:chgData name="秀樹 辻本" userId="e8b82ab2-0ca7-458e-81db-8287d961b856" providerId="ADAL" clId="{79F861B9-CBB8-4165-941C-AD38C2F4586F}" dt="2022-02-03T14:44:38.471" v="1243" actId="478"/>
          <ac:spMkLst>
            <pc:docMk/>
            <pc:sldMk cId="2179369011" sldId="351"/>
            <ac:spMk id="63" creationId="{D3906D00-1FD6-4E6F-A7B9-36A2B049F2D9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64" creationId="{17A280DE-C51A-4BE0-B9F6-E14521520EB1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65" creationId="{E45C5B2C-F0DA-4088-8F08-9CC2CFABEF2B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66" creationId="{6AEE3E32-1368-4FED-9C18-72398B3055BF}"/>
          </ac:spMkLst>
        </pc:spChg>
        <pc:spChg chg="del">
          <ac:chgData name="秀樹 辻本" userId="e8b82ab2-0ca7-458e-81db-8287d961b856" providerId="ADAL" clId="{79F861B9-CBB8-4165-941C-AD38C2F4586F}" dt="2022-02-03T14:44:38.471" v="1243" actId="478"/>
          <ac:spMkLst>
            <pc:docMk/>
            <pc:sldMk cId="2179369011" sldId="351"/>
            <ac:spMk id="67" creationId="{561A34EF-5F00-4632-AED5-7FF692BD077A}"/>
          </ac:spMkLst>
        </pc:spChg>
        <pc:spChg chg="add del mod">
          <ac:chgData name="秀樹 辻本" userId="e8b82ab2-0ca7-458e-81db-8287d961b856" providerId="ADAL" clId="{79F861B9-CBB8-4165-941C-AD38C2F4586F}" dt="2022-02-03T14:50:41.301" v="1843" actId="478"/>
          <ac:spMkLst>
            <pc:docMk/>
            <pc:sldMk cId="2179369011" sldId="351"/>
            <ac:spMk id="69" creationId="{0E8198E0-A6F5-4BDB-AECF-6EF01D8E7992}"/>
          </ac:spMkLst>
        </pc:spChg>
        <pc:spChg chg="add del mod">
          <ac:chgData name="秀樹 辻本" userId="e8b82ab2-0ca7-458e-81db-8287d961b856" providerId="ADAL" clId="{79F861B9-CBB8-4165-941C-AD38C2F4586F}" dt="2022-02-03T14:50:41.301" v="1843" actId="478"/>
          <ac:spMkLst>
            <pc:docMk/>
            <pc:sldMk cId="2179369011" sldId="351"/>
            <ac:spMk id="70" creationId="{9BC17826-85A4-408C-85E8-0326B92A4C00}"/>
          </ac:spMkLst>
        </pc:spChg>
        <pc:spChg chg="add del mod">
          <ac:chgData name="秀樹 辻本" userId="e8b82ab2-0ca7-458e-81db-8287d961b856" providerId="ADAL" clId="{79F861B9-CBB8-4165-941C-AD38C2F4586F}" dt="2022-02-03T14:50:41.301" v="1843" actId="478"/>
          <ac:spMkLst>
            <pc:docMk/>
            <pc:sldMk cId="2179369011" sldId="351"/>
            <ac:spMk id="71" creationId="{44F08635-FA3C-4149-BDBD-137AAA79C89C}"/>
          </ac:spMkLst>
        </pc:spChg>
        <pc:spChg chg="del">
          <ac:chgData name="秀樹 辻本" userId="e8b82ab2-0ca7-458e-81db-8287d961b856" providerId="ADAL" clId="{79F861B9-CBB8-4165-941C-AD38C2F4586F}" dt="2022-02-03T14:44:38.471" v="1243" actId="478"/>
          <ac:spMkLst>
            <pc:docMk/>
            <pc:sldMk cId="2179369011" sldId="351"/>
            <ac:spMk id="73" creationId="{14F54DD8-D563-40D5-9022-8DAE51C22F0E}"/>
          </ac:spMkLst>
        </pc:spChg>
        <pc:spChg chg="add del mod">
          <ac:chgData name="秀樹 辻本" userId="e8b82ab2-0ca7-458e-81db-8287d961b856" providerId="ADAL" clId="{79F861B9-CBB8-4165-941C-AD38C2F4586F}" dt="2022-02-03T14:47:38.167" v="1745" actId="478"/>
          <ac:spMkLst>
            <pc:docMk/>
            <pc:sldMk cId="2179369011" sldId="351"/>
            <ac:spMk id="74" creationId="{59476D4F-0F88-47F4-A63A-F867C05854D8}"/>
          </ac:spMkLst>
        </pc:spChg>
        <pc:spChg chg="add mod">
          <ac:chgData name="秀樹 辻本" userId="e8b82ab2-0ca7-458e-81db-8287d961b856" providerId="ADAL" clId="{79F861B9-CBB8-4165-941C-AD38C2F4586F}" dt="2022-02-03T14:58:32.299" v="1957" actId="1076"/>
          <ac:spMkLst>
            <pc:docMk/>
            <pc:sldMk cId="2179369011" sldId="351"/>
            <ac:spMk id="75" creationId="{6E400338-6EB0-4933-AC86-D305861B009D}"/>
          </ac:spMkLst>
        </pc:spChg>
        <pc:spChg chg="add del mod">
          <ac:chgData name="秀樹 辻本" userId="e8b82ab2-0ca7-458e-81db-8287d961b856" providerId="ADAL" clId="{79F861B9-CBB8-4165-941C-AD38C2F4586F}" dt="2022-02-03T14:47:48.670" v="1748" actId="478"/>
          <ac:spMkLst>
            <pc:docMk/>
            <pc:sldMk cId="2179369011" sldId="351"/>
            <ac:spMk id="76" creationId="{ABC5BAF8-70D4-439B-B9DB-23D571FC8045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78" creationId="{08DABE06-F646-40AC-9932-D6A6F7AC9E04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79" creationId="{9EE3FC76-B0D5-492B-85A1-496ADAC23619}"/>
          </ac:spMkLst>
        </pc:spChg>
        <pc:spChg chg="del">
          <ac:chgData name="秀樹 辻本" userId="e8b82ab2-0ca7-458e-81db-8287d961b856" providerId="ADAL" clId="{79F861B9-CBB8-4165-941C-AD38C2F4586F}" dt="2022-02-03T14:44:38.471" v="1243" actId="478"/>
          <ac:spMkLst>
            <pc:docMk/>
            <pc:sldMk cId="2179369011" sldId="351"/>
            <ac:spMk id="80" creationId="{0C09945D-63AA-4FF7-A9C8-D67A3C017C75}"/>
          </ac:spMkLst>
        </pc:spChg>
        <pc:spChg chg="del">
          <ac:chgData name="秀樹 辻本" userId="e8b82ab2-0ca7-458e-81db-8287d961b856" providerId="ADAL" clId="{79F861B9-CBB8-4165-941C-AD38C2F4586F}" dt="2022-02-03T14:44:33.361" v="1241" actId="478"/>
          <ac:spMkLst>
            <pc:docMk/>
            <pc:sldMk cId="2179369011" sldId="351"/>
            <ac:spMk id="81" creationId="{0CE299FC-B34F-4F26-92F3-2A13B4A7C987}"/>
          </ac:spMkLst>
        </pc:spChg>
        <pc:spChg chg="add del mod">
          <ac:chgData name="秀樹 辻本" userId="e8b82ab2-0ca7-458e-81db-8287d961b856" providerId="ADAL" clId="{79F861B9-CBB8-4165-941C-AD38C2F4586F}" dt="2022-02-03T14:47:42.909" v="1746" actId="478"/>
          <ac:spMkLst>
            <pc:docMk/>
            <pc:sldMk cId="2179369011" sldId="351"/>
            <ac:spMk id="84" creationId="{E0E86F96-60DD-461E-95EE-291FD17A68BD}"/>
          </ac:spMkLst>
        </pc:spChg>
        <pc:spChg chg="add mod">
          <ac:chgData name="秀樹 辻本" userId="e8b82ab2-0ca7-458e-81db-8287d961b856" providerId="ADAL" clId="{79F861B9-CBB8-4165-941C-AD38C2F4586F}" dt="2022-02-03T14:58:19.545" v="1956" actId="1076"/>
          <ac:spMkLst>
            <pc:docMk/>
            <pc:sldMk cId="2179369011" sldId="351"/>
            <ac:spMk id="85" creationId="{B8C47386-05FB-4ED5-9CAF-6A3EBB03C0BF}"/>
          </ac:spMkLst>
        </pc:spChg>
        <pc:spChg chg="add mod">
          <ac:chgData name="秀樹 辻本" userId="e8b82ab2-0ca7-458e-81db-8287d961b856" providerId="ADAL" clId="{79F861B9-CBB8-4165-941C-AD38C2F4586F}" dt="2022-02-03T15:02:21.976" v="2137" actId="1076"/>
          <ac:spMkLst>
            <pc:docMk/>
            <pc:sldMk cId="2179369011" sldId="351"/>
            <ac:spMk id="86" creationId="{DFFE4DAB-628C-4CD0-8036-064DA6F29BEA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87" creationId="{DCAE6F3A-3E06-4CC7-ACF2-C02B55682C1D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88" creationId="{C41CA260-19E4-45A0-961E-01628D37BD81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89" creationId="{FA648802-F43C-4371-AA7E-91065D4319DB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90" creationId="{9206AA57-4DDC-4276-A43D-24B64994FBC0}"/>
          </ac:spMkLst>
        </pc:spChg>
        <pc:spChg chg="add mod">
          <ac:chgData name="秀樹 辻本" userId="e8b82ab2-0ca7-458e-81db-8287d961b856" providerId="ADAL" clId="{79F861B9-CBB8-4165-941C-AD38C2F4586F}" dt="2022-02-03T14:56:04.586" v="1901" actId="1076"/>
          <ac:spMkLst>
            <pc:docMk/>
            <pc:sldMk cId="2179369011" sldId="351"/>
            <ac:spMk id="91" creationId="{239EDC6A-9BE9-4307-AF90-EBF9B3B32EA2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92" creationId="{A6666396-30AE-431D-AF5C-B33FE9A01BA8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93" creationId="{30288A31-1E44-4252-A661-9556215028C7}"/>
          </ac:spMkLst>
        </pc:spChg>
        <pc:spChg chg="add mod">
          <ac:chgData name="秀樹 辻本" userId="e8b82ab2-0ca7-458e-81db-8287d961b856" providerId="ADAL" clId="{79F861B9-CBB8-4165-941C-AD38C2F4586F}" dt="2022-02-03T14:55:59.970" v="1899" actId="1076"/>
          <ac:spMkLst>
            <pc:docMk/>
            <pc:sldMk cId="2179369011" sldId="351"/>
            <ac:spMk id="94" creationId="{75420D61-8188-4D2A-AE24-F085CAB5B01A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95" creationId="{AAF900B2-E346-48ED-A91B-FD8A72DB2FBC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96" creationId="{32786796-DEF4-4549-8648-2A2B0CB8DE39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97" creationId="{01E57865-C18D-434D-959D-E61FF35436FF}"/>
          </ac:spMkLst>
        </pc:spChg>
        <pc:spChg chg="add mod">
          <ac:chgData name="秀樹 辻本" userId="e8b82ab2-0ca7-458e-81db-8287d961b856" providerId="ADAL" clId="{79F861B9-CBB8-4165-941C-AD38C2F4586F}" dt="2022-02-03T14:55:27.294" v="1893" actId="1076"/>
          <ac:spMkLst>
            <pc:docMk/>
            <pc:sldMk cId="2179369011" sldId="351"/>
            <ac:spMk id="98" creationId="{0075407F-1CF5-41FF-8E7F-664EB4A13492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99" creationId="{531579CC-0664-4F5B-8177-FFAB63C791A5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100" creationId="{B8663F3E-C8A7-4B68-B00D-144E3974D66A}"/>
          </ac:spMkLst>
        </pc:spChg>
        <pc:spChg chg="add mod">
          <ac:chgData name="秀樹 辻本" userId="e8b82ab2-0ca7-458e-81db-8287d961b856" providerId="ADAL" clId="{79F861B9-CBB8-4165-941C-AD38C2F4586F}" dt="2022-02-03T14:55:36.291" v="1895" actId="1076"/>
          <ac:spMkLst>
            <pc:docMk/>
            <pc:sldMk cId="2179369011" sldId="351"/>
            <ac:spMk id="101" creationId="{AACB0088-0FCD-4826-A19A-286296C13E91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102" creationId="{B9B83F04-E795-45F5-947C-C27D64166336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103" creationId="{52F4E651-A759-4DCB-87DA-07DA1420DC97}"/>
          </ac:spMkLst>
        </pc:spChg>
        <pc:spChg chg="add mod">
          <ac:chgData name="秀樹 辻本" userId="e8b82ab2-0ca7-458e-81db-8287d961b856" providerId="ADAL" clId="{79F861B9-CBB8-4165-941C-AD38C2F4586F}" dt="2022-02-03T14:55:29.129" v="1894" actId="1076"/>
          <ac:spMkLst>
            <pc:docMk/>
            <pc:sldMk cId="2179369011" sldId="351"/>
            <ac:spMk id="104" creationId="{19E7B7E9-C443-41F9-A648-EE59B4776E7D}"/>
          </ac:spMkLst>
        </pc:spChg>
        <pc:spChg chg="add mod">
          <ac:chgData name="秀樹 辻本" userId="e8b82ab2-0ca7-458e-81db-8287d961b856" providerId="ADAL" clId="{79F861B9-CBB8-4165-941C-AD38C2F4586F}" dt="2022-02-03T15:05:18.619" v="2174" actId="1076"/>
          <ac:spMkLst>
            <pc:docMk/>
            <pc:sldMk cId="2179369011" sldId="351"/>
            <ac:spMk id="105" creationId="{252B0320-7784-4540-9C90-FD36C205526C}"/>
          </ac:spMkLst>
        </pc:spChg>
        <pc:spChg chg="add mod">
          <ac:chgData name="秀樹 辻本" userId="e8b82ab2-0ca7-458e-81db-8287d961b856" providerId="ADAL" clId="{79F861B9-CBB8-4165-941C-AD38C2F4586F}" dt="2022-02-03T14:56:02.139" v="1900" actId="1076"/>
          <ac:spMkLst>
            <pc:docMk/>
            <pc:sldMk cId="2179369011" sldId="351"/>
            <ac:spMk id="106" creationId="{13D5A9EB-1C5B-4F6C-A931-90C48DD81B0E}"/>
          </ac:spMkLst>
        </pc:spChg>
        <pc:spChg chg="add mod">
          <ac:chgData name="秀樹 辻本" userId="e8b82ab2-0ca7-458e-81db-8287d961b856" providerId="ADAL" clId="{79F861B9-CBB8-4165-941C-AD38C2F4586F}" dt="2022-02-03T15:05:11.711" v="2173" actId="1076"/>
          <ac:spMkLst>
            <pc:docMk/>
            <pc:sldMk cId="2179369011" sldId="351"/>
            <ac:spMk id="107" creationId="{28245A4D-7FDD-4EA7-8FD9-D2EED14123BB}"/>
          </ac:spMkLst>
        </pc:spChg>
        <pc:spChg chg="add mod">
          <ac:chgData name="秀樹 辻本" userId="e8b82ab2-0ca7-458e-81db-8287d961b856" providerId="ADAL" clId="{79F861B9-CBB8-4165-941C-AD38C2F4586F}" dt="2022-02-03T15:00:12.229" v="1996" actId="1076"/>
          <ac:spMkLst>
            <pc:docMk/>
            <pc:sldMk cId="2179369011" sldId="351"/>
            <ac:spMk id="108" creationId="{63793809-6118-40FC-B726-F2B4C096F4B1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109" creationId="{E5EF8EF3-AB88-48AA-A651-471E60A49B3F}"/>
          </ac:spMkLst>
        </pc:spChg>
        <pc:spChg chg="add mod">
          <ac:chgData name="秀樹 辻本" userId="e8b82ab2-0ca7-458e-81db-8287d961b856" providerId="ADAL" clId="{79F861B9-CBB8-4165-941C-AD38C2F4586F}" dt="2022-02-03T14:58:50.228" v="1959" actId="2711"/>
          <ac:spMkLst>
            <pc:docMk/>
            <pc:sldMk cId="2179369011" sldId="351"/>
            <ac:spMk id="120" creationId="{45A46AEF-8932-44C6-A854-258E22654577}"/>
          </ac:spMkLst>
        </pc:spChg>
        <pc:spChg chg="add mod">
          <ac:chgData name="秀樹 辻本" userId="e8b82ab2-0ca7-458e-81db-8287d961b856" providerId="ADAL" clId="{79F861B9-CBB8-4165-941C-AD38C2F4586F}" dt="2022-02-03T14:59:02.280" v="1975"/>
          <ac:spMkLst>
            <pc:docMk/>
            <pc:sldMk cId="2179369011" sldId="351"/>
            <ac:spMk id="121" creationId="{3348C024-0829-4055-9E01-ADE672C69C17}"/>
          </ac:spMkLst>
        </pc:spChg>
        <pc:spChg chg="add mod">
          <ac:chgData name="秀樹 辻本" userId="e8b82ab2-0ca7-458e-81db-8287d961b856" providerId="ADAL" clId="{79F861B9-CBB8-4165-941C-AD38C2F4586F}" dt="2022-02-03T14:59:08.554" v="1978" actId="20577"/>
          <ac:spMkLst>
            <pc:docMk/>
            <pc:sldMk cId="2179369011" sldId="351"/>
            <ac:spMk id="122" creationId="{624C7DA7-DF96-40B0-ACA1-51C0F19A58E5}"/>
          </ac:spMkLst>
        </pc:spChg>
        <pc:spChg chg="add mod">
          <ac:chgData name="秀樹 辻本" userId="e8b82ab2-0ca7-458e-81db-8287d961b856" providerId="ADAL" clId="{79F861B9-CBB8-4165-941C-AD38C2F4586F}" dt="2022-02-03T15:02:21.976" v="2137" actId="1076"/>
          <ac:spMkLst>
            <pc:docMk/>
            <pc:sldMk cId="2179369011" sldId="351"/>
            <ac:spMk id="123" creationId="{023BC86D-AC67-49E1-8330-6371720E8472}"/>
          </ac:spMkLst>
        </pc:spChg>
        <pc:spChg chg="add mod">
          <ac:chgData name="秀樹 辻本" userId="e8b82ab2-0ca7-458e-81db-8287d961b856" providerId="ADAL" clId="{79F861B9-CBB8-4165-941C-AD38C2F4586F}" dt="2022-02-03T15:02:21.976" v="2137" actId="1076"/>
          <ac:spMkLst>
            <pc:docMk/>
            <pc:sldMk cId="2179369011" sldId="351"/>
            <ac:spMk id="124" creationId="{26C83818-A735-4077-A914-BF15A53D0564}"/>
          </ac:spMkLst>
        </pc:spChg>
        <pc:spChg chg="add mod">
          <ac:chgData name="秀樹 辻本" userId="e8b82ab2-0ca7-458e-81db-8287d961b856" providerId="ADAL" clId="{79F861B9-CBB8-4165-941C-AD38C2F4586F}" dt="2022-02-03T15:02:21.976" v="2137" actId="1076"/>
          <ac:spMkLst>
            <pc:docMk/>
            <pc:sldMk cId="2179369011" sldId="351"/>
            <ac:spMk id="125" creationId="{DEFAC172-F141-4824-B643-466233D1D0C9}"/>
          </ac:spMkLst>
        </pc:spChg>
        <pc:spChg chg="add mod">
          <ac:chgData name="秀樹 辻本" userId="e8b82ab2-0ca7-458e-81db-8287d961b856" providerId="ADAL" clId="{79F861B9-CBB8-4165-941C-AD38C2F4586F}" dt="2022-02-03T15:10:00.576" v="2323"/>
          <ac:spMkLst>
            <pc:docMk/>
            <pc:sldMk cId="2179369011" sldId="351"/>
            <ac:spMk id="126" creationId="{CEF36884-DA8A-4590-A5DB-11A8B038D4F9}"/>
          </ac:spMkLst>
        </pc:spChg>
        <pc:spChg chg="add mod">
          <ac:chgData name="秀樹 辻本" userId="e8b82ab2-0ca7-458e-81db-8287d961b856" providerId="ADAL" clId="{79F861B9-CBB8-4165-941C-AD38C2F4586F}" dt="2022-02-03T15:10:00.576" v="2323"/>
          <ac:spMkLst>
            <pc:docMk/>
            <pc:sldMk cId="2179369011" sldId="351"/>
            <ac:spMk id="127" creationId="{FD5D0707-86A9-4398-BFBA-27DFD1707BC4}"/>
          </ac:spMkLst>
        </pc:spChg>
        <pc:spChg chg="add mod">
          <ac:chgData name="秀樹 辻本" userId="e8b82ab2-0ca7-458e-81db-8287d961b856" providerId="ADAL" clId="{79F861B9-CBB8-4165-941C-AD38C2F4586F}" dt="2022-02-03T15:10:03.156" v="2324" actId="6549"/>
          <ac:spMkLst>
            <pc:docMk/>
            <pc:sldMk cId="2179369011" sldId="351"/>
            <ac:spMk id="128" creationId="{580E9B78-D689-4541-AAB3-239E7A7CFFF2}"/>
          </ac:spMkLst>
        </pc:spChg>
        <pc:spChg chg="add mod">
          <ac:chgData name="秀樹 辻本" userId="e8b82ab2-0ca7-458e-81db-8287d961b856" providerId="ADAL" clId="{79F861B9-CBB8-4165-941C-AD38C2F4586F}" dt="2022-02-03T15:10:00.576" v="2323"/>
          <ac:spMkLst>
            <pc:docMk/>
            <pc:sldMk cId="2179369011" sldId="351"/>
            <ac:spMk id="129" creationId="{0D11838D-B74B-4401-9817-6277A6BE0159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31" creationId="{3990962B-A5F2-41EC-979C-4B76CDE1DEFF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33" creationId="{2C5343EF-7C61-4F68-9EF1-F4CD004C01C0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34" creationId="{FE0C973B-9A03-4E7E-A2DE-B67F5CD31E15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35" creationId="{EC627DE5-065E-4DFA-A7A8-DCA479657046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36" creationId="{C86170E1-9674-415E-91EE-175C35EF5A64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37" creationId="{458DDC82-1986-42DB-BC7B-835C6B21E5FC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41" creationId="{FBF65D13-6FFA-4807-B34D-8A7902566727}"/>
          </ac:spMkLst>
        </pc:spChg>
        <pc:spChg chg="add del mod">
          <ac:chgData name="秀樹 辻本" userId="e8b82ab2-0ca7-458e-81db-8287d961b856" providerId="ADAL" clId="{79F861B9-CBB8-4165-941C-AD38C2F4586F}" dt="2022-02-03T15:10:08.930" v="2326" actId="478"/>
          <ac:spMkLst>
            <pc:docMk/>
            <pc:sldMk cId="2179369011" sldId="351"/>
            <ac:spMk id="142" creationId="{BEDFB920-1AD1-452D-B005-8EF6713AC9B1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45" creationId="{7F508A96-4918-47B2-9BD9-C0EF825FFFA7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46" creationId="{E7228E3B-B431-40A5-9E1A-5D7143F4B867}"/>
          </ac:spMkLst>
        </pc:spChg>
        <pc:cxnChg chg="add del">
          <ac:chgData name="秀樹 辻本" userId="e8b82ab2-0ca7-458e-81db-8287d961b856" providerId="ADAL" clId="{79F861B9-CBB8-4165-941C-AD38C2F4586F}" dt="2022-02-03T14:55:11.949" v="1889" actId="478"/>
          <ac:cxnSpMkLst>
            <pc:docMk/>
            <pc:sldMk cId="2179369011" sldId="351"/>
            <ac:cxnSpMk id="6" creationId="{B333A712-162C-4D2D-8DC6-CB5D478156E9}"/>
          </ac:cxnSpMkLst>
        </pc:cxnChg>
        <pc:cxnChg chg="add mod">
          <ac:chgData name="秀樹 辻本" userId="e8b82ab2-0ca7-458e-81db-8287d961b856" providerId="ADAL" clId="{79F861B9-CBB8-4165-941C-AD38C2F4586F}" dt="2022-02-03T14:59:43.378" v="1994" actId="1037"/>
          <ac:cxnSpMkLst>
            <pc:docMk/>
            <pc:sldMk cId="2179369011" sldId="351"/>
            <ac:cxnSpMk id="12" creationId="{3B001196-C6B0-4D72-B293-9084EFC8D5C5}"/>
          </ac:cxnSpMkLst>
        </pc:cxnChg>
        <pc:cxnChg chg="del mod">
          <ac:chgData name="秀樹 辻本" userId="e8b82ab2-0ca7-458e-81db-8287d961b856" providerId="ADAL" clId="{79F861B9-CBB8-4165-941C-AD38C2F4586F}" dt="2022-02-03T14:44:28.642" v="1240" actId="478"/>
          <ac:cxnSpMkLst>
            <pc:docMk/>
            <pc:sldMk cId="2179369011" sldId="351"/>
            <ac:cxnSpMk id="24" creationId="{00000000-0000-0000-0000-000000000000}"/>
          </ac:cxnSpMkLst>
        </pc:cxnChg>
        <pc:cxnChg chg="del mod">
          <ac:chgData name="秀樹 辻本" userId="e8b82ab2-0ca7-458e-81db-8287d961b856" providerId="ADAL" clId="{79F861B9-CBB8-4165-941C-AD38C2F4586F}" dt="2022-02-03T14:44:28.642" v="1240" actId="478"/>
          <ac:cxnSpMkLst>
            <pc:docMk/>
            <pc:sldMk cId="2179369011" sldId="351"/>
            <ac:cxnSpMk id="34" creationId="{00000000-0000-0000-0000-000000000000}"/>
          </ac:cxnSpMkLst>
        </pc:cxnChg>
        <pc:cxnChg chg="del mod">
          <ac:chgData name="秀樹 辻本" userId="e8b82ab2-0ca7-458e-81db-8287d961b856" providerId="ADAL" clId="{79F861B9-CBB8-4165-941C-AD38C2F4586F}" dt="2022-02-03T14:44:28.642" v="1240" actId="478"/>
          <ac:cxnSpMkLst>
            <pc:docMk/>
            <pc:sldMk cId="2179369011" sldId="351"/>
            <ac:cxnSpMk id="42" creationId="{00000000-0000-0000-0000-000000000000}"/>
          </ac:cxnSpMkLst>
        </pc:cxnChg>
        <pc:cxnChg chg="add del mod">
          <ac:chgData name="秀樹 辻本" userId="e8b82ab2-0ca7-458e-81db-8287d961b856" providerId="ADAL" clId="{79F861B9-CBB8-4165-941C-AD38C2F4586F}" dt="2022-02-03T15:04:27.799" v="2169" actId="478"/>
          <ac:cxnSpMkLst>
            <pc:docMk/>
            <pc:sldMk cId="2179369011" sldId="351"/>
            <ac:cxnSpMk id="45" creationId="{6AA1246B-361D-434F-B021-94BAAD0B650C}"/>
          </ac:cxnSpMkLst>
        </pc:cxnChg>
        <pc:cxnChg chg="add del mod">
          <ac:chgData name="秀樹 辻本" userId="e8b82ab2-0ca7-458e-81db-8287d961b856" providerId="ADAL" clId="{79F861B9-CBB8-4165-941C-AD38C2F4586F}" dt="2022-02-03T15:04:28.482" v="2170" actId="478"/>
          <ac:cxnSpMkLst>
            <pc:docMk/>
            <pc:sldMk cId="2179369011" sldId="351"/>
            <ac:cxnSpMk id="46" creationId="{74F6FF8E-B922-45F5-BC2F-0A399A8FE314}"/>
          </ac:cxnSpMkLst>
        </pc:cxnChg>
        <pc:cxnChg chg="add del mod">
          <ac:chgData name="秀樹 辻本" userId="e8b82ab2-0ca7-458e-81db-8287d961b856" providerId="ADAL" clId="{79F861B9-CBB8-4165-941C-AD38C2F4586F}" dt="2022-02-03T15:10:00.170" v="2322" actId="478"/>
          <ac:cxnSpMkLst>
            <pc:docMk/>
            <pc:sldMk cId="2179369011" sldId="351"/>
            <ac:cxnSpMk id="48" creationId="{0ADAAB62-5BCE-4ADE-8FA2-13D9D55AD020}"/>
          </ac:cxnSpMkLst>
        </pc:cxnChg>
        <pc:cxnChg chg="add mod">
          <ac:chgData name="秀樹 辻本" userId="e8b82ab2-0ca7-458e-81db-8287d961b856" providerId="ADAL" clId="{79F861B9-CBB8-4165-941C-AD38C2F4586F}" dt="2022-02-03T14:56:27.627" v="1903" actId="14100"/>
          <ac:cxnSpMkLst>
            <pc:docMk/>
            <pc:sldMk cId="2179369011" sldId="351"/>
            <ac:cxnSpMk id="68" creationId="{E95A6012-46F7-4B42-B8CF-90472815FAEA}"/>
          </ac:cxnSpMkLst>
        </pc:cxnChg>
        <pc:cxnChg chg="add del mod">
          <ac:chgData name="秀樹 辻本" userId="e8b82ab2-0ca7-458e-81db-8287d961b856" providerId="ADAL" clId="{79F861B9-CBB8-4165-941C-AD38C2F4586F}" dt="2022-02-03T14:47:42.909" v="1746" actId="478"/>
          <ac:cxnSpMkLst>
            <pc:docMk/>
            <pc:sldMk cId="2179369011" sldId="351"/>
            <ac:cxnSpMk id="72" creationId="{074ACF91-9CBD-412A-8375-7CFCE462F727}"/>
          </ac:cxnSpMkLst>
        </pc:cxnChg>
        <pc:cxnChg chg="add del mod">
          <ac:chgData name="秀樹 辻本" userId="e8b82ab2-0ca7-458e-81db-8287d961b856" providerId="ADAL" clId="{79F861B9-CBB8-4165-941C-AD38C2F4586F}" dt="2022-02-03T14:47:46.490" v="1747" actId="478"/>
          <ac:cxnSpMkLst>
            <pc:docMk/>
            <pc:sldMk cId="2179369011" sldId="351"/>
            <ac:cxnSpMk id="77" creationId="{FEEFF141-FCD9-4955-9779-8EC41FF425E0}"/>
          </ac:cxnSpMkLst>
        </pc:cxnChg>
        <pc:cxnChg chg="add del mod">
          <ac:chgData name="秀樹 辻本" userId="e8b82ab2-0ca7-458e-81db-8287d961b856" providerId="ADAL" clId="{79F861B9-CBB8-4165-941C-AD38C2F4586F}" dt="2022-02-03T14:47:46.490" v="1747" actId="478"/>
          <ac:cxnSpMkLst>
            <pc:docMk/>
            <pc:sldMk cId="2179369011" sldId="351"/>
            <ac:cxnSpMk id="82" creationId="{B60B012E-DF22-4B5E-958D-6792482E2BF0}"/>
          </ac:cxnSpMkLst>
        </pc:cxnChg>
        <pc:cxnChg chg="add del mod">
          <ac:chgData name="秀樹 辻本" userId="e8b82ab2-0ca7-458e-81db-8287d961b856" providerId="ADAL" clId="{79F861B9-CBB8-4165-941C-AD38C2F4586F}" dt="2022-02-03T14:47:46.490" v="1747" actId="478"/>
          <ac:cxnSpMkLst>
            <pc:docMk/>
            <pc:sldMk cId="2179369011" sldId="351"/>
            <ac:cxnSpMk id="83" creationId="{3CB0C883-F0CB-4D53-8270-B456B00FA2A5}"/>
          </ac:cxnSpMkLst>
        </pc:cxnChg>
        <pc:cxnChg chg="add del mod">
          <ac:chgData name="秀樹 辻本" userId="e8b82ab2-0ca7-458e-81db-8287d961b856" providerId="ADAL" clId="{79F861B9-CBB8-4165-941C-AD38C2F4586F}" dt="2022-02-03T14:55:16.483" v="1890" actId="478"/>
          <ac:cxnSpMkLst>
            <pc:docMk/>
            <pc:sldMk cId="2179369011" sldId="351"/>
            <ac:cxnSpMk id="110" creationId="{CADCA5A7-976D-4F49-AB8A-F16C317D347A}"/>
          </ac:cxnSpMkLst>
        </pc:cxnChg>
        <pc:cxnChg chg="add del mod">
          <ac:chgData name="秀樹 辻本" userId="e8b82ab2-0ca7-458e-81db-8287d961b856" providerId="ADAL" clId="{79F861B9-CBB8-4165-941C-AD38C2F4586F}" dt="2022-02-03T14:55:57.130" v="1898" actId="478"/>
          <ac:cxnSpMkLst>
            <pc:docMk/>
            <pc:sldMk cId="2179369011" sldId="351"/>
            <ac:cxnSpMk id="111" creationId="{8CAFF808-E321-40AA-99EC-DA606F87A4C7}"/>
          </ac:cxnSpMkLst>
        </pc:cxnChg>
        <pc:cxnChg chg="add mod">
          <ac:chgData name="秀樹 辻本" userId="e8b82ab2-0ca7-458e-81db-8287d961b856" providerId="ADAL" clId="{79F861B9-CBB8-4165-941C-AD38C2F4586F}" dt="2022-02-03T14:59:37.587" v="1989" actId="1036"/>
          <ac:cxnSpMkLst>
            <pc:docMk/>
            <pc:sldMk cId="2179369011" sldId="351"/>
            <ac:cxnSpMk id="112" creationId="{6ECCFEBC-A8AE-4C25-8249-121DD2B152ED}"/>
          </ac:cxnSpMkLst>
        </pc:cxnChg>
        <pc:cxnChg chg="add del mod">
          <ac:chgData name="秀樹 辻本" userId="e8b82ab2-0ca7-458e-81db-8287d961b856" providerId="ADAL" clId="{79F861B9-CBB8-4165-941C-AD38C2F4586F}" dt="2022-02-03T14:55:24.863" v="1892" actId="478"/>
          <ac:cxnSpMkLst>
            <pc:docMk/>
            <pc:sldMk cId="2179369011" sldId="351"/>
            <ac:cxnSpMk id="113" creationId="{13C0C960-B530-44CA-8B8E-EA51BAD76DA1}"/>
          </ac:cxnSpMkLst>
        </pc:cxnChg>
        <pc:cxnChg chg="add mod">
          <ac:chgData name="秀樹 辻本" userId="e8b82ab2-0ca7-458e-81db-8287d961b856" providerId="ADAL" clId="{79F861B9-CBB8-4165-941C-AD38C2F4586F}" dt="2022-02-03T14:59:37.587" v="1989" actId="1036"/>
          <ac:cxnSpMkLst>
            <pc:docMk/>
            <pc:sldMk cId="2179369011" sldId="351"/>
            <ac:cxnSpMk id="114" creationId="{94DA8B9A-81D5-46F4-A494-75853BA7D822}"/>
          </ac:cxnSpMkLst>
        </pc:cxnChg>
        <pc:cxnChg chg="add del mod">
          <ac:chgData name="秀樹 辻本" userId="e8b82ab2-0ca7-458e-81db-8287d961b856" providerId="ADAL" clId="{79F861B9-CBB8-4165-941C-AD38C2F4586F}" dt="2022-02-03T14:57:34.105" v="1913" actId="478"/>
          <ac:cxnSpMkLst>
            <pc:docMk/>
            <pc:sldMk cId="2179369011" sldId="351"/>
            <ac:cxnSpMk id="115" creationId="{20B3BAF6-F1E1-4975-A852-1460DFDFE44E}"/>
          </ac:cxnSpMkLst>
        </pc:cxnChg>
        <pc:cxnChg chg="add mod">
          <ac:chgData name="秀樹 辻本" userId="e8b82ab2-0ca7-458e-81db-8287d961b856" providerId="ADAL" clId="{79F861B9-CBB8-4165-941C-AD38C2F4586F}" dt="2022-02-03T14:59:43.378" v="1994" actId="1037"/>
          <ac:cxnSpMkLst>
            <pc:docMk/>
            <pc:sldMk cId="2179369011" sldId="351"/>
            <ac:cxnSpMk id="116" creationId="{3407C5F8-4EE6-4A49-8A58-8D7468313486}"/>
          </ac:cxnSpMkLst>
        </pc:cxnChg>
        <pc:cxnChg chg="add del mod">
          <ac:chgData name="秀樹 辻本" userId="e8b82ab2-0ca7-458e-81db-8287d961b856" providerId="ADAL" clId="{79F861B9-CBB8-4165-941C-AD38C2F4586F}" dt="2022-02-03T14:57:04.139" v="1907" actId="478"/>
          <ac:cxnSpMkLst>
            <pc:docMk/>
            <pc:sldMk cId="2179369011" sldId="351"/>
            <ac:cxnSpMk id="117" creationId="{366B5D0A-FA28-4362-8053-B2C2A6026C90}"/>
          </ac:cxnSpMkLst>
        </pc:cxnChg>
        <pc:cxnChg chg="add del mod">
          <ac:chgData name="秀樹 辻本" userId="e8b82ab2-0ca7-458e-81db-8287d961b856" providerId="ADAL" clId="{79F861B9-CBB8-4165-941C-AD38C2F4586F}" dt="2022-02-03T14:57:17.475" v="1912" actId="478"/>
          <ac:cxnSpMkLst>
            <pc:docMk/>
            <pc:sldMk cId="2179369011" sldId="351"/>
            <ac:cxnSpMk id="118" creationId="{893CB929-4214-4EB9-AA80-53DFED3C3E6D}"/>
          </ac:cxnSpMkLst>
        </pc:cxnChg>
        <pc:cxnChg chg="add del mod">
          <ac:chgData name="秀樹 辻本" userId="e8b82ab2-0ca7-458e-81db-8287d961b856" providerId="ADAL" clId="{79F861B9-CBB8-4165-941C-AD38C2F4586F}" dt="2022-02-03T14:58:35.097" v="1958" actId="478"/>
          <ac:cxnSpMkLst>
            <pc:docMk/>
            <pc:sldMk cId="2179369011" sldId="351"/>
            <ac:cxnSpMk id="119" creationId="{40BC3E15-95A1-410C-A6C2-C94C62C78A6D}"/>
          </ac:cxnSpMkLst>
        </pc:cxnChg>
        <pc:cxnChg chg="add mod">
          <ac:chgData name="秀樹 辻本" userId="e8b82ab2-0ca7-458e-81db-8287d961b856" providerId="ADAL" clId="{79F861B9-CBB8-4165-941C-AD38C2F4586F}" dt="2022-02-03T15:10:00.576" v="2323"/>
          <ac:cxnSpMkLst>
            <pc:docMk/>
            <pc:sldMk cId="2179369011" sldId="351"/>
            <ac:cxnSpMk id="130" creationId="{36A6427D-839F-43E3-8F65-4E59532F9D73}"/>
          </ac:cxnSpMkLst>
        </pc:cxnChg>
        <pc:cxnChg chg="add mod">
          <ac:chgData name="秀樹 辻本" userId="e8b82ab2-0ca7-458e-81db-8287d961b856" providerId="ADAL" clId="{79F861B9-CBB8-4165-941C-AD38C2F4586F}" dt="2022-02-03T15:10:13.317" v="2327" actId="478"/>
          <ac:cxnSpMkLst>
            <pc:docMk/>
            <pc:sldMk cId="2179369011" sldId="351"/>
            <ac:cxnSpMk id="132" creationId="{91CD73C8-0452-4004-B0C4-4CF3C006BA60}"/>
          </ac:cxnSpMkLst>
        </pc:cxnChg>
        <pc:cxnChg chg="add mod">
          <ac:chgData name="秀樹 辻本" userId="e8b82ab2-0ca7-458e-81db-8287d961b856" providerId="ADAL" clId="{79F861B9-CBB8-4165-941C-AD38C2F4586F}" dt="2022-02-03T15:10:00.576" v="2323"/>
          <ac:cxnSpMkLst>
            <pc:docMk/>
            <pc:sldMk cId="2179369011" sldId="351"/>
            <ac:cxnSpMk id="138" creationId="{644FC962-FDCF-4332-A4BA-8D194988F22F}"/>
          </ac:cxnSpMkLst>
        </pc:cxnChg>
        <pc:cxnChg chg="add del mod">
          <ac:chgData name="秀樹 辻本" userId="e8b82ab2-0ca7-458e-81db-8287d961b856" providerId="ADAL" clId="{79F861B9-CBB8-4165-941C-AD38C2F4586F}" dt="2022-02-03T15:10:13.317" v="2327" actId="478"/>
          <ac:cxnSpMkLst>
            <pc:docMk/>
            <pc:sldMk cId="2179369011" sldId="351"/>
            <ac:cxnSpMk id="139" creationId="{E5C42F13-5808-4C29-8898-49BF253A8303}"/>
          </ac:cxnSpMkLst>
        </pc:cxnChg>
        <pc:cxnChg chg="add del mod">
          <ac:chgData name="秀樹 辻本" userId="e8b82ab2-0ca7-458e-81db-8287d961b856" providerId="ADAL" clId="{79F861B9-CBB8-4165-941C-AD38C2F4586F}" dt="2022-02-03T15:10:13.317" v="2327" actId="478"/>
          <ac:cxnSpMkLst>
            <pc:docMk/>
            <pc:sldMk cId="2179369011" sldId="351"/>
            <ac:cxnSpMk id="140" creationId="{B59E0839-669F-43FB-9F62-99C158FCE8A3}"/>
          </ac:cxnSpMkLst>
        </pc:cxnChg>
        <pc:cxnChg chg="add del mod">
          <ac:chgData name="秀樹 辻本" userId="e8b82ab2-0ca7-458e-81db-8287d961b856" providerId="ADAL" clId="{79F861B9-CBB8-4165-941C-AD38C2F4586F}" dt="2022-02-03T15:10:13.317" v="2327" actId="478"/>
          <ac:cxnSpMkLst>
            <pc:docMk/>
            <pc:sldMk cId="2179369011" sldId="351"/>
            <ac:cxnSpMk id="143" creationId="{CE89EB58-267D-4AD1-A61C-8E3711D39EA0}"/>
          </ac:cxnSpMkLst>
        </pc:cxnChg>
        <pc:cxnChg chg="add del mod">
          <ac:chgData name="秀樹 辻本" userId="e8b82ab2-0ca7-458e-81db-8287d961b856" providerId="ADAL" clId="{79F861B9-CBB8-4165-941C-AD38C2F4586F}" dt="2022-02-03T15:10:13.317" v="2327" actId="478"/>
          <ac:cxnSpMkLst>
            <pc:docMk/>
            <pc:sldMk cId="2179369011" sldId="351"/>
            <ac:cxnSpMk id="144" creationId="{E1E2A315-5EE6-42E1-91DE-A2D189C1B7EE}"/>
          </ac:cxnSpMkLst>
        </pc:cxnChg>
      </pc:sldChg>
      <pc:sldChg chg="modSp add mod">
        <pc:chgData name="秀樹 辻本" userId="e8b82ab2-0ca7-458e-81db-8287d961b856" providerId="ADAL" clId="{79F861B9-CBB8-4165-941C-AD38C2F4586F}" dt="2022-02-03T14:44:07.093" v="1238" actId="20577"/>
        <pc:sldMkLst>
          <pc:docMk/>
          <pc:sldMk cId="454653156" sldId="352"/>
        </pc:sldMkLst>
        <pc:spChg chg="mod">
          <ac:chgData name="秀樹 辻本" userId="e8b82ab2-0ca7-458e-81db-8287d961b856" providerId="ADAL" clId="{79F861B9-CBB8-4165-941C-AD38C2F4586F}" dt="2022-02-03T14:44:07.093" v="1238" actId="20577"/>
          <ac:spMkLst>
            <pc:docMk/>
            <pc:sldMk cId="454653156" sldId="352"/>
            <ac:spMk id="2" creationId="{00000000-0000-0000-0000-000000000000}"/>
          </ac:spMkLst>
        </pc:spChg>
      </pc:sldChg>
      <pc:sldChg chg="addSp modSp add mod">
        <pc:chgData name="秀樹 辻本" userId="e8b82ab2-0ca7-458e-81db-8287d961b856" providerId="ADAL" clId="{79F861B9-CBB8-4165-941C-AD38C2F4586F}" dt="2022-02-03T15:09:50.116" v="2321" actId="571"/>
        <pc:sldMkLst>
          <pc:docMk/>
          <pc:sldMk cId="716791783" sldId="353"/>
        </pc:sldMkLst>
        <pc:spChg chg="mod">
          <ac:chgData name="秀樹 辻本" userId="e8b82ab2-0ca7-458e-81db-8287d961b856" providerId="ADAL" clId="{79F861B9-CBB8-4165-941C-AD38C2F4586F}" dt="2022-02-03T15:07:35.050" v="2242" actId="1076"/>
          <ac:spMkLst>
            <pc:docMk/>
            <pc:sldMk cId="716791783" sldId="353"/>
            <ac:spMk id="41" creationId="{388CE625-FFDC-447D-8D77-9D26F2B0EE7C}"/>
          </ac:spMkLst>
        </pc:spChg>
        <pc:spChg chg="mod">
          <ac:chgData name="秀樹 辻本" userId="e8b82ab2-0ca7-458e-81db-8287d961b856" providerId="ADAL" clId="{79F861B9-CBB8-4165-941C-AD38C2F4586F}" dt="2022-02-03T15:07:35.050" v="2242" actId="1076"/>
          <ac:spMkLst>
            <pc:docMk/>
            <pc:sldMk cId="716791783" sldId="353"/>
            <ac:spMk id="43" creationId="{EB590DF4-76B6-496C-9D19-97CCF2F98050}"/>
          </ac:spMkLst>
        </pc:spChg>
        <pc:spChg chg="mod">
          <ac:chgData name="秀樹 辻本" userId="e8b82ab2-0ca7-458e-81db-8287d961b856" providerId="ADAL" clId="{79F861B9-CBB8-4165-941C-AD38C2F4586F}" dt="2022-02-03T15:08:01.322" v="2250" actId="12788"/>
          <ac:spMkLst>
            <pc:docMk/>
            <pc:sldMk cId="716791783" sldId="353"/>
            <ac:spMk id="44" creationId="{086B0472-27A1-4F75-9685-23AED06637EE}"/>
          </ac:spMkLst>
        </pc:spChg>
        <pc:spChg chg="mod">
          <ac:chgData name="秀樹 辻本" userId="e8b82ab2-0ca7-458e-81db-8287d961b856" providerId="ADAL" clId="{79F861B9-CBB8-4165-941C-AD38C2F4586F}" dt="2022-02-03T15:08:01.322" v="2250" actId="12788"/>
          <ac:spMkLst>
            <pc:docMk/>
            <pc:sldMk cId="716791783" sldId="353"/>
            <ac:spMk id="47" creationId="{E869A260-2A59-46CD-B493-8F4B575A4ED9}"/>
          </ac:spMkLst>
        </pc:spChg>
        <pc:spChg chg="add mod">
          <ac:chgData name="秀樹 辻本" userId="e8b82ab2-0ca7-458e-81db-8287d961b856" providerId="ADAL" clId="{79F861B9-CBB8-4165-941C-AD38C2F4586F}" dt="2022-02-03T15:07:35.050" v="2242" actId="1076"/>
          <ac:spMkLst>
            <pc:docMk/>
            <pc:sldMk cId="716791783" sldId="353"/>
            <ac:spMk id="49" creationId="{76BF9BA1-BBEC-4994-B79C-ADE8543701E7}"/>
          </ac:spMkLst>
        </pc:spChg>
        <pc:spChg chg="add mod">
          <ac:chgData name="秀樹 辻本" userId="e8b82ab2-0ca7-458e-81db-8287d961b856" providerId="ADAL" clId="{79F861B9-CBB8-4165-941C-AD38C2F4586F}" dt="2022-02-03T15:09:28.169" v="2316"/>
          <ac:spMkLst>
            <pc:docMk/>
            <pc:sldMk cId="716791783" sldId="353"/>
            <ac:spMk id="57" creationId="{D598C720-569A-4781-9076-1335BC690319}"/>
          </ac:spMkLst>
        </pc:spChg>
        <pc:spChg chg="add mod">
          <ac:chgData name="秀樹 辻本" userId="e8b82ab2-0ca7-458e-81db-8287d961b856" providerId="ADAL" clId="{79F861B9-CBB8-4165-941C-AD38C2F4586F}" dt="2022-02-03T15:07:35.050" v="2242" actId="1076"/>
          <ac:spMkLst>
            <pc:docMk/>
            <pc:sldMk cId="716791783" sldId="353"/>
            <ac:spMk id="58" creationId="{E065E07F-0F54-41DA-AD46-7F0792CD6E78}"/>
          </ac:spMkLst>
        </pc:spChg>
        <pc:spChg chg="add mod">
          <ac:chgData name="秀樹 辻本" userId="e8b82ab2-0ca7-458e-81db-8287d961b856" providerId="ADAL" clId="{79F861B9-CBB8-4165-941C-AD38C2F4586F}" dt="2022-02-03T15:07:35.050" v="2242" actId="1076"/>
          <ac:spMkLst>
            <pc:docMk/>
            <pc:sldMk cId="716791783" sldId="353"/>
            <ac:spMk id="59" creationId="{A859712E-FEF9-4E8E-B6D1-719538C30C2C}"/>
          </ac:spMkLst>
        </pc:spChg>
        <pc:spChg chg="add mod">
          <ac:chgData name="秀樹 辻本" userId="e8b82ab2-0ca7-458e-81db-8287d961b856" providerId="ADAL" clId="{79F861B9-CBB8-4165-941C-AD38C2F4586F}" dt="2022-02-03T15:07:35.050" v="2242" actId="1076"/>
          <ac:spMkLst>
            <pc:docMk/>
            <pc:sldMk cId="716791783" sldId="353"/>
            <ac:spMk id="60" creationId="{15589688-8264-4A05-8DC2-64398E981FB2}"/>
          </ac:spMkLst>
        </pc:spChg>
        <pc:spChg chg="add mod">
          <ac:chgData name="秀樹 辻本" userId="e8b82ab2-0ca7-458e-81db-8287d961b856" providerId="ADAL" clId="{79F861B9-CBB8-4165-941C-AD38C2F4586F}" dt="2022-02-03T15:07:35.050" v="2242" actId="1076"/>
          <ac:spMkLst>
            <pc:docMk/>
            <pc:sldMk cId="716791783" sldId="353"/>
            <ac:spMk id="61" creationId="{808E7B40-B5D3-41A6-A969-64C8634C99CF}"/>
          </ac:spMkLst>
        </pc:spChg>
        <pc:spChg chg="add mod">
          <ac:chgData name="秀樹 辻本" userId="e8b82ab2-0ca7-458e-81db-8287d961b856" providerId="ADAL" clId="{79F861B9-CBB8-4165-941C-AD38C2F4586F}" dt="2022-02-03T15:09:03.101" v="2257" actId="571"/>
          <ac:spMkLst>
            <pc:docMk/>
            <pc:sldMk cId="716791783" sldId="353"/>
            <ac:spMk id="73" creationId="{66A7AF01-76CA-4899-9536-FD36673C9700}"/>
          </ac:spMkLst>
        </pc:spChg>
        <pc:spChg chg="add mod">
          <ac:chgData name="秀樹 辻本" userId="e8b82ab2-0ca7-458e-81db-8287d961b856" providerId="ADAL" clId="{79F861B9-CBB8-4165-941C-AD38C2F4586F}" dt="2022-02-03T15:09:08.253" v="2258" actId="571"/>
          <ac:spMkLst>
            <pc:docMk/>
            <pc:sldMk cId="716791783" sldId="353"/>
            <ac:spMk id="74" creationId="{01FB1F13-D56A-43F4-B5BF-7A54DE7BD9EE}"/>
          </ac:spMkLst>
        </pc:spChg>
        <pc:spChg chg="add mod">
          <ac:chgData name="秀樹 辻本" userId="e8b82ab2-0ca7-458e-81db-8287d961b856" providerId="ADAL" clId="{79F861B9-CBB8-4165-941C-AD38C2F4586F}" dt="2022-02-03T15:09:45.431" v="2320" actId="571"/>
          <ac:spMkLst>
            <pc:docMk/>
            <pc:sldMk cId="716791783" sldId="353"/>
            <ac:spMk id="80" creationId="{CE9E33D7-BC81-42D1-AF6C-4E5E3B4F356D}"/>
          </ac:spMkLst>
        </pc:spChg>
        <pc:spChg chg="add mod">
          <ac:chgData name="秀樹 辻本" userId="e8b82ab2-0ca7-458e-81db-8287d961b856" providerId="ADAL" clId="{79F861B9-CBB8-4165-941C-AD38C2F4586F}" dt="2022-02-03T15:09:50.116" v="2321" actId="571"/>
          <ac:spMkLst>
            <pc:docMk/>
            <pc:sldMk cId="716791783" sldId="353"/>
            <ac:spMk id="81" creationId="{2FF2B95C-B860-4E86-BE54-1C4D40CAC372}"/>
          </ac:spMkLst>
        </pc:spChg>
        <pc:cxnChg chg="mod">
          <ac:chgData name="秀樹 辻本" userId="e8b82ab2-0ca7-458e-81db-8287d961b856" providerId="ADAL" clId="{79F861B9-CBB8-4165-941C-AD38C2F4586F}" dt="2022-02-03T15:08:01.322" v="2250" actId="12788"/>
          <ac:cxnSpMkLst>
            <pc:docMk/>
            <pc:sldMk cId="716791783" sldId="353"/>
            <ac:cxnSpMk id="48" creationId="{0ADAAB62-5BCE-4ADE-8FA2-13D9D55AD020}"/>
          </ac:cxnSpMkLst>
        </pc:cxnChg>
        <pc:cxnChg chg="add mod">
          <ac:chgData name="秀樹 辻本" userId="e8b82ab2-0ca7-458e-81db-8287d961b856" providerId="ADAL" clId="{79F861B9-CBB8-4165-941C-AD38C2F4586F}" dt="2022-02-03T15:08:01.322" v="2250" actId="12788"/>
          <ac:cxnSpMkLst>
            <pc:docMk/>
            <pc:sldMk cId="716791783" sldId="353"/>
            <ac:cxnSpMk id="50" creationId="{4E1C9519-36C1-45F8-BBBE-D2AB3D8FE5C8}"/>
          </ac:cxnSpMkLst>
        </pc:cxnChg>
        <pc:cxnChg chg="add mod">
          <ac:chgData name="秀樹 辻本" userId="e8b82ab2-0ca7-458e-81db-8287d961b856" providerId="ADAL" clId="{79F861B9-CBB8-4165-941C-AD38C2F4586F}" dt="2022-02-03T15:08:01.322" v="2250" actId="12788"/>
          <ac:cxnSpMkLst>
            <pc:docMk/>
            <pc:sldMk cId="716791783" sldId="353"/>
            <ac:cxnSpMk id="62" creationId="{B4F2AC3D-4324-4B55-AD50-854B72449686}"/>
          </ac:cxnSpMkLst>
        </pc:cxnChg>
        <pc:cxnChg chg="add mod">
          <ac:chgData name="秀樹 辻本" userId="e8b82ab2-0ca7-458e-81db-8287d961b856" providerId="ADAL" clId="{79F861B9-CBB8-4165-941C-AD38C2F4586F}" dt="2022-02-03T15:08:28.008" v="2253" actId="14100"/>
          <ac:cxnSpMkLst>
            <pc:docMk/>
            <pc:sldMk cId="716791783" sldId="353"/>
            <ac:cxnSpMk id="67" creationId="{A06FC751-8467-471B-A837-B57AB35EA1A3}"/>
          </ac:cxnSpMkLst>
        </pc:cxnChg>
        <pc:cxnChg chg="add mod">
          <ac:chgData name="秀樹 辻本" userId="e8b82ab2-0ca7-458e-81db-8287d961b856" providerId="ADAL" clId="{79F861B9-CBB8-4165-941C-AD38C2F4586F}" dt="2022-02-03T15:08:39.914" v="2256" actId="14100"/>
          <ac:cxnSpMkLst>
            <pc:docMk/>
            <pc:sldMk cId="716791783" sldId="353"/>
            <ac:cxnSpMk id="70" creationId="{A3BD225F-4BEF-469E-8EC3-5387E37867B4}"/>
          </ac:cxnSpMkLst>
        </pc:cxnChg>
        <pc:cxnChg chg="add mod">
          <ac:chgData name="秀樹 辻本" userId="e8b82ab2-0ca7-458e-81db-8287d961b856" providerId="ADAL" clId="{79F861B9-CBB8-4165-941C-AD38C2F4586F}" dt="2022-02-03T15:09:14.576" v="2260" actId="14100"/>
          <ac:cxnSpMkLst>
            <pc:docMk/>
            <pc:sldMk cId="716791783" sldId="353"/>
            <ac:cxnSpMk id="76" creationId="{4E8A42C5-65EF-4F99-94C3-17E0CE946287}"/>
          </ac:cxnSpMkLst>
        </pc:cxnChg>
        <pc:cxnChg chg="add mod">
          <ac:chgData name="秀樹 辻本" userId="e8b82ab2-0ca7-458e-81db-8287d961b856" providerId="ADAL" clId="{79F861B9-CBB8-4165-941C-AD38C2F4586F}" dt="2022-02-03T15:09:39.462" v="2319" actId="14100"/>
          <ac:cxnSpMkLst>
            <pc:docMk/>
            <pc:sldMk cId="716791783" sldId="353"/>
            <ac:cxnSpMk id="77" creationId="{E0202812-2E43-4294-8E3E-7DE313AD306D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A6AAE-AF96-45B7-93DF-94B97D00EC74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85FAB-520E-479D-8C0A-93053ACC1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432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57F6E-F83A-4C2A-B135-6A2CB7E7A161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D300D-A5AC-4A68-B062-FCD4EA1800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36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90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07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45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49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56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1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35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97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38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88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08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70D89-B6C0-4184-B4DD-F0810F844188}" type="datetimeFigureOut">
              <a:rPr kumimoji="1" lang="ja-JP" altLang="en-US" smtClean="0"/>
              <a:t>2022/2/17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81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9726" y="365125"/>
            <a:ext cx="10515600" cy="44878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AI</a:t>
            </a:r>
            <a:r>
              <a:rPr kumimoji="1" lang="ja-JP" altLang="en-US"/>
              <a:t>・機械学習の知識１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9725" y="1000125"/>
            <a:ext cx="11565059" cy="3876675"/>
          </a:xfrm>
        </p:spPr>
        <p:txBody>
          <a:bodyPr>
            <a:normAutofit/>
          </a:bodyPr>
          <a:lstStyle/>
          <a:p>
            <a:r>
              <a:rPr lang="en-US" altLang="ja-JP" dirty="0"/>
              <a:t>AI</a:t>
            </a:r>
            <a:r>
              <a:rPr lang="ja-JP" altLang="en-US"/>
              <a:t>の定義</a:t>
            </a:r>
          </a:p>
          <a:p>
            <a:pPr lvl="1"/>
            <a:r>
              <a:rPr lang="en-US" altLang="ja-JP" dirty="0"/>
              <a:t>AI</a:t>
            </a:r>
            <a:r>
              <a:rPr lang="ja-JP" altLang="en-US"/>
              <a:t>の定義は</a:t>
            </a:r>
            <a:r>
              <a:rPr lang="en-US" altLang="ja-JP"/>
              <a:t>【</a:t>
            </a:r>
            <a:r>
              <a:rPr lang="ja-JP" altLang="en-US"/>
              <a:t>①</a:t>
            </a:r>
            <a:r>
              <a:rPr lang="en-US" altLang="ja-JP"/>
              <a:t>】</a:t>
            </a:r>
            <a:r>
              <a:rPr lang="ja-JP" altLang="en-US"/>
              <a:t>。</a:t>
            </a:r>
          </a:p>
          <a:p>
            <a:pPr lvl="1"/>
            <a:r>
              <a:rPr lang="ja-JP" altLang="en-US"/>
              <a:t>「人間の判断を再現したコンピュータシステム」は</a:t>
            </a:r>
            <a:r>
              <a:rPr lang="en-US" altLang="ja-JP"/>
              <a:t>AI</a:t>
            </a:r>
            <a:r>
              <a:rPr lang="ja-JP" altLang="en-US"/>
              <a:t>と</a:t>
            </a:r>
            <a:r>
              <a:rPr lang="en-US" altLang="ja-JP" dirty="0"/>
              <a:t>【</a:t>
            </a:r>
            <a:r>
              <a:rPr lang="ja-JP" altLang="en-US"/>
              <a:t>②</a:t>
            </a:r>
            <a:r>
              <a:rPr lang="en-US" altLang="ja-JP" dirty="0"/>
              <a:t>】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kumimoji="1" lang="en-US" altLang="ja-JP" dirty="0"/>
              <a:t>AI</a:t>
            </a:r>
            <a:r>
              <a:rPr kumimoji="1" lang="ja-JP" altLang="en-US"/>
              <a:t>の種類</a:t>
            </a:r>
            <a:endParaRPr kumimoji="1" lang="en-US" altLang="ja-JP" dirty="0"/>
          </a:p>
          <a:p>
            <a:pPr lvl="1"/>
            <a:r>
              <a:rPr lang="en-US" altLang="ja-JP" dirty="0"/>
              <a:t>【</a:t>
            </a:r>
            <a:r>
              <a:rPr lang="ja-JP" altLang="en-US"/>
              <a:t>③</a:t>
            </a:r>
            <a:r>
              <a:rPr lang="en-US" altLang="ja-JP" dirty="0"/>
              <a:t>】</a:t>
            </a:r>
          </a:p>
          <a:p>
            <a:pPr lvl="2"/>
            <a:r>
              <a:rPr lang="ja-JP" altLang="en-US"/>
              <a:t>人間のように</a:t>
            </a:r>
            <a:r>
              <a:rPr lang="en-US" altLang="ja-JP" dirty="0"/>
              <a:t>1</a:t>
            </a:r>
            <a:r>
              <a:rPr lang="ja-JP" altLang="en-US"/>
              <a:t>人でさまざまなことに対処できる</a:t>
            </a:r>
            <a:r>
              <a:rPr lang="en-US" altLang="ja-JP" dirty="0"/>
              <a:t>AI</a:t>
            </a:r>
          </a:p>
          <a:p>
            <a:pPr lvl="1"/>
            <a:r>
              <a:rPr lang="en-US" altLang="ja-JP" dirty="0"/>
              <a:t>【</a:t>
            </a:r>
            <a:r>
              <a:rPr lang="ja-JP" altLang="en-US"/>
              <a:t>④</a:t>
            </a:r>
            <a:r>
              <a:rPr lang="en-US" altLang="ja-JP" dirty="0"/>
              <a:t>】</a:t>
            </a:r>
          </a:p>
          <a:p>
            <a:pPr lvl="2"/>
            <a:r>
              <a:rPr lang="ja-JP" altLang="en-US"/>
              <a:t>特定の領域でのみ、人間と同等以上の判断を行う</a:t>
            </a:r>
            <a:r>
              <a:rPr lang="en-US" altLang="ja-JP" dirty="0"/>
              <a:t>A</a:t>
            </a:r>
            <a:br>
              <a:rPr lang="en-US" altLang="ja-JP" dirty="0"/>
            </a:br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641135"/>
              </p:ext>
            </p:extLst>
          </p:nvPr>
        </p:nvGraphicFramePr>
        <p:xfrm>
          <a:off x="9580191" y="4203224"/>
          <a:ext cx="2324594" cy="248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73">
                  <a:extLst>
                    <a:ext uri="{9D8B030D-6E8A-4147-A177-3AD203B41FA5}">
                      <a16:colId xmlns:a16="http://schemas.microsoft.com/office/drawing/2014/main" val="1389892261"/>
                    </a:ext>
                  </a:extLst>
                </a:gridCol>
                <a:gridCol w="1637321">
                  <a:extLst>
                    <a:ext uri="{9D8B030D-6E8A-4147-A177-3AD203B41FA5}">
                      <a16:colId xmlns:a16="http://schemas.microsoft.com/office/drawing/2014/main" val="3440095846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解答欄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420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ない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288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呼べる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193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強い</a:t>
                      </a:r>
                      <a:r>
                        <a:rPr kumimoji="1" lang="en-US" altLang="ja-JP">
                          <a:solidFill>
                            <a:sysClr val="windowText" lastClr="000000"/>
                          </a:solidFill>
                        </a:rPr>
                        <a:t>AI</a:t>
                      </a:r>
                    </a:p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（特化型</a:t>
                      </a:r>
                      <a:r>
                        <a:rPr kumimoji="1" lang="en-US" altLang="ja-JP">
                          <a:solidFill>
                            <a:sysClr val="windowText" lastClr="000000"/>
                          </a:solidFill>
                        </a:rPr>
                        <a:t>AI</a:t>
                      </a:r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36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弱い</a:t>
                      </a:r>
                      <a:r>
                        <a:rPr kumimoji="1" lang="en-US" altLang="ja-JP">
                          <a:solidFill>
                            <a:sysClr val="windowText" lastClr="000000"/>
                          </a:solidFill>
                        </a:rPr>
                        <a:t>AI</a:t>
                      </a:r>
                    </a:p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（汎用型</a:t>
                      </a:r>
                      <a:r>
                        <a:rPr kumimoji="1" lang="en-US" altLang="ja-JP">
                          <a:solidFill>
                            <a:sysClr val="windowText" lastClr="000000"/>
                          </a:solidFill>
                        </a:rPr>
                        <a:t>AI</a:t>
                      </a:r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517112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15272"/>
              </p:ext>
            </p:extLst>
          </p:nvPr>
        </p:nvGraphicFramePr>
        <p:xfrm>
          <a:off x="850900" y="5228114"/>
          <a:ext cx="7848599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5943">
                  <a:extLst>
                    <a:ext uri="{9D8B030D-6E8A-4147-A177-3AD203B41FA5}">
                      <a16:colId xmlns:a16="http://schemas.microsoft.com/office/drawing/2014/main" val="4022916876"/>
                    </a:ext>
                  </a:extLst>
                </a:gridCol>
                <a:gridCol w="2615943">
                  <a:extLst>
                    <a:ext uri="{9D8B030D-6E8A-4147-A177-3AD203B41FA5}">
                      <a16:colId xmlns:a16="http://schemas.microsoft.com/office/drawing/2014/main" val="2057390857"/>
                    </a:ext>
                  </a:extLst>
                </a:gridCol>
                <a:gridCol w="2616713">
                  <a:extLst>
                    <a:ext uri="{9D8B030D-6E8A-4147-A177-3AD203B41FA5}">
                      <a16:colId xmlns:a16="http://schemas.microsoft.com/office/drawing/2014/main" val="199255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教師あり学習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教師なし学習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1" kern="105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font468"/>
                        </a:rPr>
                        <a:t>学習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53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過学習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特徴量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呼べない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058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ディープラーニング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弱い</a:t>
                      </a: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</a:t>
                      </a: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（特化型</a:t>
                      </a: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</a:t>
                      </a: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強い</a:t>
                      </a: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AI(</a:t>
                      </a: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汎用型</a:t>
                      </a: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AI)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803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教師データ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テストデータ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検証データ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901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正解データ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訓練データ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呼べる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717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ある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ない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モデル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306896"/>
                  </a:ext>
                </a:extLst>
              </a:tr>
            </a:tbl>
          </a:graphicData>
        </a:graphic>
      </p:graphicFrame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339726" y="4796314"/>
            <a:ext cx="1514474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b="1"/>
              <a:t>選択用語</a:t>
            </a:r>
          </a:p>
        </p:txBody>
      </p:sp>
    </p:spTree>
    <p:extLst>
      <p:ext uri="{BB962C8B-B14F-4D97-AF65-F5344CB8AC3E}">
        <p14:creationId xmlns:p14="http://schemas.microsoft.com/office/powerpoint/2010/main" val="150731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9726" y="365125"/>
            <a:ext cx="10515600" cy="448786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AI</a:t>
            </a:r>
            <a:r>
              <a:rPr lang="ja-JP" altLang="en-US"/>
              <a:t>・機械学習</a:t>
            </a:r>
            <a:r>
              <a:rPr kumimoji="1" lang="ja-JP" altLang="en-US"/>
              <a:t>の知識２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9726" y="1000125"/>
            <a:ext cx="9347200" cy="3876675"/>
          </a:xfrm>
        </p:spPr>
        <p:txBody>
          <a:bodyPr>
            <a:normAutofit/>
          </a:bodyPr>
          <a:lstStyle/>
          <a:p>
            <a:r>
              <a:rPr lang="ja-JP" altLang="en-US"/>
              <a:t>機械学習の手法</a:t>
            </a:r>
          </a:p>
          <a:p>
            <a:pPr lvl="1"/>
            <a:r>
              <a:rPr lang="en-US" altLang="ja-JP"/>
              <a:t>【</a:t>
            </a:r>
            <a:r>
              <a:rPr lang="ja-JP" altLang="en-US"/>
              <a:t>①</a:t>
            </a:r>
            <a:r>
              <a:rPr lang="en-US" altLang="ja-JP"/>
              <a:t>】</a:t>
            </a:r>
            <a:endParaRPr lang="ja-JP" altLang="en-US"/>
          </a:p>
          <a:p>
            <a:pPr lvl="2"/>
            <a:r>
              <a:rPr lang="ja-JP" altLang="en-US"/>
              <a:t>入力データから関係のある別データを求める。</a:t>
            </a:r>
          </a:p>
          <a:p>
            <a:pPr lvl="2"/>
            <a:r>
              <a:rPr lang="ja-JP" altLang="en-US"/>
              <a:t>入力と答えのデータのペアとなる</a:t>
            </a:r>
            <a:r>
              <a:rPr lang="en-US" altLang="ja-JP"/>
              <a:t>【</a:t>
            </a:r>
            <a:r>
              <a:rPr lang="ja-JP" altLang="en-US"/>
              <a:t>②</a:t>
            </a:r>
            <a:r>
              <a:rPr lang="en-US" altLang="ja-JP"/>
              <a:t>】</a:t>
            </a:r>
            <a:r>
              <a:rPr lang="ja-JP" altLang="en-US"/>
              <a:t>をコンピュータに大量に渡し、データ間の法則を探させる。</a:t>
            </a:r>
          </a:p>
          <a:p>
            <a:pPr lvl="2"/>
            <a:r>
              <a:rPr lang="ja-JP" altLang="en-US"/>
              <a:t>入力のことを</a:t>
            </a:r>
            <a:r>
              <a:rPr lang="en-US" altLang="ja-JP"/>
              <a:t>【</a:t>
            </a:r>
            <a:r>
              <a:rPr lang="ja-JP" altLang="en-US"/>
              <a:t>③</a:t>
            </a:r>
            <a:r>
              <a:rPr lang="en-US" altLang="ja-JP"/>
              <a:t>】</a:t>
            </a:r>
            <a:r>
              <a:rPr lang="ja-JP" altLang="en-US"/>
              <a:t>や説明変数などのように呼ぶ。</a:t>
            </a:r>
          </a:p>
          <a:p>
            <a:pPr lvl="2"/>
            <a:r>
              <a:rPr lang="ja-JP" altLang="en-US"/>
              <a:t>答えのことを</a:t>
            </a:r>
            <a:r>
              <a:rPr lang="en-US" altLang="ja-JP"/>
              <a:t>【</a:t>
            </a:r>
            <a:r>
              <a:rPr lang="ja-JP" altLang="en-US"/>
              <a:t>④</a:t>
            </a:r>
            <a:r>
              <a:rPr lang="en-US" altLang="ja-JP"/>
              <a:t>】</a:t>
            </a:r>
            <a:r>
              <a:rPr lang="ja-JP" altLang="en-US"/>
              <a:t>や目的変数などのように呼ぶ。</a:t>
            </a:r>
            <a:endParaRPr lang="en-US" altLang="ja-JP"/>
          </a:p>
          <a:p>
            <a:pPr lvl="1"/>
            <a:r>
              <a:rPr lang="en-US" altLang="ja-JP"/>
              <a:t>【</a:t>
            </a:r>
            <a:r>
              <a:rPr lang="ja-JP" altLang="en-US"/>
              <a:t>⑤</a:t>
            </a:r>
            <a:r>
              <a:rPr lang="en-US" altLang="ja-JP"/>
              <a:t>】</a:t>
            </a:r>
          </a:p>
          <a:p>
            <a:pPr lvl="2"/>
            <a:r>
              <a:rPr lang="ja-JP" altLang="en-US"/>
              <a:t>入力データ同士の特性を分析し、グループ分け、情報を要約する。</a:t>
            </a:r>
          </a:p>
          <a:p>
            <a:pPr lvl="2"/>
            <a:r>
              <a:rPr lang="ja-JP" altLang="en-US"/>
              <a:t>入力データだけをコンピュータに大量に渡し、データ同士の法則を探させる。</a:t>
            </a: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CE0F7B16-98F5-4DE5-AED4-8F08A0CD6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90272"/>
              </p:ext>
            </p:extLst>
          </p:nvPr>
        </p:nvGraphicFramePr>
        <p:xfrm>
          <a:off x="9580191" y="4203224"/>
          <a:ext cx="2324594" cy="230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73">
                  <a:extLst>
                    <a:ext uri="{9D8B030D-6E8A-4147-A177-3AD203B41FA5}">
                      <a16:colId xmlns:a16="http://schemas.microsoft.com/office/drawing/2014/main" val="1389892261"/>
                    </a:ext>
                  </a:extLst>
                </a:gridCol>
                <a:gridCol w="1637321">
                  <a:extLst>
                    <a:ext uri="{9D8B030D-6E8A-4147-A177-3AD203B41FA5}">
                      <a16:colId xmlns:a16="http://schemas.microsoft.com/office/drawing/2014/main" val="3440095846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解答欄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420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教師あり学習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288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教師データ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193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特徴量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36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正解データ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517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教師なし学習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384935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22F507A-FADF-43A5-89BA-E689D735F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76637"/>
              </p:ext>
            </p:extLst>
          </p:nvPr>
        </p:nvGraphicFramePr>
        <p:xfrm>
          <a:off x="850900" y="5228114"/>
          <a:ext cx="7848599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5943">
                  <a:extLst>
                    <a:ext uri="{9D8B030D-6E8A-4147-A177-3AD203B41FA5}">
                      <a16:colId xmlns:a16="http://schemas.microsoft.com/office/drawing/2014/main" val="4022916876"/>
                    </a:ext>
                  </a:extLst>
                </a:gridCol>
                <a:gridCol w="2615943">
                  <a:extLst>
                    <a:ext uri="{9D8B030D-6E8A-4147-A177-3AD203B41FA5}">
                      <a16:colId xmlns:a16="http://schemas.microsoft.com/office/drawing/2014/main" val="2057390857"/>
                    </a:ext>
                  </a:extLst>
                </a:gridCol>
                <a:gridCol w="2616713">
                  <a:extLst>
                    <a:ext uri="{9D8B030D-6E8A-4147-A177-3AD203B41FA5}">
                      <a16:colId xmlns:a16="http://schemas.microsoft.com/office/drawing/2014/main" val="199255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教師あり学習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教師なし学習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1" kern="105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font468"/>
                        </a:rPr>
                        <a:t>学習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53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過学習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特徴量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呼べない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058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ディープラーニング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弱い</a:t>
                      </a: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</a:t>
                      </a: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（特化型</a:t>
                      </a: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</a:t>
                      </a: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強い</a:t>
                      </a: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AI(</a:t>
                      </a: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汎用型</a:t>
                      </a: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AI)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803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教師データ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テストデータ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検証データ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901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正解データ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訓練データ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呼べる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717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ある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ない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モデル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306896"/>
                  </a:ext>
                </a:extLst>
              </a:tr>
            </a:tbl>
          </a:graphicData>
        </a:graphic>
      </p:graphicFrame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531C9A66-9F03-4089-819A-5C730FE9A9DD}"/>
              </a:ext>
            </a:extLst>
          </p:cNvPr>
          <p:cNvSpPr txBox="1">
            <a:spLocks/>
          </p:cNvSpPr>
          <p:nvPr/>
        </p:nvSpPr>
        <p:spPr>
          <a:xfrm>
            <a:off x="339726" y="4796314"/>
            <a:ext cx="1514474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b="1"/>
              <a:t>選択用語</a:t>
            </a:r>
          </a:p>
        </p:txBody>
      </p:sp>
    </p:spTree>
    <p:extLst>
      <p:ext uri="{BB962C8B-B14F-4D97-AF65-F5344CB8AC3E}">
        <p14:creationId xmlns:p14="http://schemas.microsoft.com/office/powerpoint/2010/main" val="181008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9726" y="365125"/>
            <a:ext cx="10515600" cy="448786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AI</a:t>
            </a:r>
            <a:r>
              <a:rPr lang="ja-JP" altLang="en-US"/>
              <a:t>・機械学習</a:t>
            </a:r>
            <a:r>
              <a:rPr kumimoji="1" lang="ja-JP" altLang="en-US"/>
              <a:t>の知識３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9726" y="1000125"/>
            <a:ext cx="9347200" cy="3876675"/>
          </a:xfrm>
        </p:spPr>
        <p:txBody>
          <a:bodyPr>
            <a:normAutofit/>
          </a:bodyPr>
          <a:lstStyle/>
          <a:p>
            <a:r>
              <a:rPr lang="ja-JP" altLang="en-US"/>
              <a:t>用語</a:t>
            </a:r>
          </a:p>
          <a:p>
            <a:pPr lvl="1"/>
            <a:r>
              <a:rPr lang="ja-JP" altLang="en-US"/>
              <a:t>コンピュータが見つけ出すデータ間の法則のことを</a:t>
            </a:r>
            <a:r>
              <a:rPr lang="en-US" altLang="ja-JP"/>
              <a:t>【</a:t>
            </a:r>
            <a:r>
              <a:rPr lang="ja-JP" altLang="en-US"/>
              <a:t>①</a:t>
            </a:r>
            <a:r>
              <a:rPr lang="en-US" altLang="ja-JP"/>
              <a:t>】</a:t>
            </a:r>
            <a:r>
              <a:rPr lang="ja-JP" altLang="en-US"/>
              <a:t>と呼ぶ。</a:t>
            </a:r>
          </a:p>
          <a:p>
            <a:pPr lvl="1"/>
            <a:r>
              <a:rPr lang="ja-JP" altLang="en-US"/>
              <a:t>この法則を明確にする過程のことを</a:t>
            </a:r>
            <a:r>
              <a:rPr lang="en-US" altLang="ja-JP"/>
              <a:t>【</a:t>
            </a:r>
            <a:r>
              <a:rPr lang="ja-JP" altLang="en-US"/>
              <a:t>②</a:t>
            </a:r>
            <a:r>
              <a:rPr lang="en-US" altLang="ja-JP"/>
              <a:t>】</a:t>
            </a:r>
            <a:r>
              <a:rPr lang="ja-JP" altLang="en-US"/>
              <a:t>と呼ぶ。</a:t>
            </a:r>
            <a:endParaRPr lang="en-US" altLang="ja-JP"/>
          </a:p>
          <a:p>
            <a:pPr lvl="1"/>
            <a:r>
              <a:rPr lang="ja-JP" altLang="en-US"/>
              <a:t>学習で使用したデータでは予測精度が高いが、未知のデータでは予測精度が低くなる状態のことを</a:t>
            </a:r>
            <a:r>
              <a:rPr lang="en-US" altLang="ja-JP"/>
              <a:t>【</a:t>
            </a:r>
            <a:r>
              <a:rPr lang="ja-JP" altLang="en-US"/>
              <a:t>③</a:t>
            </a:r>
            <a:r>
              <a:rPr lang="en-US" altLang="ja-JP"/>
              <a:t>】</a:t>
            </a:r>
            <a:r>
              <a:rPr lang="ja-JP" altLang="en-US"/>
              <a:t>と呼ぶ。</a:t>
            </a:r>
            <a:endParaRPr lang="en-US" altLang="ja-JP"/>
          </a:p>
          <a:p>
            <a:pPr lvl="1"/>
            <a:r>
              <a:rPr lang="en-US" altLang="ja-JP"/>
              <a:t>【</a:t>
            </a:r>
            <a:r>
              <a:rPr lang="ja-JP" altLang="en-US"/>
              <a:t>③</a:t>
            </a:r>
            <a:r>
              <a:rPr lang="en-US" altLang="ja-JP"/>
              <a:t>】</a:t>
            </a:r>
            <a:r>
              <a:rPr lang="ja-JP" altLang="en-US"/>
              <a:t>の状態になるのを避けつつ予測性能を向上させるため、一般的にデータを</a:t>
            </a:r>
            <a:r>
              <a:rPr lang="en-US" altLang="ja-JP"/>
              <a:t>【</a:t>
            </a:r>
            <a:r>
              <a:rPr lang="ja-JP" altLang="en-US"/>
              <a:t>④</a:t>
            </a:r>
            <a:r>
              <a:rPr lang="en-US" altLang="ja-JP"/>
              <a:t>】</a:t>
            </a:r>
            <a:r>
              <a:rPr lang="ja-JP" altLang="en-US"/>
              <a:t>、</a:t>
            </a:r>
            <a:r>
              <a:rPr lang="en-US" altLang="ja-JP"/>
              <a:t>【</a:t>
            </a:r>
            <a:r>
              <a:rPr lang="ja-JP" altLang="en-US"/>
              <a:t>⑤</a:t>
            </a:r>
            <a:r>
              <a:rPr lang="en-US" altLang="ja-JP"/>
              <a:t>】</a:t>
            </a:r>
            <a:r>
              <a:rPr lang="ja-JP" altLang="en-US"/>
              <a:t>、</a:t>
            </a:r>
            <a:r>
              <a:rPr lang="en-US" altLang="ja-JP"/>
              <a:t>【</a:t>
            </a:r>
            <a:r>
              <a:rPr lang="ja-JP" altLang="en-US"/>
              <a:t>⑥</a:t>
            </a:r>
            <a:r>
              <a:rPr lang="en-US" altLang="ja-JP"/>
              <a:t>】</a:t>
            </a:r>
            <a:r>
              <a:rPr lang="ja-JP" altLang="en-US"/>
              <a:t>に分割する。</a:t>
            </a: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8BF3C41-ADDD-4EF0-8301-AE0C11F16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729572"/>
              </p:ext>
            </p:extLst>
          </p:nvPr>
        </p:nvGraphicFramePr>
        <p:xfrm>
          <a:off x="9580191" y="4020344"/>
          <a:ext cx="2324594" cy="2670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73">
                  <a:extLst>
                    <a:ext uri="{9D8B030D-6E8A-4147-A177-3AD203B41FA5}">
                      <a16:colId xmlns:a16="http://schemas.microsoft.com/office/drawing/2014/main" val="1389892261"/>
                    </a:ext>
                  </a:extLst>
                </a:gridCol>
                <a:gridCol w="1637321">
                  <a:extLst>
                    <a:ext uri="{9D8B030D-6E8A-4147-A177-3AD203B41FA5}">
                      <a16:colId xmlns:a16="http://schemas.microsoft.com/office/drawing/2014/main" val="3440095846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解答欄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420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モデル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288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学習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193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過学習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36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訓練データ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517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検証データ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96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テストデータ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008132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6768F502-0DFA-4F7C-BA4B-3F48405D8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247743"/>
              </p:ext>
            </p:extLst>
          </p:nvPr>
        </p:nvGraphicFramePr>
        <p:xfrm>
          <a:off x="850900" y="5228114"/>
          <a:ext cx="7848599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5943">
                  <a:extLst>
                    <a:ext uri="{9D8B030D-6E8A-4147-A177-3AD203B41FA5}">
                      <a16:colId xmlns:a16="http://schemas.microsoft.com/office/drawing/2014/main" val="4022916876"/>
                    </a:ext>
                  </a:extLst>
                </a:gridCol>
                <a:gridCol w="2615943">
                  <a:extLst>
                    <a:ext uri="{9D8B030D-6E8A-4147-A177-3AD203B41FA5}">
                      <a16:colId xmlns:a16="http://schemas.microsoft.com/office/drawing/2014/main" val="2057390857"/>
                    </a:ext>
                  </a:extLst>
                </a:gridCol>
                <a:gridCol w="2616713">
                  <a:extLst>
                    <a:ext uri="{9D8B030D-6E8A-4147-A177-3AD203B41FA5}">
                      <a16:colId xmlns:a16="http://schemas.microsoft.com/office/drawing/2014/main" val="199255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教師あり学習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教師なし学習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1" kern="105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font468"/>
                        </a:rPr>
                        <a:t>学習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53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過学習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特徴量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呼べない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058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ディープラーニング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弱い</a:t>
                      </a: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</a:t>
                      </a: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（特化型</a:t>
                      </a: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</a:t>
                      </a: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強い</a:t>
                      </a: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AI(</a:t>
                      </a: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汎用型</a:t>
                      </a: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AI)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803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教師データ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テストデータ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検証データ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901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正解データ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訓練データ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呼べる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717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ある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ない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モデル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306896"/>
                  </a:ext>
                </a:extLst>
              </a:tr>
            </a:tbl>
          </a:graphicData>
        </a:graphic>
      </p:graphicFrame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F3A9807A-8927-4BE0-B032-E212C9B4725B}"/>
              </a:ext>
            </a:extLst>
          </p:cNvPr>
          <p:cNvSpPr txBox="1">
            <a:spLocks/>
          </p:cNvSpPr>
          <p:nvPr/>
        </p:nvSpPr>
        <p:spPr>
          <a:xfrm>
            <a:off x="339726" y="4796314"/>
            <a:ext cx="1514474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b="1"/>
              <a:t>選択用語</a:t>
            </a:r>
          </a:p>
        </p:txBody>
      </p:sp>
    </p:spTree>
    <p:extLst>
      <p:ext uri="{BB962C8B-B14F-4D97-AF65-F5344CB8AC3E}">
        <p14:creationId xmlns:p14="http://schemas.microsoft.com/office/powerpoint/2010/main" val="297290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9726" y="365125"/>
            <a:ext cx="10515600" cy="448786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AI</a:t>
            </a:r>
            <a:r>
              <a:rPr lang="ja-JP" altLang="en-US"/>
              <a:t>・機械学習</a:t>
            </a:r>
            <a:r>
              <a:rPr kumimoji="1" lang="ja-JP" altLang="en-US"/>
              <a:t>の知識４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30008"/>
              </p:ext>
            </p:extLst>
          </p:nvPr>
        </p:nvGraphicFramePr>
        <p:xfrm>
          <a:off x="6754020" y="2097127"/>
          <a:ext cx="5018880" cy="263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583">
                  <a:extLst>
                    <a:ext uri="{9D8B030D-6E8A-4147-A177-3AD203B41FA5}">
                      <a16:colId xmlns:a16="http://schemas.microsoft.com/office/drawing/2014/main" val="1389892261"/>
                    </a:ext>
                  </a:extLst>
                </a:gridCol>
                <a:gridCol w="2845297">
                  <a:extLst>
                    <a:ext uri="{9D8B030D-6E8A-4147-A177-3AD203B41FA5}">
                      <a16:colId xmlns:a16="http://schemas.microsoft.com/office/drawing/2014/main" val="3440095846"/>
                    </a:ext>
                  </a:extLst>
                </a:gridCol>
              </a:tblGrid>
              <a:tr h="1778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作業ステップ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当てはまる作業例の記号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420780"/>
                  </a:ext>
                </a:extLst>
              </a:tr>
              <a:tr h="4538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目的の明確化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</a:t>
                      </a:r>
                      <a:endParaRPr kumimoji="1" lang="ja-JP" altLang="en-US" b="0">
                        <a:solidFill>
                          <a:sysClr val="windowText" lastClr="00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288354"/>
                  </a:ext>
                </a:extLst>
              </a:tr>
              <a:tr h="4538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データの収集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r>
                        <a:rPr kumimoji="1" lang="ja-JP" altLang="en-US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、</a:t>
                      </a:r>
                      <a:r>
                        <a:rPr kumimoji="1" lang="en-US" altLang="ja-JP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r>
                        <a:rPr kumimoji="1" lang="ja-JP" altLang="en-US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、</a:t>
                      </a:r>
                      <a:r>
                        <a:rPr kumimoji="1" lang="en-US" altLang="ja-JP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</a:t>
                      </a:r>
                      <a:endParaRPr kumimoji="1" lang="ja-JP" altLang="en-US" b="0">
                        <a:solidFill>
                          <a:sysClr val="windowText" lastClr="00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193856"/>
                  </a:ext>
                </a:extLst>
              </a:tr>
              <a:tr h="4538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前処理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r>
                        <a:rPr kumimoji="1" lang="ja-JP" altLang="en-US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、</a:t>
                      </a:r>
                      <a:r>
                        <a:rPr kumimoji="1" lang="en-US" altLang="ja-JP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r>
                        <a:rPr kumimoji="1" lang="ja-JP" altLang="en-US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、</a:t>
                      </a:r>
                      <a:r>
                        <a:rPr kumimoji="1" lang="en-US" altLang="ja-JP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</a:t>
                      </a:r>
                      <a:r>
                        <a:rPr kumimoji="1" lang="ja-JP" altLang="en-US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、</a:t>
                      </a:r>
                      <a:r>
                        <a:rPr kumimoji="1" lang="en-US" altLang="ja-JP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</a:t>
                      </a:r>
                      <a:endParaRPr kumimoji="1" lang="ja-JP" altLang="en-US" b="0">
                        <a:solidFill>
                          <a:sysClr val="windowText" lastClr="00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36575"/>
                  </a:ext>
                </a:extLst>
              </a:tr>
              <a:tr h="4538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学習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</a:t>
                      </a:r>
                      <a:endParaRPr kumimoji="1" lang="ja-JP" altLang="en-US" b="0">
                        <a:solidFill>
                          <a:sysClr val="windowText" lastClr="00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517112"/>
                  </a:ext>
                </a:extLst>
              </a:tr>
              <a:tr h="4538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モデルの評価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b="0">
                        <a:solidFill>
                          <a:sysClr val="windowText" lastClr="00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104608"/>
                  </a:ext>
                </a:extLst>
              </a:tr>
            </a:tbl>
          </a:graphicData>
        </a:graphic>
      </p:graphicFrame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07195" y="1358463"/>
            <a:ext cx="2403474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b="1">
                <a:latin typeface="メイリオ" panose="020B0604030504040204" pitchFamily="50" charset="-128"/>
                <a:ea typeface="メイリオ" panose="020B0604030504040204" pitchFamily="50" charset="-128"/>
              </a:rPr>
              <a:t>作業例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39726" y="185376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UcParenR"/>
            </a:pPr>
            <a:r>
              <a:rPr lang="ja-JP" altLang="en-US">
                <a:solidFill>
                  <a:srgbClr val="21212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社内の部門からデータを取り寄せる</a:t>
            </a:r>
            <a:endParaRPr lang="en-US" altLang="ja-JP">
              <a:solidFill>
                <a:srgbClr val="21212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UcParenR"/>
            </a:pPr>
            <a:r>
              <a:rPr lang="ja-JP" altLang="en-US">
                <a:solidFill>
                  <a:srgbClr val="21212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データを、学習やチューニングで使用する「訓練データ」「検証データ」と、性能評価で使用する「テストデータ」に分割する</a:t>
            </a:r>
            <a:endParaRPr lang="en-US" altLang="ja-JP">
              <a:solidFill>
                <a:srgbClr val="21212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UcParenR"/>
            </a:pPr>
            <a:r>
              <a:rPr lang="ja-JP" altLang="en-US">
                <a:solidFill>
                  <a:srgbClr val="21212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欠損値や外れ値を対処する</a:t>
            </a:r>
            <a:endParaRPr lang="en-US" altLang="ja-JP">
              <a:solidFill>
                <a:srgbClr val="21212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UcParenR"/>
            </a:pPr>
            <a:r>
              <a:rPr lang="ja-JP" altLang="en-US">
                <a:solidFill>
                  <a:srgbClr val="21212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正解率や誤差などから、</a:t>
            </a:r>
            <a:r>
              <a:rPr lang="en-US" altLang="ja-JP">
                <a:solidFill>
                  <a:srgbClr val="21212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>
                <a:solidFill>
                  <a:srgbClr val="21212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の性能が目標に至っているか判断する</a:t>
            </a:r>
            <a:endParaRPr lang="en-US" altLang="ja-JP">
              <a:solidFill>
                <a:srgbClr val="21212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UcParenR"/>
            </a:pPr>
            <a:r>
              <a:rPr lang="ja-JP" altLang="en-US">
                <a:solidFill>
                  <a:srgbClr val="21212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業者からデータを購入する</a:t>
            </a:r>
            <a:endParaRPr lang="en-US" altLang="ja-JP">
              <a:solidFill>
                <a:srgbClr val="21212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UcParenR"/>
            </a:pPr>
            <a:r>
              <a:rPr lang="ja-JP" altLang="en-US">
                <a:solidFill>
                  <a:srgbClr val="21212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課題解決に機械学習を用いるかを判断する</a:t>
            </a:r>
            <a:endParaRPr lang="en-US" altLang="ja-JP">
              <a:solidFill>
                <a:srgbClr val="21212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UcParenR"/>
            </a:pPr>
            <a:r>
              <a:rPr lang="ja-JP" altLang="en-US">
                <a:solidFill>
                  <a:srgbClr val="21212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収集した複数のデータを結合する</a:t>
            </a:r>
            <a:endParaRPr lang="en-US" altLang="ja-JP">
              <a:solidFill>
                <a:srgbClr val="21212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UcParenR"/>
            </a:pPr>
            <a:r>
              <a:rPr lang="ja-JP" altLang="en-US">
                <a:solidFill>
                  <a:srgbClr val="21212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モデルにデータを与えて法則を見つけ出させる</a:t>
            </a:r>
            <a:endParaRPr lang="en-US" altLang="ja-JP">
              <a:solidFill>
                <a:srgbClr val="21212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UcParenR"/>
            </a:pPr>
            <a:r>
              <a:rPr lang="ja-JP" altLang="en-US">
                <a:solidFill>
                  <a:srgbClr val="21212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インターネット上で公開されているオープンデータを取得する</a:t>
            </a:r>
            <a:endParaRPr lang="en-US" altLang="ja-JP">
              <a:solidFill>
                <a:srgbClr val="21212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UcParenR"/>
            </a:pPr>
            <a:r>
              <a:rPr lang="ja-JP" altLang="en-US">
                <a:solidFill>
                  <a:srgbClr val="21212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特徴量として使用する項目を決める</a:t>
            </a:r>
            <a:endParaRPr lang="ja-JP" altLang="en-US" b="0" i="0">
              <a:solidFill>
                <a:srgbClr val="21212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54230" y="1358463"/>
            <a:ext cx="6696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左記の作業例を、実施する作業ステップに当てはめてください</a:t>
            </a:r>
            <a:endParaRPr lang="en-US" altLang="ja-JP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754020" y="172779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>
                <a:solidFill>
                  <a:sysClr val="windowText" lastClr="000000"/>
                </a:solidFill>
              </a:rPr>
              <a:t>解答欄</a:t>
            </a:r>
          </a:p>
        </p:txBody>
      </p:sp>
    </p:spTree>
    <p:extLst>
      <p:ext uri="{BB962C8B-B14F-4D97-AF65-F5344CB8AC3E}">
        <p14:creationId xmlns:p14="http://schemas.microsoft.com/office/powerpoint/2010/main" val="387549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838200" y="4080310"/>
            <a:ext cx="8582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初めの分岐条件として「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male</a:t>
            </a:r>
            <a:r>
              <a:rPr lang="ja-JP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」列の閾値を答えなさい。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ja-JP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下記条件式の空欄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b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male </a:t>
            </a:r>
            <a:r>
              <a:rPr lang="ja-JP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≦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空欄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あるデータの</a:t>
            </a:r>
            <a:r>
              <a:rPr lang="ja-JP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male</a:t>
            </a:r>
            <a:r>
              <a:rPr lang="ja-JP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」列が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1.0</a:t>
            </a:r>
            <a:r>
              <a:rPr lang="ja-JP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だった場合、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初めの分岐条件の</a:t>
            </a:r>
            <a:r>
              <a:rPr lang="ja-JP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次に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ja-JP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どの列を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条件として使用</a:t>
            </a:r>
            <a:r>
              <a:rPr lang="ja-JP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するか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b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下記から選択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して記号を</a:t>
            </a:r>
            <a:r>
              <a:rPr lang="ja-JP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答えなさい。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選択肢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　ア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)male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　イ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)Pclass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　ウ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)Age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　エ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)Fare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　オ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)SibSp</a:t>
            </a:r>
          </a:p>
        </p:txBody>
      </p:sp>
      <p:pic>
        <p:nvPicPr>
          <p:cNvPr id="15" name="図 1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55"/>
          <a:stretch/>
        </p:blipFill>
        <p:spPr>
          <a:xfrm>
            <a:off x="1786062" y="1479191"/>
            <a:ext cx="7477208" cy="2149834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688305" y="1610494"/>
            <a:ext cx="513711" cy="171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2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88306" y="1557991"/>
            <a:ext cx="43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/>
              <a:t>0.7</a:t>
            </a:r>
            <a:endParaRPr kumimoji="1" lang="ja-JP" altLang="en-US" sz="1200" b="1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624563"/>
              </p:ext>
            </p:extLst>
          </p:nvPr>
        </p:nvGraphicFramePr>
        <p:xfrm>
          <a:off x="10166348" y="3629025"/>
          <a:ext cx="1825626" cy="279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52">
                  <a:extLst>
                    <a:ext uri="{9D8B030D-6E8A-4147-A177-3AD203B41FA5}">
                      <a16:colId xmlns:a16="http://schemas.microsoft.com/office/drawing/2014/main" val="1389892261"/>
                    </a:ext>
                  </a:extLst>
                </a:gridCol>
                <a:gridCol w="1285874">
                  <a:extLst>
                    <a:ext uri="{9D8B030D-6E8A-4147-A177-3AD203B41FA5}">
                      <a16:colId xmlns:a16="http://schemas.microsoft.com/office/drawing/2014/main" val="3440095846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解答欄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420780"/>
                  </a:ext>
                </a:extLst>
              </a:tr>
              <a:tr h="10669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ysClr val="windowText" lastClr="000000"/>
                          </a:solidFill>
                        </a:rPr>
                        <a:t>0.7</a:t>
                      </a:r>
                      <a:endParaRPr kumimoji="1" lang="ja-JP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288354"/>
                  </a:ext>
                </a:extLst>
              </a:tr>
              <a:tr h="124765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193856"/>
                  </a:ext>
                </a:extLst>
              </a:tr>
            </a:tbl>
          </a:graphicData>
        </a:graphic>
      </p:graphicFrame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9726" y="365125"/>
            <a:ext cx="10515600" cy="448786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決定木の読み取り</a:t>
            </a:r>
          </a:p>
        </p:txBody>
      </p:sp>
    </p:spTree>
    <p:extLst>
      <p:ext uri="{BB962C8B-B14F-4D97-AF65-F5344CB8AC3E}">
        <p14:creationId xmlns:p14="http://schemas.microsoft.com/office/powerpoint/2010/main" val="416864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42572BD3545284CA8A8AAD5733B065C" ma:contentTypeVersion="5" ma:contentTypeDescription="新しいドキュメントを作成します。" ma:contentTypeScope="" ma:versionID="fe0d28ffa9be5659ba5ff2986077678f">
  <xsd:schema xmlns:xsd="http://www.w3.org/2001/XMLSchema" xmlns:xs="http://www.w3.org/2001/XMLSchema" xmlns:p="http://schemas.microsoft.com/office/2006/metadata/properties" xmlns:ns2="3b564eba-d386-4700-952d-9e1c1bd70ae3" targetNamespace="http://schemas.microsoft.com/office/2006/metadata/properties" ma:root="true" ma:fieldsID="7bddc98db75da6bc6d8a2d0c80cf8f7c" ns2:_="">
    <xsd:import namespace="3b564eba-d386-4700-952d-9e1c1bd70a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564eba-d386-4700-952d-9e1c1bd70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A0FE85-9D81-4B9F-A457-1D2BB61E7DCB}"/>
</file>

<file path=customXml/itemProps2.xml><?xml version="1.0" encoding="utf-8"?>
<ds:datastoreItem xmlns:ds="http://schemas.openxmlformats.org/officeDocument/2006/customXml" ds:itemID="{412293AC-6C55-44F8-8075-45D9DCC36F65}"/>
</file>

<file path=customXml/itemProps3.xml><?xml version="1.0" encoding="utf-8"?>
<ds:datastoreItem xmlns:ds="http://schemas.openxmlformats.org/officeDocument/2006/customXml" ds:itemID="{8911BDDE-2AE9-4E4A-BB4B-080DBB553C93}"/>
</file>

<file path=docProps/app.xml><?xml version="1.0" encoding="utf-8"?>
<Properties xmlns="http://schemas.openxmlformats.org/officeDocument/2006/extended-properties" xmlns:vt="http://schemas.openxmlformats.org/officeDocument/2006/docPropsVTypes">
  <TotalTime>2828</TotalTime>
  <Words>726</Words>
  <Application>Microsoft Office PowerPoint</Application>
  <PresentationFormat>ワイド画面</PresentationFormat>
  <Paragraphs>160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Office テーマ</vt:lpstr>
      <vt:lpstr>AI・機械学習の知識１</vt:lpstr>
      <vt:lpstr>AI・機械学習の知識２</vt:lpstr>
      <vt:lpstr>AI・機械学習の知識３</vt:lpstr>
      <vt:lpstr>AI・機械学習の知識４</vt:lpstr>
      <vt:lpstr>決定木の読み取り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辻本 秀樹</dc:creator>
  <cp:lastModifiedBy>辻本 秀樹</cp:lastModifiedBy>
  <cp:revision>173</cp:revision>
  <cp:lastPrinted>2022-02-16T10:06:38Z</cp:lastPrinted>
  <dcterms:created xsi:type="dcterms:W3CDTF">2021-12-01T22:54:18Z</dcterms:created>
  <dcterms:modified xsi:type="dcterms:W3CDTF">2022-02-17T14:58:49Z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0x010100642572BD3545284CA8A8AAD5733B065C</vt:lpwstr>
  </property>
</Properties>
</file>