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2" r:id="rId5"/>
    <p:sldId id="327" r:id="rId6"/>
    <p:sldId id="420" r:id="rId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B050"/>
    <a:srgbClr val="FF0000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7E227-EE6A-48F3-8079-550E5D1D2E83}" v="236" dt="2022-02-24T16:19:14.812"/>
    <p1510:client id="{994B7F18-F81D-4CD5-B5AA-0C3A71DDFA72}" v="1" dt="2022-02-24T16:21:4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6" autoAdjust="0"/>
    <p:restoredTop sz="94660"/>
  </p:normalViewPr>
  <p:slideViewPr>
    <p:cSldViewPr snapToGrid="0">
      <p:cViewPr>
        <p:scale>
          <a:sx n="66" d="100"/>
          <a:sy n="66" d="100"/>
        </p:scale>
        <p:origin x="76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994B7F18-F81D-4CD5-B5AA-0C3A71DDFA72}"/>
    <pc:docChg chg="modSld">
      <pc:chgData name="秀樹 辻本" userId="e8b82ab2-0ca7-458e-81db-8287d961b856" providerId="ADAL" clId="{994B7F18-F81D-4CD5-B5AA-0C3A71DDFA72}" dt="2022-02-24T16:21:50.314" v="27" actId="2164"/>
      <pc:docMkLst>
        <pc:docMk/>
      </pc:docMkLst>
      <pc:sldChg chg="modSp mod">
        <pc:chgData name="秀樹 辻本" userId="e8b82ab2-0ca7-458e-81db-8287d961b856" providerId="ADAL" clId="{994B7F18-F81D-4CD5-B5AA-0C3A71DDFA72}" dt="2022-02-24T16:21:21.886" v="21" actId="6549"/>
        <pc:sldMkLst>
          <pc:docMk/>
          <pc:sldMk cId="1507317603" sldId="322"/>
        </pc:sldMkLst>
        <pc:spChg chg="mod">
          <ac:chgData name="秀樹 辻本" userId="e8b82ab2-0ca7-458e-81db-8287d961b856" providerId="ADAL" clId="{994B7F18-F81D-4CD5-B5AA-0C3A71DDFA72}" dt="2022-02-24T16:20:55.443" v="15" actId="20577"/>
          <ac:spMkLst>
            <pc:docMk/>
            <pc:sldMk cId="1507317603" sldId="322"/>
            <ac:spMk id="3" creationId="{00000000-0000-0000-0000-000000000000}"/>
          </ac:spMkLst>
        </pc:spChg>
        <pc:graphicFrameChg chg="modGraphic">
          <ac:chgData name="秀樹 辻本" userId="e8b82ab2-0ca7-458e-81db-8287d961b856" providerId="ADAL" clId="{994B7F18-F81D-4CD5-B5AA-0C3A71DDFA72}" dt="2022-02-24T16:21:21.886" v="21" actId="6549"/>
          <ac:graphicFrameMkLst>
            <pc:docMk/>
            <pc:sldMk cId="1507317603" sldId="322"/>
            <ac:graphicFrameMk id="12" creationId="{95EA9622-0811-42B4-892E-24B912145A1B}"/>
          </ac:graphicFrameMkLst>
        </pc:graphicFrameChg>
      </pc:sldChg>
      <pc:sldChg chg="modSp mod">
        <pc:chgData name="秀樹 辻本" userId="e8b82ab2-0ca7-458e-81db-8287d961b856" providerId="ADAL" clId="{994B7F18-F81D-4CD5-B5AA-0C3A71DDFA72}" dt="2022-02-24T16:21:17.986" v="20" actId="6549"/>
        <pc:sldMkLst>
          <pc:docMk/>
          <pc:sldMk cId="1443705345" sldId="327"/>
        </pc:sldMkLst>
        <pc:spChg chg="mod">
          <ac:chgData name="秀樹 辻本" userId="e8b82ab2-0ca7-458e-81db-8287d961b856" providerId="ADAL" clId="{994B7F18-F81D-4CD5-B5AA-0C3A71DDFA72}" dt="2022-02-24T16:21:12.961" v="19" actId="20577"/>
          <ac:spMkLst>
            <pc:docMk/>
            <pc:sldMk cId="1443705345" sldId="327"/>
            <ac:spMk id="3" creationId="{00000000-0000-0000-0000-000000000000}"/>
          </ac:spMkLst>
        </pc:spChg>
        <pc:graphicFrameChg chg="modGraphic">
          <ac:chgData name="秀樹 辻本" userId="e8b82ab2-0ca7-458e-81db-8287d961b856" providerId="ADAL" clId="{994B7F18-F81D-4CD5-B5AA-0C3A71DDFA72}" dt="2022-02-24T16:21:17.986" v="20" actId="6549"/>
          <ac:graphicFrameMkLst>
            <pc:docMk/>
            <pc:sldMk cId="1443705345" sldId="327"/>
            <ac:graphicFrameMk id="4" creationId="{00000000-0000-0000-0000-000000000000}"/>
          </ac:graphicFrameMkLst>
        </pc:graphicFrameChg>
      </pc:sldChg>
      <pc:sldChg chg="addSp modSp mod">
        <pc:chgData name="秀樹 辻本" userId="e8b82ab2-0ca7-458e-81db-8287d961b856" providerId="ADAL" clId="{994B7F18-F81D-4CD5-B5AA-0C3A71DDFA72}" dt="2022-02-24T16:21:50.314" v="27" actId="2164"/>
        <pc:sldMkLst>
          <pc:docMk/>
          <pc:sldMk cId="2891408478" sldId="420"/>
        </pc:sldMkLst>
        <pc:spChg chg="mod">
          <ac:chgData name="秀樹 辻本" userId="e8b82ab2-0ca7-458e-81db-8287d961b856" providerId="ADAL" clId="{994B7F18-F81D-4CD5-B5AA-0C3A71DDFA72}" dt="2022-02-24T16:21:36.659" v="25" actId="6549"/>
          <ac:spMkLst>
            <pc:docMk/>
            <pc:sldMk cId="2891408478" sldId="420"/>
            <ac:spMk id="13" creationId="{9E7C63AB-5229-4EB2-8341-6EF39F43004B}"/>
          </ac:spMkLst>
        </pc:spChg>
        <pc:graphicFrameChg chg="add mod modGraphic">
          <ac:chgData name="秀樹 辻本" userId="e8b82ab2-0ca7-458e-81db-8287d961b856" providerId="ADAL" clId="{994B7F18-F81D-4CD5-B5AA-0C3A71DDFA72}" dt="2022-02-24T16:21:50.314" v="27" actId="2164"/>
          <ac:graphicFrameMkLst>
            <pc:docMk/>
            <pc:sldMk cId="2891408478" sldId="420"/>
            <ac:graphicFrameMk id="6" creationId="{22FEA1D5-588D-4E2E-AEC2-41C703716F6C}"/>
          </ac:graphicFrameMkLst>
        </pc:graphicFrameChg>
      </pc:sldChg>
    </pc:docChg>
  </pc:docChgLst>
  <pc:docChgLst>
    <pc:chgData name="秀樹 辻本" userId="e8b82ab2-0ca7-458e-81db-8287d961b856" providerId="ADAL" clId="{79F861B9-CBB8-4165-941C-AD38C2F4586F}"/>
    <pc:docChg chg="undo custSel addSld delSld modSld">
      <pc:chgData name="秀樹 辻本" userId="e8b82ab2-0ca7-458e-81db-8287d961b856" providerId="ADAL" clId="{79F861B9-CBB8-4165-941C-AD38C2F4586F}" dt="2022-02-03T15:11:55.234" v="2424"/>
      <pc:docMkLst>
        <pc:docMk/>
      </pc:docMkLst>
      <pc:sldChg chg="addSp delSp modSp mod">
        <pc:chgData name="秀樹 辻本" userId="e8b82ab2-0ca7-458e-81db-8287d961b856" providerId="ADAL" clId="{79F861B9-CBB8-4165-941C-AD38C2F4586F}" dt="2022-02-03T14:30:34.977" v="878" actId="478"/>
        <pc:sldMkLst>
          <pc:docMk/>
          <pc:sldMk cId="151204430" sldId="295"/>
        </pc:sldMkLst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4:06:50.994" v="15" actId="1076"/>
          <ac:spMkLst>
            <pc:docMk/>
            <pc:sldMk cId="151204430" sldId="295"/>
            <ac:spMk id="1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14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0:07.145" v="412" actId="478"/>
          <ac:spMkLst>
            <pc:docMk/>
            <pc:sldMk cId="151204430" sldId="295"/>
            <ac:spMk id="18" creationId="{F5A02D21-FBFA-456F-AE56-AD397D40FA32}"/>
          </ac:spMkLst>
        </pc:spChg>
        <pc:spChg chg="add del mod">
          <ac:chgData name="秀樹 辻本" userId="e8b82ab2-0ca7-458e-81db-8287d961b856" providerId="ADAL" clId="{79F861B9-CBB8-4165-941C-AD38C2F4586F}" dt="2022-02-03T14:30:13.534" v="874" actId="478"/>
          <ac:spMkLst>
            <pc:docMk/>
            <pc:sldMk cId="151204430" sldId="295"/>
            <ac:spMk id="19" creationId="{4907C3B6-D9A0-497F-98CD-A9C0BB597F99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27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09:58.728" v="120" actId="207"/>
          <ac:spMkLst>
            <pc:docMk/>
            <pc:sldMk cId="151204430" sldId="295"/>
            <ac:spMk id="31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5" creationId="{C6BE2125-CCDD-4466-9547-4086B8624BD6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3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6:00.117" v="4" actId="478"/>
          <ac:spMkLst>
            <pc:docMk/>
            <pc:sldMk cId="151204430" sldId="295"/>
            <ac:spMk id="4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3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5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6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8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2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4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5" creationId="{61DC1401-B1A8-4372-85D1-21659BA135B7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6" creationId="{3FE56AEE-CFA8-41CD-B693-88C3A69B48BF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9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4" creationId="{17A280DE-C51A-4BE0-B9F6-E14521520EB1}"/>
          </ac:spMkLst>
        </pc:spChg>
        <pc:spChg chg="add del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5" creationId="{E45C5B2C-F0DA-4088-8F08-9CC2CFABEF2B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67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3" creationId="{EE42B34F-A115-4756-9FA4-09D565D08537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7" creationId="{CF771116-3930-4F1C-A556-9E95FDCBA21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8" creationId="{88DBEA25-651F-4A17-B951-50326F8F46AC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9" creationId="{AAA0C552-4D12-4357-9AF3-A5B10DED503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0" creationId="{4790104E-89BD-4767-8BEB-4EC1C61A264B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1" creationId="{6B7C05B1-4B71-4155-8573-E5BF9686D11F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13:47.719" v="137" actId="478"/>
          <ac:spMkLst>
            <pc:docMk/>
            <pc:sldMk cId="151204430" sldId="295"/>
            <ac:spMk id="83" creationId="{BD070CF9-C6AC-43AC-A035-04CAF14D36CF}"/>
          </ac:spMkLst>
        </pc:spChg>
        <pc:spChg chg="add del mod">
          <ac:chgData name="秀樹 辻本" userId="e8b82ab2-0ca7-458e-81db-8287d961b856" providerId="ADAL" clId="{79F861B9-CBB8-4165-941C-AD38C2F4586F}" dt="2022-02-03T14:13:56.084" v="142" actId="478"/>
          <ac:spMkLst>
            <pc:docMk/>
            <pc:sldMk cId="151204430" sldId="295"/>
            <ac:spMk id="84" creationId="{4D79CE06-9B03-46B8-AA72-3776E95CB8D8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6" creationId="{04EAB273-0453-4914-A933-4A09858950F2}"/>
          </ac:spMkLst>
        </pc:spChg>
        <pc:spChg chg="add mod">
          <ac:chgData name="秀樹 辻本" userId="e8b82ab2-0ca7-458e-81db-8287d961b856" providerId="ADAL" clId="{79F861B9-CBB8-4165-941C-AD38C2F4586F}" dt="2022-02-03T14:27:01.170" v="717" actId="1076"/>
          <ac:spMkLst>
            <pc:docMk/>
            <pc:sldMk cId="151204430" sldId="295"/>
            <ac:spMk id="87" creationId="{BDFC06F8-695A-4F00-A9F2-1D42AF694756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8" creationId="{FE9EEBB9-7439-4C4E-88FA-60A239CD50A2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9" creationId="{B75B9212-8FA7-4C88-9E29-D62CEB3F679F}"/>
          </ac:spMkLst>
        </pc:sp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2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39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40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42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0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1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3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61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4" creationId="{B9F1624C-42FF-4EEF-A359-8B04D77EA69B}"/>
          </ac:cxnSpMkLst>
        </pc:cxnChg>
      </pc:sldChg>
      <pc:sldChg chg="del">
        <pc:chgData name="秀樹 辻本" userId="e8b82ab2-0ca7-458e-81db-8287d961b856" providerId="ADAL" clId="{79F861B9-CBB8-4165-941C-AD38C2F4586F}" dt="2022-02-02T15:30:16.354" v="0" actId="47"/>
        <pc:sldMkLst>
          <pc:docMk/>
          <pc:sldMk cId="3252010385" sldId="343"/>
        </pc:sldMkLst>
      </pc:sldChg>
      <pc:sldChg chg="add">
        <pc:chgData name="秀樹 辻本" userId="e8b82ab2-0ca7-458e-81db-8287d961b856" providerId="ADAL" clId="{79F861B9-CBB8-4165-941C-AD38C2F4586F}" dt="2022-02-03T14:05:39.409" v="1"/>
        <pc:sldMkLst>
          <pc:docMk/>
          <pc:sldMk cId="1356011512" sldId="346"/>
        </pc:sldMkLst>
      </pc:sldChg>
      <pc:sldChg chg="addSp delSp modSp add mod">
        <pc:chgData name="秀樹 辻本" userId="e8b82ab2-0ca7-458e-81db-8287d961b856" providerId="ADAL" clId="{79F861B9-CBB8-4165-941C-AD38C2F4586F}" dt="2022-02-03T14:31:51.111" v="888" actId="478"/>
        <pc:sldMkLst>
          <pc:docMk/>
          <pc:sldMk cId="3687816192" sldId="347"/>
        </pc:sldMkLst>
        <pc:spChg chg="add del">
          <ac:chgData name="秀樹 辻本" userId="e8b82ab2-0ca7-458e-81db-8287d961b856" providerId="ADAL" clId="{79F861B9-CBB8-4165-941C-AD38C2F4586F}" dt="2022-02-03T14:31:46.753" v="886" actId="478"/>
          <ac:spMkLst>
            <pc:docMk/>
            <pc:sldMk cId="3687816192" sldId="347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8" creationId="{5DB42FF1-D675-4D59-94EC-A912970ABAFD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9" creationId="{8E581570-C508-4A0A-93C6-706E86418535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40" creationId="{822E8940-4C03-4412-B2C8-8D7184C4B3B1}"/>
          </ac:spMkLst>
        </pc:spChg>
        <pc:spChg chg="add del mod">
          <ac:chgData name="秀樹 辻本" userId="e8b82ab2-0ca7-458e-81db-8287d961b856" providerId="ADAL" clId="{79F861B9-CBB8-4165-941C-AD38C2F4586F}" dt="2022-02-03T14:31:44.197" v="885"/>
          <ac:spMkLst>
            <pc:docMk/>
            <pc:sldMk cId="3687816192" sldId="347"/>
            <ac:spMk id="41" creationId="{3F6AF1AD-A54E-4452-AFCB-C4CD18640EB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6" creationId="{04EAB273-0453-4914-A933-4A09858950F2}"/>
          </ac:spMkLst>
        </pc:sp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4" creationId="{B9F1624C-42FF-4EEF-A359-8B04D77EA69B}"/>
          </ac:cxnSpMkLst>
        </pc:cxnChg>
      </pc:sldChg>
      <pc:sldChg chg="add">
        <pc:chgData name="秀樹 辻本" userId="e8b82ab2-0ca7-458e-81db-8287d961b856" providerId="ADAL" clId="{79F861B9-CBB8-4165-941C-AD38C2F4586F}" dt="2022-02-03T14:31:20.636" v="880"/>
        <pc:sldMkLst>
          <pc:docMk/>
          <pc:sldMk cId="3087764776" sldId="348"/>
        </pc:sldMkLst>
      </pc:sldChg>
      <pc:sldChg chg="addSp delSp modSp add mod">
        <pc:chgData name="秀樹 辻本" userId="e8b82ab2-0ca7-458e-81db-8287d961b856" providerId="ADAL" clId="{79F861B9-CBB8-4165-941C-AD38C2F4586F}" dt="2022-02-03T14:42:38.856" v="1182" actId="14100"/>
        <pc:sldMkLst>
          <pc:docMk/>
          <pc:sldMk cId="1485160419" sldId="349"/>
        </pc:sldMkLst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9" creationId="{11FB0314-412B-4FCA-A0CD-22CCA43C1C28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32:01.013" v="890" actId="478"/>
          <ac:spMkLst>
            <pc:docMk/>
            <pc:sldMk cId="1485160419" sldId="349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1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5" creationId="{C6BE2125-CCDD-4466-9547-4086B8624BD6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7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32:01.290" v="891"/>
          <ac:spMkLst>
            <pc:docMk/>
            <pc:sldMk cId="1485160419" sldId="349"/>
            <ac:spMk id="38" creationId="{5F2D4FCD-0DC8-484B-8EB4-82E23824AEDC}"/>
          </ac:spMkLst>
        </pc:spChg>
        <pc:spChg chg="add mod">
          <ac:chgData name="秀樹 辻本" userId="e8b82ab2-0ca7-458e-81db-8287d961b856" providerId="ADAL" clId="{79F861B9-CBB8-4165-941C-AD38C2F4586F}" dt="2022-02-03T14:42:38.856" v="1182" actId="14100"/>
          <ac:spMkLst>
            <pc:docMk/>
            <pc:sldMk cId="1485160419" sldId="349"/>
            <ac:spMk id="39" creationId="{F5E7D0CE-13DD-423B-A7A6-AE09100839CB}"/>
          </ac:spMkLst>
        </pc:spChg>
        <pc:spChg chg="add mod">
          <ac:chgData name="秀樹 辻本" userId="e8b82ab2-0ca7-458e-81db-8287d961b856" providerId="ADAL" clId="{79F861B9-CBB8-4165-941C-AD38C2F4586F}" dt="2022-02-03T14:41:09.127" v="1131" actId="1076"/>
          <ac:spMkLst>
            <pc:docMk/>
            <pc:sldMk cId="1485160419" sldId="349"/>
            <ac:spMk id="40" creationId="{73084563-32B9-44EC-96CE-5035F0E0F4B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1" creationId="{388CE625-FFDC-447D-8D77-9D26F2B0EE7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3" creationId="{EB590DF4-76B6-496C-9D19-97CCF2F9805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4:39:42.067" v="1073" actId="478"/>
          <ac:spMkLst>
            <pc:docMk/>
            <pc:sldMk cId="1485160419" sldId="349"/>
            <ac:spMk id="47" creationId="{E869A260-2A59-46CD-B493-8F4B575A4ED9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9" creationId="{98DE12B0-8B27-4D33-9624-77EA23A27AE1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0" creationId="{8E5FA20C-F335-434F-8BDE-223FF1E8571C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1" creationId="{9FCDFC05-0315-4FC5-924E-8886E1F09CC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2" creationId="{FB3DFB4B-C3D1-4413-B608-E6DBAF6542C8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3" creationId="{ACCDA4B1-E04B-4B6A-93DD-EDFA3050BDE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4" creationId="{14194741-F6F9-4039-AF07-7A830A5195FA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5" creationId="{61DC1401-B1A8-4372-85D1-21659BA135B7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6" creationId="{3FE56AEE-CFA8-41CD-B693-88C3A69B48B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7" creationId="{DA304E3B-D86E-43F0-8BE1-CA36417A2BED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8" creationId="{3F8741F3-02E2-48D4-A9FA-AB6ABB69087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9" creationId="{2812C638-C870-4F50-83FC-C61761221CFA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0" creationId="{AA1C7922-836E-47C4-8ADA-6627B59A2F96}"/>
          </ac:spMkLst>
        </pc:spChg>
        <pc:spChg chg="add mod">
          <ac:chgData name="秀樹 辻本" userId="e8b82ab2-0ca7-458e-81db-8287d961b856" providerId="ADAL" clId="{79F861B9-CBB8-4165-941C-AD38C2F4586F}" dt="2022-02-03T14:38:40.819" v="1061" actId="1076"/>
          <ac:spMkLst>
            <pc:docMk/>
            <pc:sldMk cId="1485160419" sldId="349"/>
            <ac:spMk id="61" creationId="{A0F7EFB9-3B1E-4ACB-ACD9-F7B0EF9DC7E8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2" creationId="{65A454D1-24EF-4F8D-BC84-D219B1F8AD15}"/>
          </ac:spMkLst>
        </pc:spChg>
        <pc:spChg chg="add mod">
          <ac:chgData name="秀樹 辻本" userId="e8b82ab2-0ca7-458e-81db-8287d961b856" providerId="ADAL" clId="{79F861B9-CBB8-4165-941C-AD38C2F4586F}" dt="2022-02-03T14:38:10.436" v="1051" actId="1076"/>
          <ac:spMkLst>
            <pc:docMk/>
            <pc:sldMk cId="1485160419" sldId="349"/>
            <ac:spMk id="63" creationId="{D3906D00-1FD6-4E6F-A7B9-36A2B049F2D9}"/>
          </ac:spMkLst>
        </pc:spChg>
        <pc:spChg chg="mod">
          <ac:chgData name="秀樹 辻本" userId="e8b82ab2-0ca7-458e-81db-8287d961b856" providerId="ADAL" clId="{79F861B9-CBB8-4165-941C-AD38C2F4586F}" dt="2022-02-03T14:38:32.880" v="1060" actId="1076"/>
          <ac:spMkLst>
            <pc:docMk/>
            <pc:sldMk cId="1485160419" sldId="349"/>
            <ac:spMk id="64" creationId="{17A280DE-C51A-4BE0-B9F6-E14521520EB1}"/>
          </ac:spMkLst>
        </pc:spChg>
        <pc:spChg chg="mod">
          <ac:chgData name="秀樹 辻本" userId="e8b82ab2-0ca7-458e-81db-8287d961b856" providerId="ADAL" clId="{79F861B9-CBB8-4165-941C-AD38C2F4586F}" dt="2022-02-03T14:39:55.839" v="1075" actId="1076"/>
          <ac:spMkLst>
            <pc:docMk/>
            <pc:sldMk cId="1485160419" sldId="349"/>
            <ac:spMk id="65" creationId="{E45C5B2C-F0DA-4088-8F08-9CC2CFABEF2B}"/>
          </ac:spMkLst>
        </pc:spChg>
        <pc:spChg chg="mod">
          <ac:chgData name="秀樹 辻本" userId="e8b82ab2-0ca7-458e-81db-8287d961b856" providerId="ADAL" clId="{79F861B9-CBB8-4165-941C-AD38C2F4586F}" dt="2022-02-03T14:38:29.660" v="1059" actId="1076"/>
          <ac:spMkLst>
            <pc:docMk/>
            <pc:sldMk cId="1485160419" sldId="349"/>
            <ac:spMk id="66" creationId="{6AEE3E32-1368-4FED-9C18-72398B3055BF}"/>
          </ac:spMkLst>
        </pc:spChg>
        <pc:spChg chg="add mod">
          <ac:chgData name="秀樹 辻本" userId="e8b82ab2-0ca7-458e-81db-8287d961b856" providerId="ADAL" clId="{79F861B9-CBB8-4165-941C-AD38C2F4586F}" dt="2022-02-03T14:39:00.646" v="1066" actId="1076"/>
          <ac:spMkLst>
            <pc:docMk/>
            <pc:sldMk cId="1485160419" sldId="349"/>
            <ac:spMk id="67" creationId="{561A34EF-5F00-4632-AED5-7FF692BD077A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8" creationId="{3708D8D2-1ABC-40FB-A421-582A44B53956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9" creationId="{8094CE31-D972-41D8-8720-146504F4A0A0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0" creationId="{DB0027C1-B839-4583-AC84-BAF35E70C5D3}"/>
          </ac:spMkLst>
        </pc:spChg>
        <pc:spChg chg="add mod">
          <ac:chgData name="秀樹 辻本" userId="e8b82ab2-0ca7-458e-81db-8287d961b856" providerId="ADAL" clId="{79F861B9-CBB8-4165-941C-AD38C2F4586F}" dt="2022-02-03T14:38:56.397" v="1065" actId="1076"/>
          <ac:spMkLst>
            <pc:docMk/>
            <pc:sldMk cId="1485160419" sldId="349"/>
            <ac:spMk id="73" creationId="{14F54DD8-D563-40D5-9022-8DAE51C22F0E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5" creationId="{F8A0785D-F10C-4ACF-8FF0-6A668D2E229B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6" creationId="{F113A493-2863-416E-BEE5-E81FCA348A16}"/>
          </ac:spMkLst>
        </pc:spChg>
        <pc:spChg chg="add mod">
          <ac:chgData name="秀樹 辻本" userId="e8b82ab2-0ca7-458e-81db-8287d961b856" providerId="ADAL" clId="{79F861B9-CBB8-4165-941C-AD38C2F4586F}" dt="2022-02-03T14:37:32.291" v="1048" actId="571"/>
          <ac:spMkLst>
            <pc:docMk/>
            <pc:sldMk cId="1485160419" sldId="349"/>
            <ac:spMk id="78" creationId="{08DABE06-F646-40AC-9932-D6A6F7AC9E04}"/>
          </ac:spMkLst>
        </pc:spChg>
        <pc:spChg chg="add mod">
          <ac:chgData name="秀樹 辻本" userId="e8b82ab2-0ca7-458e-81db-8287d961b856" providerId="ADAL" clId="{79F861B9-CBB8-4165-941C-AD38C2F4586F}" dt="2022-02-03T14:37:46.999" v="1049" actId="571"/>
          <ac:spMkLst>
            <pc:docMk/>
            <pc:sldMk cId="1485160419" sldId="349"/>
            <ac:spMk id="79" creationId="{9EE3FC76-B0D5-492B-85A1-496ADAC23619}"/>
          </ac:spMkLst>
        </pc:spChg>
        <pc:spChg chg="add mod">
          <ac:chgData name="秀樹 辻本" userId="e8b82ab2-0ca7-458e-81db-8287d961b856" providerId="ADAL" clId="{79F861B9-CBB8-4165-941C-AD38C2F4586F}" dt="2022-02-03T14:38:46.638" v="1062" actId="1076"/>
          <ac:spMkLst>
            <pc:docMk/>
            <pc:sldMk cId="1485160419" sldId="349"/>
            <ac:spMk id="80" creationId="{0C09945D-63AA-4FF7-A9C8-D67A3C017C75}"/>
          </ac:spMkLst>
        </pc:spChg>
        <pc:spChg chg="add mod">
          <ac:chgData name="秀樹 辻本" userId="e8b82ab2-0ca7-458e-81db-8287d961b856" providerId="ADAL" clId="{79F861B9-CBB8-4165-941C-AD38C2F4586F}" dt="2022-02-03T14:39:47.311" v="1074" actId="571"/>
          <ac:spMkLst>
            <pc:docMk/>
            <pc:sldMk cId="1485160419" sldId="349"/>
            <ac:spMk id="81" creationId="{0CE299FC-B34F-4F26-92F3-2A13B4A7C987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2" creationId="{C3312A3B-69E6-45FC-AE89-C2784A806D0C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5" creationId="{821D647B-C672-4102-9474-F5CE7E4848A5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6" creationId="{04EAB273-0453-4914-A933-4A09858950F2}"/>
          </ac:spMkLst>
        </pc:spChg>
        <pc:spChg chg="del mod">
          <ac:chgData name="秀樹 辻本" userId="e8b82ab2-0ca7-458e-81db-8287d961b856" providerId="ADAL" clId="{79F861B9-CBB8-4165-941C-AD38C2F4586F}" dt="2022-02-03T14:33:59.603" v="1025" actId="478"/>
          <ac:spMkLst>
            <pc:docMk/>
            <pc:sldMk cId="1485160419" sldId="349"/>
            <ac:spMk id="87" creationId="{BDFC06F8-695A-4F00-A9F2-1D42AF694756}"/>
          </ac:spMkLst>
        </pc:spChg>
        <pc:picChg chg="add del mod">
          <ac:chgData name="秀樹 辻本" userId="e8b82ab2-0ca7-458e-81db-8287d961b856" providerId="ADAL" clId="{79F861B9-CBB8-4165-941C-AD38C2F4586F}" dt="2022-02-03T14:37:22.149" v="1047" actId="478"/>
          <ac:picMkLst>
            <pc:docMk/>
            <pc:sldMk cId="1485160419" sldId="349"/>
            <ac:picMk id="77" creationId="{E26B5C18-26C4-4B0B-A00F-548EB879AAEC}"/>
          </ac:picMkLst>
        </pc:pic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24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36:10.678" v="1044" actId="1076"/>
          <ac:cxnSpMkLst>
            <pc:docMk/>
            <pc:sldMk cId="1485160419" sldId="349"/>
            <ac:cxnSpMk id="3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2" creationId="{00000000-0000-0000-0000-000000000000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5" creationId="{6AA1246B-361D-434F-B021-94BAAD0B650C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6" creationId="{74F6FF8E-B922-45F5-BC2F-0A399A8FE314}"/>
          </ac:cxnSpMkLst>
        </pc:cxnChg>
        <pc:cxnChg chg="add mod">
          <ac:chgData name="秀樹 辻本" userId="e8b82ab2-0ca7-458e-81db-8287d961b856" providerId="ADAL" clId="{79F861B9-CBB8-4165-941C-AD38C2F4586F}" dt="2022-02-03T14:39:42.067" v="1073" actId="478"/>
          <ac:cxnSpMkLst>
            <pc:docMk/>
            <pc:sldMk cId="1485160419" sldId="349"/>
            <ac:cxnSpMk id="48" creationId="{0ADAAB62-5BCE-4ADE-8FA2-13D9D55AD020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1" creationId="{969E98B1-EF39-4BF7-A081-9A210A3C1CA6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2" creationId="{5052C560-F5BB-4AA2-B73A-84D970DEB22A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4" creationId="{B9F1624C-42FF-4EEF-A359-8B04D77EA69B}"/>
          </ac:cxnSpMkLst>
        </pc:cxnChg>
      </pc:sldChg>
      <pc:sldChg chg="new del">
        <pc:chgData name="秀樹 辻本" userId="e8b82ab2-0ca7-458e-81db-8287d961b856" providerId="ADAL" clId="{79F861B9-CBB8-4165-941C-AD38C2F4586F}" dt="2022-02-03T14:42:59.653" v="1185" actId="47"/>
        <pc:sldMkLst>
          <pc:docMk/>
          <pc:sldMk cId="820977568" sldId="350"/>
        </pc:sldMkLst>
      </pc:sldChg>
      <pc:sldChg chg="addSp delSp modSp add mod">
        <pc:chgData name="秀樹 辻本" userId="e8b82ab2-0ca7-458e-81db-8287d961b856" providerId="ADAL" clId="{79F861B9-CBB8-4165-941C-AD38C2F4586F}" dt="2022-02-03T15:11:55.234" v="2424"/>
        <pc:sldMkLst>
          <pc:docMk/>
          <pc:sldMk cId="2179369011" sldId="351"/>
        </pc:sldMkLst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2" creationId="{ABD167E2-E347-4098-B244-F4217ABE3FCE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4" creationId="{1974E469-72D3-40B9-B48C-EA1F1E86C2F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5:11:55.234" v="2424"/>
          <ac:spMkLst>
            <pc:docMk/>
            <pc:sldMk cId="2179369011" sldId="351"/>
            <ac:spMk id="10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1" creationId="{75E1685E-8F87-4BE0-A2ED-C58F11E45E0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3" creationId="{CFEB0234-FE1E-40D9-AEEA-92AE2E0C9A4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5" creationId="{C6BE2125-CCDD-4466-9547-4086B8624BD6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6" creationId="{741202C6-644D-4EA1-A6E2-1FFDEA64925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17.179" v="1239" actId="478"/>
          <ac:spMkLst>
            <pc:docMk/>
            <pc:sldMk cId="2179369011" sldId="351"/>
            <ac:spMk id="38" creationId="{5F2D4FCD-0DC8-484B-8EB4-82E23824AEDC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39" creationId="{F5E7D0CE-13DD-423B-A7A6-AE09100839CB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40" creationId="{73084563-32B9-44EC-96CE-5035F0E0F4B2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1" creationId="{388CE625-FFDC-447D-8D77-9D26F2B0EE7C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3" creationId="{EB590DF4-76B6-496C-9D19-97CCF2F98050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7" creationId="{E869A260-2A59-46CD-B493-8F4B575A4E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50" creationId="{8E5FA20C-F335-434F-8BDE-223FF1E8571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51" creationId="{9FCDFC05-0315-4FC5-924E-8886E1F09CC2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2" creationId="{FB3DFB4B-C3D1-4413-B608-E6DBAF6542C8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3" creationId="{ACCDA4B1-E04B-4B6A-93DD-EDFA3050BDEC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4" creationId="{14194741-F6F9-4039-AF07-7A830A5195FA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5" creationId="{61DC1401-B1A8-4372-85D1-21659BA135B7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6" creationId="{3FE56AEE-CFA8-41CD-B693-88C3A69B48BF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8" creationId="{3F8741F3-02E2-48D4-A9FA-AB6ABB690870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9" creationId="{2812C638-C870-4F50-83FC-C61761221CFA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0" creationId="{AA1C7922-836E-47C4-8ADA-6627B59A2F96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1" creationId="{A0F7EFB9-3B1E-4ACB-ACD9-F7B0EF9DC7E8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3" creationId="{D3906D00-1FD6-4E6F-A7B9-36A2B049F2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4" creationId="{17A280DE-C51A-4BE0-B9F6-E14521520EB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5" creationId="{E45C5B2C-F0DA-4088-8F08-9CC2CFABEF2B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7" creationId="{561A34EF-5F00-4632-AED5-7FF692BD077A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69" creationId="{0E8198E0-A6F5-4BDB-AECF-6EF01D8E7992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0" creationId="{9BC17826-85A4-408C-85E8-0326B92A4C00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1" creationId="{44F08635-FA3C-4149-BDBD-137AAA79C89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73" creationId="{14F54DD8-D563-40D5-9022-8DAE51C22F0E}"/>
          </ac:spMkLst>
        </pc:spChg>
        <pc:spChg chg="add del mod">
          <ac:chgData name="秀樹 辻本" userId="e8b82ab2-0ca7-458e-81db-8287d961b856" providerId="ADAL" clId="{79F861B9-CBB8-4165-941C-AD38C2F4586F}" dt="2022-02-03T14:47:38.167" v="1745" actId="478"/>
          <ac:spMkLst>
            <pc:docMk/>
            <pc:sldMk cId="2179369011" sldId="351"/>
            <ac:spMk id="74" creationId="{59476D4F-0F88-47F4-A63A-F867C05854D8}"/>
          </ac:spMkLst>
        </pc:spChg>
        <pc:spChg chg="add mod">
          <ac:chgData name="秀樹 辻本" userId="e8b82ab2-0ca7-458e-81db-8287d961b856" providerId="ADAL" clId="{79F861B9-CBB8-4165-941C-AD38C2F4586F}" dt="2022-02-03T14:58:32.299" v="1957" actId="1076"/>
          <ac:spMkLst>
            <pc:docMk/>
            <pc:sldMk cId="2179369011" sldId="351"/>
            <ac:spMk id="75" creationId="{6E400338-6EB0-4933-AC86-D305861B009D}"/>
          </ac:spMkLst>
        </pc:spChg>
        <pc:spChg chg="add del mod">
          <ac:chgData name="秀樹 辻本" userId="e8b82ab2-0ca7-458e-81db-8287d961b856" providerId="ADAL" clId="{79F861B9-CBB8-4165-941C-AD38C2F4586F}" dt="2022-02-03T14:47:48.670" v="1748" actId="478"/>
          <ac:spMkLst>
            <pc:docMk/>
            <pc:sldMk cId="2179369011" sldId="351"/>
            <ac:spMk id="76" creationId="{ABC5BAF8-70D4-439B-B9DB-23D571FC804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8" creationId="{08DABE06-F646-40AC-9932-D6A6F7AC9E04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9" creationId="{9EE3FC76-B0D5-492B-85A1-496ADAC23619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80" creationId="{0C09945D-63AA-4FF7-A9C8-D67A3C017C75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81" creationId="{0CE299FC-B34F-4F26-92F3-2A13B4A7C987}"/>
          </ac:spMkLst>
        </pc:spChg>
        <pc:spChg chg="add del mod">
          <ac:chgData name="秀樹 辻本" userId="e8b82ab2-0ca7-458e-81db-8287d961b856" providerId="ADAL" clId="{79F861B9-CBB8-4165-941C-AD38C2F4586F}" dt="2022-02-03T14:47:42.909" v="1746" actId="478"/>
          <ac:spMkLst>
            <pc:docMk/>
            <pc:sldMk cId="2179369011" sldId="351"/>
            <ac:spMk id="84" creationId="{E0E86F96-60DD-461E-95EE-291FD17A68BD}"/>
          </ac:spMkLst>
        </pc:spChg>
        <pc:spChg chg="add mod">
          <ac:chgData name="秀樹 辻本" userId="e8b82ab2-0ca7-458e-81db-8287d961b856" providerId="ADAL" clId="{79F861B9-CBB8-4165-941C-AD38C2F4586F}" dt="2022-02-03T14:58:19.545" v="1956" actId="1076"/>
          <ac:spMkLst>
            <pc:docMk/>
            <pc:sldMk cId="2179369011" sldId="351"/>
            <ac:spMk id="85" creationId="{B8C47386-05FB-4ED5-9CAF-6A3EBB03C0BF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86" creationId="{DFFE4DAB-628C-4CD0-8036-064DA6F29BE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7" creationId="{DCAE6F3A-3E06-4CC7-ACF2-C02B55682C1D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8" creationId="{C41CA260-19E4-45A0-961E-01628D37BD8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9" creationId="{FA648802-F43C-4371-AA7E-91065D4319DB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0" creationId="{9206AA57-4DDC-4276-A43D-24B64994FBC0}"/>
          </ac:spMkLst>
        </pc:spChg>
        <pc:spChg chg="add mod">
          <ac:chgData name="秀樹 辻本" userId="e8b82ab2-0ca7-458e-81db-8287d961b856" providerId="ADAL" clId="{79F861B9-CBB8-4165-941C-AD38C2F4586F}" dt="2022-02-03T14:56:04.586" v="1901" actId="1076"/>
          <ac:spMkLst>
            <pc:docMk/>
            <pc:sldMk cId="2179369011" sldId="351"/>
            <ac:spMk id="91" creationId="{239EDC6A-9BE9-4307-AF90-EBF9B3B32EA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2" creationId="{A6666396-30AE-431D-AF5C-B33FE9A01BA8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3" creationId="{30288A31-1E44-4252-A661-9556215028C7}"/>
          </ac:spMkLst>
        </pc:spChg>
        <pc:spChg chg="add mod">
          <ac:chgData name="秀樹 辻本" userId="e8b82ab2-0ca7-458e-81db-8287d961b856" providerId="ADAL" clId="{79F861B9-CBB8-4165-941C-AD38C2F4586F}" dt="2022-02-03T14:55:59.970" v="1899" actId="1076"/>
          <ac:spMkLst>
            <pc:docMk/>
            <pc:sldMk cId="2179369011" sldId="351"/>
            <ac:spMk id="94" creationId="{75420D61-8188-4D2A-AE24-F085CAB5B01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5" creationId="{AAF900B2-E346-48ED-A91B-FD8A72DB2FBC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6" creationId="{32786796-DEF4-4549-8648-2A2B0CB8DE39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7" creationId="{01E57865-C18D-434D-959D-E61FF35436FF}"/>
          </ac:spMkLst>
        </pc:spChg>
        <pc:spChg chg="add mod">
          <ac:chgData name="秀樹 辻本" userId="e8b82ab2-0ca7-458e-81db-8287d961b856" providerId="ADAL" clId="{79F861B9-CBB8-4165-941C-AD38C2F4586F}" dt="2022-02-03T14:55:27.294" v="1893" actId="1076"/>
          <ac:spMkLst>
            <pc:docMk/>
            <pc:sldMk cId="2179369011" sldId="351"/>
            <ac:spMk id="98" creationId="{0075407F-1CF5-41FF-8E7F-664EB4A1349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9" creationId="{531579CC-0664-4F5B-8177-FFAB63C791A5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0" creationId="{B8663F3E-C8A7-4B68-B00D-144E3974D66A}"/>
          </ac:spMkLst>
        </pc:spChg>
        <pc:spChg chg="add mod">
          <ac:chgData name="秀樹 辻本" userId="e8b82ab2-0ca7-458e-81db-8287d961b856" providerId="ADAL" clId="{79F861B9-CBB8-4165-941C-AD38C2F4586F}" dt="2022-02-03T14:55:36.291" v="1895" actId="1076"/>
          <ac:spMkLst>
            <pc:docMk/>
            <pc:sldMk cId="2179369011" sldId="351"/>
            <ac:spMk id="101" creationId="{AACB0088-0FCD-4826-A19A-286296C13E9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2" creationId="{B9B83F04-E795-45F5-947C-C27D64166336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3" creationId="{52F4E651-A759-4DCB-87DA-07DA1420DC97}"/>
          </ac:spMkLst>
        </pc:spChg>
        <pc:spChg chg="add mod">
          <ac:chgData name="秀樹 辻本" userId="e8b82ab2-0ca7-458e-81db-8287d961b856" providerId="ADAL" clId="{79F861B9-CBB8-4165-941C-AD38C2F4586F}" dt="2022-02-03T14:55:29.129" v="1894" actId="1076"/>
          <ac:spMkLst>
            <pc:docMk/>
            <pc:sldMk cId="2179369011" sldId="351"/>
            <ac:spMk id="104" creationId="{19E7B7E9-C443-41F9-A648-EE59B4776E7D}"/>
          </ac:spMkLst>
        </pc:spChg>
        <pc:spChg chg="add mod">
          <ac:chgData name="秀樹 辻本" userId="e8b82ab2-0ca7-458e-81db-8287d961b856" providerId="ADAL" clId="{79F861B9-CBB8-4165-941C-AD38C2F4586F}" dt="2022-02-03T15:05:18.619" v="2174" actId="1076"/>
          <ac:spMkLst>
            <pc:docMk/>
            <pc:sldMk cId="2179369011" sldId="351"/>
            <ac:spMk id="105" creationId="{252B0320-7784-4540-9C90-FD36C205526C}"/>
          </ac:spMkLst>
        </pc:spChg>
        <pc:spChg chg="add mod">
          <ac:chgData name="秀樹 辻本" userId="e8b82ab2-0ca7-458e-81db-8287d961b856" providerId="ADAL" clId="{79F861B9-CBB8-4165-941C-AD38C2F4586F}" dt="2022-02-03T14:56:02.139" v="1900" actId="1076"/>
          <ac:spMkLst>
            <pc:docMk/>
            <pc:sldMk cId="2179369011" sldId="351"/>
            <ac:spMk id="106" creationId="{13D5A9EB-1C5B-4F6C-A931-90C48DD81B0E}"/>
          </ac:spMkLst>
        </pc:spChg>
        <pc:spChg chg="add mod">
          <ac:chgData name="秀樹 辻本" userId="e8b82ab2-0ca7-458e-81db-8287d961b856" providerId="ADAL" clId="{79F861B9-CBB8-4165-941C-AD38C2F4586F}" dt="2022-02-03T15:05:11.711" v="2173" actId="1076"/>
          <ac:spMkLst>
            <pc:docMk/>
            <pc:sldMk cId="2179369011" sldId="351"/>
            <ac:spMk id="107" creationId="{28245A4D-7FDD-4EA7-8FD9-D2EED14123BB}"/>
          </ac:spMkLst>
        </pc:spChg>
        <pc:spChg chg="add mod">
          <ac:chgData name="秀樹 辻本" userId="e8b82ab2-0ca7-458e-81db-8287d961b856" providerId="ADAL" clId="{79F861B9-CBB8-4165-941C-AD38C2F4586F}" dt="2022-02-03T15:00:12.229" v="1996" actId="1076"/>
          <ac:spMkLst>
            <pc:docMk/>
            <pc:sldMk cId="2179369011" sldId="351"/>
            <ac:spMk id="108" creationId="{63793809-6118-40FC-B726-F2B4C096F4B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9" creationId="{E5EF8EF3-AB88-48AA-A651-471E60A49B3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20" creationId="{45A46AEF-8932-44C6-A854-258E22654577}"/>
          </ac:spMkLst>
        </pc:spChg>
        <pc:spChg chg="add mod">
          <ac:chgData name="秀樹 辻本" userId="e8b82ab2-0ca7-458e-81db-8287d961b856" providerId="ADAL" clId="{79F861B9-CBB8-4165-941C-AD38C2F4586F}" dt="2022-02-03T14:59:02.280" v="1975"/>
          <ac:spMkLst>
            <pc:docMk/>
            <pc:sldMk cId="2179369011" sldId="351"/>
            <ac:spMk id="121" creationId="{3348C024-0829-4055-9E01-ADE672C69C17}"/>
          </ac:spMkLst>
        </pc:spChg>
        <pc:spChg chg="add mod">
          <ac:chgData name="秀樹 辻本" userId="e8b82ab2-0ca7-458e-81db-8287d961b856" providerId="ADAL" clId="{79F861B9-CBB8-4165-941C-AD38C2F4586F}" dt="2022-02-03T14:59:08.554" v="1978" actId="20577"/>
          <ac:spMkLst>
            <pc:docMk/>
            <pc:sldMk cId="2179369011" sldId="351"/>
            <ac:spMk id="122" creationId="{624C7DA7-DF96-40B0-ACA1-51C0F19A58E5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3" creationId="{023BC86D-AC67-49E1-8330-6371720E8472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4" creationId="{26C83818-A735-4077-A914-BF15A53D0564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5" creationId="{DEFAC172-F141-4824-B643-466233D1D0C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6" creationId="{CEF36884-DA8A-4590-A5DB-11A8B038D4F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7" creationId="{FD5D0707-86A9-4398-BFBA-27DFD1707BC4}"/>
          </ac:spMkLst>
        </pc:spChg>
        <pc:spChg chg="add mod">
          <ac:chgData name="秀樹 辻本" userId="e8b82ab2-0ca7-458e-81db-8287d961b856" providerId="ADAL" clId="{79F861B9-CBB8-4165-941C-AD38C2F4586F}" dt="2022-02-03T15:10:03.156" v="2324" actId="6549"/>
          <ac:spMkLst>
            <pc:docMk/>
            <pc:sldMk cId="2179369011" sldId="351"/>
            <ac:spMk id="128" creationId="{580E9B78-D689-4541-AAB3-239E7A7CFFF2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9" creationId="{0D11838D-B74B-4401-9817-6277A6BE0159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1" creationId="{3990962B-A5F2-41EC-979C-4B76CDE1DEFF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3" creationId="{2C5343EF-7C61-4F68-9EF1-F4CD004C01C0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4" creationId="{FE0C973B-9A03-4E7E-A2DE-B67F5CD31E15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5" creationId="{EC627DE5-065E-4DFA-A7A8-DCA479657046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6" creationId="{C86170E1-9674-415E-91EE-175C35EF5A64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7" creationId="{458DDC82-1986-42DB-BC7B-835C6B21E5FC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1" creationId="{FBF65D13-6FFA-4807-B34D-8A7902566727}"/>
          </ac:spMkLst>
        </pc:spChg>
        <pc:spChg chg="add del mod">
          <ac:chgData name="秀樹 辻本" userId="e8b82ab2-0ca7-458e-81db-8287d961b856" providerId="ADAL" clId="{79F861B9-CBB8-4165-941C-AD38C2F4586F}" dt="2022-02-03T15:10:08.930" v="2326" actId="478"/>
          <ac:spMkLst>
            <pc:docMk/>
            <pc:sldMk cId="2179369011" sldId="351"/>
            <ac:spMk id="142" creationId="{BEDFB920-1AD1-452D-B005-8EF6713AC9B1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5" creationId="{7F508A96-4918-47B2-9BD9-C0EF825FFFA7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6" creationId="{E7228E3B-B431-40A5-9E1A-5D7143F4B867}"/>
          </ac:spMkLst>
        </pc:spChg>
        <pc:cxnChg chg="add del">
          <ac:chgData name="秀樹 辻本" userId="e8b82ab2-0ca7-458e-81db-8287d961b856" providerId="ADAL" clId="{79F861B9-CBB8-4165-941C-AD38C2F4586F}" dt="2022-02-03T14:55:11.949" v="1889" actId="478"/>
          <ac:cxnSpMkLst>
            <pc:docMk/>
            <pc:sldMk cId="2179369011" sldId="351"/>
            <ac:cxnSpMk id="6" creationId="{B333A712-162C-4D2D-8DC6-CB5D478156E9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2" creationId="{3B001196-C6B0-4D72-B293-9084EFC8D5C5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2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42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5:04:27.799" v="2169" actId="478"/>
          <ac:cxnSpMkLst>
            <pc:docMk/>
            <pc:sldMk cId="2179369011" sldId="351"/>
            <ac:cxnSpMk id="45" creationId="{6AA1246B-361D-434F-B021-94BAAD0B650C}"/>
          </ac:cxnSpMkLst>
        </pc:cxnChg>
        <pc:cxnChg chg="add del mod">
          <ac:chgData name="秀樹 辻本" userId="e8b82ab2-0ca7-458e-81db-8287d961b856" providerId="ADAL" clId="{79F861B9-CBB8-4165-941C-AD38C2F4586F}" dt="2022-02-03T15:04:28.482" v="2170" actId="478"/>
          <ac:cxnSpMkLst>
            <pc:docMk/>
            <pc:sldMk cId="2179369011" sldId="351"/>
            <ac:cxnSpMk id="46" creationId="{74F6FF8E-B922-45F5-BC2F-0A399A8FE314}"/>
          </ac:cxnSpMkLst>
        </pc:cxnChg>
        <pc:cxnChg chg="add del mod">
          <ac:chgData name="秀樹 辻本" userId="e8b82ab2-0ca7-458e-81db-8287d961b856" providerId="ADAL" clId="{79F861B9-CBB8-4165-941C-AD38C2F4586F}" dt="2022-02-03T15:10:00.170" v="2322" actId="478"/>
          <ac:cxnSpMkLst>
            <pc:docMk/>
            <pc:sldMk cId="2179369011" sldId="351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4:56:27.627" v="1903" actId="14100"/>
          <ac:cxnSpMkLst>
            <pc:docMk/>
            <pc:sldMk cId="2179369011" sldId="351"/>
            <ac:cxnSpMk id="68" creationId="{E95A6012-46F7-4B42-B8CF-90472815FAEA}"/>
          </ac:cxnSpMkLst>
        </pc:cxnChg>
        <pc:cxnChg chg="add del mod">
          <ac:chgData name="秀樹 辻本" userId="e8b82ab2-0ca7-458e-81db-8287d961b856" providerId="ADAL" clId="{79F861B9-CBB8-4165-941C-AD38C2F4586F}" dt="2022-02-03T14:47:42.909" v="1746" actId="478"/>
          <ac:cxnSpMkLst>
            <pc:docMk/>
            <pc:sldMk cId="2179369011" sldId="351"/>
            <ac:cxnSpMk id="72" creationId="{074ACF91-9CBD-412A-8375-7CFCE462F727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77" creationId="{FEEFF141-FCD9-4955-9779-8EC41FF425E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2" creationId="{B60B012E-DF22-4B5E-958D-6792482E2BF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3" creationId="{3CB0C883-F0CB-4D53-8270-B456B00FA2A5}"/>
          </ac:cxnSpMkLst>
        </pc:cxnChg>
        <pc:cxnChg chg="add del mod">
          <ac:chgData name="秀樹 辻本" userId="e8b82ab2-0ca7-458e-81db-8287d961b856" providerId="ADAL" clId="{79F861B9-CBB8-4165-941C-AD38C2F4586F}" dt="2022-02-03T14:55:16.483" v="1890" actId="478"/>
          <ac:cxnSpMkLst>
            <pc:docMk/>
            <pc:sldMk cId="2179369011" sldId="351"/>
            <ac:cxnSpMk id="110" creationId="{CADCA5A7-976D-4F49-AB8A-F16C317D347A}"/>
          </ac:cxnSpMkLst>
        </pc:cxnChg>
        <pc:cxnChg chg="add del mod">
          <ac:chgData name="秀樹 辻本" userId="e8b82ab2-0ca7-458e-81db-8287d961b856" providerId="ADAL" clId="{79F861B9-CBB8-4165-941C-AD38C2F4586F}" dt="2022-02-03T14:55:57.130" v="1898" actId="478"/>
          <ac:cxnSpMkLst>
            <pc:docMk/>
            <pc:sldMk cId="2179369011" sldId="351"/>
            <ac:cxnSpMk id="111" creationId="{8CAFF808-E321-40AA-99EC-DA606F87A4C7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2" creationId="{6ECCFEBC-A8AE-4C25-8249-121DD2B152ED}"/>
          </ac:cxnSpMkLst>
        </pc:cxnChg>
        <pc:cxnChg chg="add del mod">
          <ac:chgData name="秀樹 辻本" userId="e8b82ab2-0ca7-458e-81db-8287d961b856" providerId="ADAL" clId="{79F861B9-CBB8-4165-941C-AD38C2F4586F}" dt="2022-02-03T14:55:24.863" v="1892" actId="478"/>
          <ac:cxnSpMkLst>
            <pc:docMk/>
            <pc:sldMk cId="2179369011" sldId="351"/>
            <ac:cxnSpMk id="113" creationId="{13C0C960-B530-44CA-8B8E-EA51BAD76DA1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4" creationId="{94DA8B9A-81D5-46F4-A494-75853BA7D822}"/>
          </ac:cxnSpMkLst>
        </pc:cxnChg>
        <pc:cxnChg chg="add del mod">
          <ac:chgData name="秀樹 辻本" userId="e8b82ab2-0ca7-458e-81db-8287d961b856" providerId="ADAL" clId="{79F861B9-CBB8-4165-941C-AD38C2F4586F}" dt="2022-02-03T14:57:34.105" v="1913" actId="478"/>
          <ac:cxnSpMkLst>
            <pc:docMk/>
            <pc:sldMk cId="2179369011" sldId="351"/>
            <ac:cxnSpMk id="115" creationId="{20B3BAF6-F1E1-4975-A852-1460DFDFE44E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16" creationId="{3407C5F8-4EE6-4A49-8A58-8D7468313486}"/>
          </ac:cxnSpMkLst>
        </pc:cxnChg>
        <pc:cxnChg chg="add del mod">
          <ac:chgData name="秀樹 辻本" userId="e8b82ab2-0ca7-458e-81db-8287d961b856" providerId="ADAL" clId="{79F861B9-CBB8-4165-941C-AD38C2F4586F}" dt="2022-02-03T14:57:04.139" v="1907" actId="478"/>
          <ac:cxnSpMkLst>
            <pc:docMk/>
            <pc:sldMk cId="2179369011" sldId="351"/>
            <ac:cxnSpMk id="117" creationId="{366B5D0A-FA28-4362-8053-B2C2A6026C90}"/>
          </ac:cxnSpMkLst>
        </pc:cxnChg>
        <pc:cxnChg chg="add del mod">
          <ac:chgData name="秀樹 辻本" userId="e8b82ab2-0ca7-458e-81db-8287d961b856" providerId="ADAL" clId="{79F861B9-CBB8-4165-941C-AD38C2F4586F}" dt="2022-02-03T14:57:17.475" v="1912" actId="478"/>
          <ac:cxnSpMkLst>
            <pc:docMk/>
            <pc:sldMk cId="2179369011" sldId="351"/>
            <ac:cxnSpMk id="118" creationId="{893CB929-4214-4EB9-AA80-53DFED3C3E6D}"/>
          </ac:cxnSpMkLst>
        </pc:cxnChg>
        <pc:cxnChg chg="add del mod">
          <ac:chgData name="秀樹 辻本" userId="e8b82ab2-0ca7-458e-81db-8287d961b856" providerId="ADAL" clId="{79F861B9-CBB8-4165-941C-AD38C2F4586F}" dt="2022-02-03T14:58:35.097" v="1958" actId="478"/>
          <ac:cxnSpMkLst>
            <pc:docMk/>
            <pc:sldMk cId="2179369011" sldId="351"/>
            <ac:cxnSpMk id="119" creationId="{40BC3E15-95A1-410C-A6C2-C94C62C78A6D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0" creationId="{36A6427D-839F-43E3-8F65-4E59532F9D73}"/>
          </ac:cxnSpMkLst>
        </pc:cxnChg>
        <pc:cxnChg chg="add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2" creationId="{91CD73C8-0452-4004-B0C4-4CF3C006BA60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8" creationId="{644FC962-FDCF-4332-A4BA-8D194988F22F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9" creationId="{E5C42F13-5808-4C29-8898-49BF253A830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0" creationId="{B59E0839-669F-43FB-9F62-99C158FCE8A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3" creationId="{CE89EB58-267D-4AD1-A61C-8E3711D39EA0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4" creationId="{E1E2A315-5EE6-42E1-91DE-A2D189C1B7EE}"/>
          </ac:cxnSpMkLst>
        </pc:cxnChg>
      </pc:sldChg>
      <pc:sldChg chg="modSp add mod">
        <pc:chgData name="秀樹 辻本" userId="e8b82ab2-0ca7-458e-81db-8287d961b856" providerId="ADAL" clId="{79F861B9-CBB8-4165-941C-AD38C2F4586F}" dt="2022-02-03T14:44:07.093" v="1238" actId="20577"/>
        <pc:sldMkLst>
          <pc:docMk/>
          <pc:sldMk cId="454653156" sldId="352"/>
        </pc:sldMkLst>
        <pc:spChg chg="mod">
          <ac:chgData name="秀樹 辻本" userId="e8b82ab2-0ca7-458e-81db-8287d961b856" providerId="ADAL" clId="{79F861B9-CBB8-4165-941C-AD38C2F4586F}" dt="2022-02-03T14:44:07.093" v="1238" actId="20577"/>
          <ac:spMkLst>
            <pc:docMk/>
            <pc:sldMk cId="454653156" sldId="352"/>
            <ac:spMk id="2" creationId="{00000000-0000-0000-0000-000000000000}"/>
          </ac:spMkLst>
        </pc:spChg>
      </pc:sldChg>
      <pc:sldChg chg="addSp modSp add mod">
        <pc:chgData name="秀樹 辻本" userId="e8b82ab2-0ca7-458e-81db-8287d961b856" providerId="ADAL" clId="{79F861B9-CBB8-4165-941C-AD38C2F4586F}" dt="2022-02-03T15:09:50.116" v="2321" actId="571"/>
        <pc:sldMkLst>
          <pc:docMk/>
          <pc:sldMk cId="716791783" sldId="353"/>
        </pc:sldMkLst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1" creationId="{388CE625-FFDC-447D-8D77-9D26F2B0EE7C}"/>
          </ac:spMkLst>
        </pc:spChg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3" creationId="{EB590DF4-76B6-496C-9D19-97CCF2F98050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4" creationId="{086B0472-27A1-4F75-9685-23AED06637EE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7" creationId="{E869A260-2A59-46CD-B493-8F4B575A4ED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9" creationId="{76BF9BA1-BBEC-4994-B79C-ADE8543701E7}"/>
          </ac:spMkLst>
        </pc:spChg>
        <pc:spChg chg="add mod">
          <ac:chgData name="秀樹 辻本" userId="e8b82ab2-0ca7-458e-81db-8287d961b856" providerId="ADAL" clId="{79F861B9-CBB8-4165-941C-AD38C2F4586F}" dt="2022-02-03T15:09:28.169" v="2316"/>
          <ac:spMkLst>
            <pc:docMk/>
            <pc:sldMk cId="716791783" sldId="353"/>
            <ac:spMk id="57" creationId="{D598C720-569A-4781-9076-1335BC69031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8" creationId="{E065E07F-0F54-41DA-AD46-7F0792CD6E78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9" creationId="{A859712E-FEF9-4E8E-B6D1-719538C30C2C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0" creationId="{15589688-8264-4A05-8DC2-64398E981FB2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1" creationId="{808E7B40-B5D3-41A6-A969-64C8634C99CF}"/>
          </ac:spMkLst>
        </pc:spChg>
        <pc:spChg chg="add mod">
          <ac:chgData name="秀樹 辻本" userId="e8b82ab2-0ca7-458e-81db-8287d961b856" providerId="ADAL" clId="{79F861B9-CBB8-4165-941C-AD38C2F4586F}" dt="2022-02-03T15:09:03.101" v="2257" actId="571"/>
          <ac:spMkLst>
            <pc:docMk/>
            <pc:sldMk cId="716791783" sldId="353"/>
            <ac:spMk id="73" creationId="{66A7AF01-76CA-4899-9536-FD36673C9700}"/>
          </ac:spMkLst>
        </pc:spChg>
        <pc:spChg chg="add mod">
          <ac:chgData name="秀樹 辻本" userId="e8b82ab2-0ca7-458e-81db-8287d961b856" providerId="ADAL" clId="{79F861B9-CBB8-4165-941C-AD38C2F4586F}" dt="2022-02-03T15:09:08.253" v="2258" actId="571"/>
          <ac:spMkLst>
            <pc:docMk/>
            <pc:sldMk cId="716791783" sldId="353"/>
            <ac:spMk id="74" creationId="{01FB1F13-D56A-43F4-B5BF-7A54DE7BD9EE}"/>
          </ac:spMkLst>
        </pc:spChg>
        <pc:spChg chg="add mod">
          <ac:chgData name="秀樹 辻本" userId="e8b82ab2-0ca7-458e-81db-8287d961b856" providerId="ADAL" clId="{79F861B9-CBB8-4165-941C-AD38C2F4586F}" dt="2022-02-03T15:09:45.431" v="2320" actId="571"/>
          <ac:spMkLst>
            <pc:docMk/>
            <pc:sldMk cId="716791783" sldId="353"/>
            <ac:spMk id="80" creationId="{CE9E33D7-BC81-42D1-AF6C-4E5E3B4F356D}"/>
          </ac:spMkLst>
        </pc:spChg>
        <pc:spChg chg="add mod">
          <ac:chgData name="秀樹 辻本" userId="e8b82ab2-0ca7-458e-81db-8287d961b856" providerId="ADAL" clId="{79F861B9-CBB8-4165-941C-AD38C2F4586F}" dt="2022-02-03T15:09:50.116" v="2321" actId="571"/>
          <ac:spMkLst>
            <pc:docMk/>
            <pc:sldMk cId="716791783" sldId="353"/>
            <ac:spMk id="81" creationId="{2FF2B95C-B860-4E86-BE54-1C4D40CAC372}"/>
          </ac:spMkLst>
        </pc:spChg>
        <pc:cxnChg chg="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50" creationId="{4E1C9519-36C1-45F8-BBBE-D2AB3D8FE5C8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62" creationId="{B4F2AC3D-4324-4B55-AD50-854B72449686}"/>
          </ac:cxnSpMkLst>
        </pc:cxnChg>
        <pc:cxnChg chg="add mod">
          <ac:chgData name="秀樹 辻本" userId="e8b82ab2-0ca7-458e-81db-8287d961b856" providerId="ADAL" clId="{79F861B9-CBB8-4165-941C-AD38C2F4586F}" dt="2022-02-03T15:08:28.008" v="2253" actId="14100"/>
          <ac:cxnSpMkLst>
            <pc:docMk/>
            <pc:sldMk cId="716791783" sldId="353"/>
            <ac:cxnSpMk id="67" creationId="{A06FC751-8467-471B-A837-B57AB35EA1A3}"/>
          </ac:cxnSpMkLst>
        </pc:cxnChg>
        <pc:cxnChg chg="add mod">
          <ac:chgData name="秀樹 辻本" userId="e8b82ab2-0ca7-458e-81db-8287d961b856" providerId="ADAL" clId="{79F861B9-CBB8-4165-941C-AD38C2F4586F}" dt="2022-02-03T15:08:39.914" v="2256" actId="14100"/>
          <ac:cxnSpMkLst>
            <pc:docMk/>
            <pc:sldMk cId="716791783" sldId="353"/>
            <ac:cxnSpMk id="70" creationId="{A3BD225F-4BEF-469E-8EC3-5387E37867B4}"/>
          </ac:cxnSpMkLst>
        </pc:cxnChg>
        <pc:cxnChg chg="add mod">
          <ac:chgData name="秀樹 辻本" userId="e8b82ab2-0ca7-458e-81db-8287d961b856" providerId="ADAL" clId="{79F861B9-CBB8-4165-941C-AD38C2F4586F}" dt="2022-02-03T15:09:14.576" v="2260" actId="14100"/>
          <ac:cxnSpMkLst>
            <pc:docMk/>
            <pc:sldMk cId="716791783" sldId="353"/>
            <ac:cxnSpMk id="76" creationId="{4E8A42C5-65EF-4F99-94C3-17E0CE946287}"/>
          </ac:cxnSpMkLst>
        </pc:cxnChg>
        <pc:cxnChg chg="add mod">
          <ac:chgData name="秀樹 辻本" userId="e8b82ab2-0ca7-458e-81db-8287d961b856" providerId="ADAL" clId="{79F861B9-CBB8-4165-941C-AD38C2F4586F}" dt="2022-02-03T15:09:39.462" v="2319" actId="14100"/>
          <ac:cxnSpMkLst>
            <pc:docMk/>
            <pc:sldMk cId="716791783" sldId="353"/>
            <ac:cxnSpMk id="77" creationId="{E0202812-2E43-4294-8E3E-7DE313AD306D}"/>
          </ac:cxnSpMkLst>
        </pc:cxnChg>
      </pc:sldChg>
    </pc:docChg>
  </pc:docChgLst>
  <pc:docChgLst>
    <pc:chgData name="秀樹 辻本" userId="e8b82ab2-0ca7-458e-81db-8287d961b856" providerId="ADAL" clId="{28D7E227-EE6A-48F3-8079-550E5D1D2E83}"/>
    <pc:docChg chg="undo custSel addSld delSld modSld">
      <pc:chgData name="秀樹 辻本" userId="e8b82ab2-0ca7-458e-81db-8287d961b856" providerId="ADAL" clId="{28D7E227-EE6A-48F3-8079-550E5D1D2E83}" dt="2022-02-24T16:19:52.071" v="4590" actId="14100"/>
      <pc:docMkLst>
        <pc:docMk/>
      </pc:docMkLst>
      <pc:sldChg chg="del">
        <pc:chgData name="秀樹 辻本" userId="e8b82ab2-0ca7-458e-81db-8287d961b856" providerId="ADAL" clId="{28D7E227-EE6A-48F3-8079-550E5D1D2E83}" dt="2022-02-24T16:19:41.257" v="4588" actId="47"/>
        <pc:sldMkLst>
          <pc:docMk/>
          <pc:sldMk cId="4168641227" sldId="321"/>
        </pc:sldMkLst>
      </pc:sldChg>
      <pc:sldChg chg="addSp delSp modSp mod">
        <pc:chgData name="秀樹 辻本" userId="e8b82ab2-0ca7-458e-81db-8287d961b856" providerId="ADAL" clId="{28D7E227-EE6A-48F3-8079-550E5D1D2E83}" dt="2022-02-24T16:02:24.924" v="3486"/>
        <pc:sldMkLst>
          <pc:docMk/>
          <pc:sldMk cId="1507317603" sldId="322"/>
        </pc:sldMkLst>
        <pc:spChg chg="mod">
          <ac:chgData name="秀樹 辻本" userId="e8b82ab2-0ca7-458e-81db-8287d961b856" providerId="ADAL" clId="{28D7E227-EE6A-48F3-8079-550E5D1D2E83}" dt="2022-02-24T15:38:23.117" v="1822" actId="20577"/>
          <ac:spMkLst>
            <pc:docMk/>
            <pc:sldMk cId="1507317603" sldId="322"/>
            <ac:spMk id="3" creationId="{00000000-0000-0000-0000-000000000000}"/>
          </ac:spMkLst>
        </pc:spChg>
        <pc:spChg chg="del">
          <ac:chgData name="秀樹 辻本" userId="e8b82ab2-0ca7-458e-81db-8287d961b856" providerId="ADAL" clId="{28D7E227-EE6A-48F3-8079-550E5D1D2E83}" dt="2022-02-24T16:00:10.041" v="3168" actId="478"/>
          <ac:spMkLst>
            <pc:docMk/>
            <pc:sldMk cId="1507317603" sldId="322"/>
            <ac:spMk id="9" creationId="{00000000-0000-0000-0000-000000000000}"/>
          </ac:spMkLst>
        </pc:spChg>
        <pc:spChg chg="add mod">
          <ac:chgData name="秀樹 辻本" userId="e8b82ab2-0ca7-458e-81db-8287d961b856" providerId="ADAL" clId="{28D7E227-EE6A-48F3-8079-550E5D1D2E83}" dt="2022-02-24T16:00:10.459" v="3169"/>
          <ac:spMkLst>
            <pc:docMk/>
            <pc:sldMk cId="1507317603" sldId="322"/>
            <ac:spMk id="10" creationId="{6F18E69D-4F0E-45C8-821A-2502100E628A}"/>
          </ac:spMkLst>
        </pc:spChg>
        <pc:graphicFrameChg chg="del">
          <ac:chgData name="秀樹 辻本" userId="e8b82ab2-0ca7-458e-81db-8287d961b856" providerId="ADAL" clId="{28D7E227-EE6A-48F3-8079-550E5D1D2E83}" dt="2022-02-24T16:00:31.017" v="3170" actId="478"/>
          <ac:graphicFrameMkLst>
            <pc:docMk/>
            <pc:sldMk cId="1507317603" sldId="322"/>
            <ac:graphicFrameMk id="4" creationId="{00000000-0000-0000-0000-000000000000}"/>
          </ac:graphicFrameMkLst>
        </pc:graphicFrameChg>
        <pc:graphicFrameChg chg="add del mod modGraphic">
          <ac:chgData name="秀樹 辻本" userId="e8b82ab2-0ca7-458e-81db-8287d961b856" providerId="ADAL" clId="{28D7E227-EE6A-48F3-8079-550E5D1D2E83}" dt="2022-02-24T16:00:10.041" v="3168" actId="478"/>
          <ac:graphicFrameMkLst>
            <pc:docMk/>
            <pc:sldMk cId="1507317603" sldId="322"/>
            <ac:graphicFrameMk id="5" creationId="{1284F48F-D760-4344-9C0C-6805981FDAD6}"/>
          </ac:graphicFrameMkLst>
        </pc:graphicFrameChg>
        <pc:graphicFrameChg chg="del">
          <ac:chgData name="秀樹 辻本" userId="e8b82ab2-0ca7-458e-81db-8287d961b856" providerId="ADAL" clId="{28D7E227-EE6A-48F3-8079-550E5D1D2E83}" dt="2022-02-24T15:22:13.289" v="75" actId="478"/>
          <ac:graphicFrameMkLst>
            <pc:docMk/>
            <pc:sldMk cId="1507317603" sldId="322"/>
            <ac:graphicFrameMk id="8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28D7E227-EE6A-48F3-8079-550E5D1D2E83}" dt="2022-02-24T16:02:24.924" v="3486"/>
          <ac:graphicFrameMkLst>
            <pc:docMk/>
            <pc:sldMk cId="1507317603" sldId="322"/>
            <ac:graphicFrameMk id="11" creationId="{456F6F22-444F-4183-9BFC-D566AEE356D0}"/>
          </ac:graphicFrameMkLst>
        </pc:graphicFrameChg>
        <pc:graphicFrameChg chg="add mod modGraphic">
          <ac:chgData name="秀樹 辻本" userId="e8b82ab2-0ca7-458e-81db-8287d961b856" providerId="ADAL" clId="{28D7E227-EE6A-48F3-8079-550E5D1D2E83}" dt="2022-02-24T16:01:13.917" v="3377"/>
          <ac:graphicFrameMkLst>
            <pc:docMk/>
            <pc:sldMk cId="1507317603" sldId="322"/>
            <ac:graphicFrameMk id="12" creationId="{95EA9622-0811-42B4-892E-24B912145A1B}"/>
          </ac:graphicFrameMkLst>
        </pc:graphicFrameChg>
      </pc:sldChg>
      <pc:sldChg chg="del">
        <pc:chgData name="秀樹 辻本" userId="e8b82ab2-0ca7-458e-81db-8287d961b856" providerId="ADAL" clId="{28D7E227-EE6A-48F3-8079-550E5D1D2E83}" dt="2022-02-24T16:19:28.110" v="4587" actId="47"/>
        <pc:sldMkLst>
          <pc:docMk/>
          <pc:sldMk cId="3875499561" sldId="324"/>
        </pc:sldMkLst>
      </pc:sldChg>
      <pc:sldChg chg="modSp del mod">
        <pc:chgData name="秀樹 辻本" userId="e8b82ab2-0ca7-458e-81db-8287d961b856" providerId="ADAL" clId="{28D7E227-EE6A-48F3-8079-550E5D1D2E83}" dt="2022-02-24T16:19:28.110" v="4587" actId="47"/>
        <pc:sldMkLst>
          <pc:docMk/>
          <pc:sldMk cId="1810080031" sldId="325"/>
        </pc:sldMkLst>
        <pc:spChg chg="mod">
          <ac:chgData name="秀樹 辻本" userId="e8b82ab2-0ca7-458e-81db-8287d961b856" providerId="ADAL" clId="{28D7E227-EE6A-48F3-8079-550E5D1D2E83}" dt="2022-02-24T16:03:04.873" v="3494"/>
          <ac:spMkLst>
            <pc:docMk/>
            <pc:sldMk cId="1810080031" sldId="325"/>
            <ac:spMk id="2" creationId="{00000000-0000-0000-0000-000000000000}"/>
          </ac:spMkLst>
        </pc:spChg>
      </pc:sldChg>
      <pc:sldChg chg="del">
        <pc:chgData name="秀樹 辻本" userId="e8b82ab2-0ca7-458e-81db-8287d961b856" providerId="ADAL" clId="{28D7E227-EE6A-48F3-8079-550E5D1D2E83}" dt="2022-02-24T16:19:28.110" v="4587" actId="47"/>
        <pc:sldMkLst>
          <pc:docMk/>
          <pc:sldMk cId="2972906076" sldId="326"/>
        </pc:sldMkLst>
      </pc:sldChg>
      <pc:sldChg chg="addSp delSp modSp add mod">
        <pc:chgData name="秀樹 辻本" userId="e8b82ab2-0ca7-458e-81db-8287d961b856" providerId="ADAL" clId="{28D7E227-EE6A-48F3-8079-550E5D1D2E83}" dt="2022-02-24T16:03:00.602" v="3491"/>
        <pc:sldMkLst>
          <pc:docMk/>
          <pc:sldMk cId="1443705345" sldId="327"/>
        </pc:sldMkLst>
        <pc:spChg chg="mod">
          <ac:chgData name="秀樹 辻本" userId="e8b82ab2-0ca7-458e-81db-8287d961b856" providerId="ADAL" clId="{28D7E227-EE6A-48F3-8079-550E5D1D2E83}" dt="2022-02-24T16:03:00.602" v="3491"/>
          <ac:spMkLst>
            <pc:docMk/>
            <pc:sldMk cId="1443705345" sldId="327"/>
            <ac:spMk id="2" creationId="{00000000-0000-0000-0000-000000000000}"/>
          </ac:spMkLst>
        </pc:spChg>
        <pc:spChg chg="mod">
          <ac:chgData name="秀樹 辻本" userId="e8b82ab2-0ca7-458e-81db-8287d961b856" providerId="ADAL" clId="{28D7E227-EE6A-48F3-8079-550E5D1D2E83}" dt="2022-02-24T15:58:36.136" v="3072" actId="20577"/>
          <ac:spMkLst>
            <pc:docMk/>
            <pc:sldMk cId="1443705345" sldId="327"/>
            <ac:spMk id="3" creationId="{00000000-0000-0000-0000-000000000000}"/>
          </ac:spMkLst>
        </pc:spChg>
        <pc:spChg chg="mod">
          <ac:chgData name="秀樹 辻本" userId="e8b82ab2-0ca7-458e-81db-8287d961b856" providerId="ADAL" clId="{28D7E227-EE6A-48F3-8079-550E5D1D2E83}" dt="2022-02-24T15:59:30.772" v="3166" actId="1076"/>
          <ac:spMkLst>
            <pc:docMk/>
            <pc:sldMk cId="1443705345" sldId="327"/>
            <ac:spMk id="9" creationId="{00000000-0000-0000-0000-000000000000}"/>
          </ac:spMkLst>
        </pc:spChg>
        <pc:graphicFrameChg chg="mod modGraphic">
          <ac:chgData name="秀樹 辻本" userId="e8b82ab2-0ca7-458e-81db-8287d961b856" providerId="ADAL" clId="{28D7E227-EE6A-48F3-8079-550E5D1D2E83}" dt="2022-02-24T15:59:22.625" v="3165" actId="2164"/>
          <ac:graphicFrameMkLst>
            <pc:docMk/>
            <pc:sldMk cId="1443705345" sldId="327"/>
            <ac:graphicFrameMk id="4" creationId="{00000000-0000-0000-0000-000000000000}"/>
          </ac:graphicFrameMkLst>
        </pc:graphicFrameChg>
        <pc:graphicFrameChg chg="del mod modGraphic">
          <ac:chgData name="秀樹 辻本" userId="e8b82ab2-0ca7-458e-81db-8287d961b856" providerId="ADAL" clId="{28D7E227-EE6A-48F3-8079-550E5D1D2E83}" dt="2022-02-24T16:02:34.448" v="3487" actId="478"/>
          <ac:graphicFrameMkLst>
            <pc:docMk/>
            <pc:sldMk cId="1443705345" sldId="327"/>
            <ac:graphicFrameMk id="5" creationId="{1284F48F-D760-4344-9C0C-6805981FDAD6}"/>
          </ac:graphicFrameMkLst>
        </pc:graphicFrameChg>
        <pc:graphicFrameChg chg="add mod">
          <ac:chgData name="秀樹 辻本" userId="e8b82ab2-0ca7-458e-81db-8287d961b856" providerId="ADAL" clId="{28D7E227-EE6A-48F3-8079-550E5D1D2E83}" dt="2022-02-24T16:02:34.792" v="3488"/>
          <ac:graphicFrameMkLst>
            <pc:docMk/>
            <pc:sldMk cId="1443705345" sldId="327"/>
            <ac:graphicFrameMk id="7" creationId="{94799196-6EBB-4E76-8EFE-D794B6130A3A}"/>
          </ac:graphicFrameMkLst>
        </pc:graphicFrameChg>
      </pc:sldChg>
      <pc:sldChg chg="addSp delSp modSp add del mod">
        <pc:chgData name="秀樹 辻本" userId="e8b82ab2-0ca7-458e-81db-8287d961b856" providerId="ADAL" clId="{28D7E227-EE6A-48F3-8079-550E5D1D2E83}" dt="2022-02-24T16:19:28.110" v="4587" actId="47"/>
        <pc:sldMkLst>
          <pc:docMk/>
          <pc:sldMk cId="1230529449" sldId="419"/>
        </pc:sldMkLst>
        <pc:spChg chg="add del mod">
          <ac:chgData name="秀樹 辻本" userId="e8b82ab2-0ca7-458e-81db-8287d961b856" providerId="ADAL" clId="{28D7E227-EE6A-48F3-8079-550E5D1D2E83}" dt="2022-02-24T16:03:44.680" v="3500"/>
          <ac:spMkLst>
            <pc:docMk/>
            <pc:sldMk cId="1230529449" sldId="419"/>
            <ac:spMk id="6" creationId="{100116AC-BB97-4B0F-9EBB-4813BACC215A}"/>
          </ac:spMkLst>
        </pc:spChg>
        <pc:graphicFrameChg chg="mod">
          <ac:chgData name="秀樹 辻本" userId="e8b82ab2-0ca7-458e-81db-8287d961b856" providerId="ADAL" clId="{28D7E227-EE6A-48F3-8079-550E5D1D2E83}" dt="2022-02-24T16:03:42.708" v="3496" actId="1076"/>
          <ac:graphicFrameMkLst>
            <pc:docMk/>
            <pc:sldMk cId="1230529449" sldId="419"/>
            <ac:graphicFrameMk id="4" creationId="{00000000-0000-0000-0000-000000000000}"/>
          </ac:graphicFrameMkLst>
        </pc:graphicFrameChg>
      </pc:sldChg>
      <pc:sldChg chg="addSp delSp modSp add mod">
        <pc:chgData name="秀樹 辻本" userId="e8b82ab2-0ca7-458e-81db-8287d961b856" providerId="ADAL" clId="{28D7E227-EE6A-48F3-8079-550E5D1D2E83}" dt="2022-02-24T16:19:52.071" v="4590" actId="14100"/>
        <pc:sldMkLst>
          <pc:docMk/>
          <pc:sldMk cId="2891408478" sldId="420"/>
        </pc:sldMkLst>
        <pc:spChg chg="mod">
          <ac:chgData name="秀樹 辻本" userId="e8b82ab2-0ca7-458e-81db-8287d961b856" providerId="ADAL" clId="{28D7E227-EE6A-48F3-8079-550E5D1D2E83}" dt="2022-02-24T16:03:51.901" v="3504"/>
          <ac:spMkLst>
            <pc:docMk/>
            <pc:sldMk cId="2891408478" sldId="420"/>
            <ac:spMk id="2" creationId="{00000000-0000-0000-0000-000000000000}"/>
          </ac:spMkLst>
        </pc:spChg>
        <pc:spChg chg="del mod">
          <ac:chgData name="秀樹 辻本" userId="e8b82ab2-0ca7-458e-81db-8287d961b856" providerId="ADAL" clId="{28D7E227-EE6A-48F3-8079-550E5D1D2E83}" dt="2022-02-24T16:04:03.418" v="3507" actId="478"/>
          <ac:spMkLst>
            <pc:docMk/>
            <pc:sldMk cId="2891408478" sldId="420"/>
            <ac:spMk id="3" creationId="{00000000-0000-0000-0000-000000000000}"/>
          </ac:spMkLst>
        </pc:spChg>
        <pc:spChg chg="add del mod">
          <ac:chgData name="秀樹 辻本" userId="e8b82ab2-0ca7-458e-81db-8287d961b856" providerId="ADAL" clId="{28D7E227-EE6A-48F3-8079-550E5D1D2E83}" dt="2022-02-24T16:04:05.820" v="3508" actId="478"/>
          <ac:spMkLst>
            <pc:docMk/>
            <pc:sldMk cId="2891408478" sldId="420"/>
            <ac:spMk id="6" creationId="{E228A32A-C6EE-4A0D-99C2-B185A67E7471}"/>
          </ac:spMkLst>
        </pc:spChg>
        <pc:spChg chg="del">
          <ac:chgData name="秀樹 辻本" userId="e8b82ab2-0ca7-458e-81db-8287d961b856" providerId="ADAL" clId="{28D7E227-EE6A-48F3-8079-550E5D1D2E83}" dt="2022-02-24T16:04:00.183" v="3505" actId="478"/>
          <ac:spMkLst>
            <pc:docMk/>
            <pc:sldMk cId="2891408478" sldId="420"/>
            <ac:spMk id="9" creationId="{00000000-0000-0000-0000-000000000000}"/>
          </ac:spMkLst>
        </pc:spChg>
        <pc:spChg chg="add mod">
          <ac:chgData name="秀樹 辻本" userId="e8b82ab2-0ca7-458e-81db-8287d961b856" providerId="ADAL" clId="{28D7E227-EE6A-48F3-8079-550E5D1D2E83}" dt="2022-02-24T16:19:49.354" v="4589" actId="1076"/>
          <ac:spMkLst>
            <pc:docMk/>
            <pc:sldMk cId="2891408478" sldId="420"/>
            <ac:spMk id="11" creationId="{579CA18E-D9F9-476B-824B-451062933C5D}"/>
          </ac:spMkLst>
        </pc:spChg>
        <pc:spChg chg="add mod">
          <ac:chgData name="秀樹 辻本" userId="e8b82ab2-0ca7-458e-81db-8287d961b856" providerId="ADAL" clId="{28D7E227-EE6A-48F3-8079-550E5D1D2E83}" dt="2022-02-24T16:19:52.071" v="4590" actId="14100"/>
          <ac:spMkLst>
            <pc:docMk/>
            <pc:sldMk cId="2891408478" sldId="420"/>
            <ac:spMk id="13" creationId="{9E7C63AB-5229-4EB2-8341-6EF39F43004B}"/>
          </ac:spMkLst>
        </pc:spChg>
        <pc:graphicFrameChg chg="del">
          <ac:chgData name="秀樹 辻本" userId="e8b82ab2-0ca7-458e-81db-8287d961b856" providerId="ADAL" clId="{28D7E227-EE6A-48F3-8079-550E5D1D2E83}" dt="2022-02-24T16:04:00.183" v="3505" actId="478"/>
          <ac:graphicFrameMkLst>
            <pc:docMk/>
            <pc:sldMk cId="2891408478" sldId="420"/>
            <ac:graphicFrameMk id="4" creationId="{00000000-0000-0000-0000-000000000000}"/>
          </ac:graphicFrameMkLst>
        </pc:graphicFrameChg>
        <pc:graphicFrameChg chg="del">
          <ac:chgData name="秀樹 辻本" userId="e8b82ab2-0ca7-458e-81db-8287d961b856" providerId="ADAL" clId="{28D7E227-EE6A-48F3-8079-550E5D1D2E83}" dt="2022-02-24T16:04:00.183" v="3505" actId="478"/>
          <ac:graphicFrameMkLst>
            <pc:docMk/>
            <pc:sldMk cId="2891408478" sldId="420"/>
            <ac:graphicFrameMk id="7" creationId="{94799196-6EBB-4E76-8EFE-D794B6130A3A}"/>
          </ac:graphicFrameMkLst>
        </pc:graphicFrameChg>
        <pc:graphicFrameChg chg="add mod modGraphic">
          <ac:chgData name="秀樹 辻本" userId="e8b82ab2-0ca7-458e-81db-8287d961b856" providerId="ADAL" clId="{28D7E227-EE6A-48F3-8079-550E5D1D2E83}" dt="2022-02-24T16:19:49.354" v="4589" actId="1076"/>
          <ac:graphicFrameMkLst>
            <pc:docMk/>
            <pc:sldMk cId="2891408478" sldId="420"/>
            <ac:graphicFrameMk id="10" creationId="{593EA469-8CCD-462A-BCCC-52B9D00C220C}"/>
          </ac:graphicFrameMkLst>
        </pc:graphicFrameChg>
      </pc:sldChg>
    </pc:docChg>
  </pc:docChgLst>
  <pc:docChgLst>
    <pc:chgData name="秀樹 辻本" userId="e8b82ab2-0ca7-458e-81db-8287d961b856" providerId="ADAL" clId="{FF4A0810-E045-4956-8FD5-4794D09E0904}"/>
    <pc:docChg chg="undo redo custSel modSld sldOrd">
      <pc:chgData name="秀樹 辻本" userId="e8b82ab2-0ca7-458e-81db-8287d961b856" providerId="ADAL" clId="{FF4A0810-E045-4956-8FD5-4794D09E0904}" dt="2022-02-17T14:58:45.974" v="1063"/>
      <pc:docMkLst>
        <pc:docMk/>
      </pc:docMkLst>
      <pc:sldChg chg="modSp mod ord">
        <pc:chgData name="秀樹 辻本" userId="e8b82ab2-0ca7-458e-81db-8287d961b856" providerId="ADAL" clId="{FF4A0810-E045-4956-8FD5-4794D09E0904}" dt="2022-02-17T14:40:47.180" v="98"/>
        <pc:sldMkLst>
          <pc:docMk/>
          <pc:sldMk cId="4168641227" sldId="321"/>
        </pc:sldMkLst>
        <pc:graphicFrameChg chg="mod modGraphic">
          <ac:chgData name="秀樹 辻本" userId="e8b82ab2-0ca7-458e-81db-8287d961b856" providerId="ADAL" clId="{FF4A0810-E045-4956-8FD5-4794D09E0904}" dt="2022-02-17T14:40:39.423" v="96"/>
          <ac:graphicFrameMkLst>
            <pc:docMk/>
            <pc:sldMk cId="4168641227" sldId="321"/>
            <ac:graphicFrameMk id="2" creationId="{00000000-0000-0000-0000-000000000000}"/>
          </ac:graphicFrameMkLst>
        </pc:graphicFrameChg>
      </pc:sldChg>
      <pc:sldChg chg="modSp mod">
        <pc:chgData name="秀樹 辻本" userId="e8b82ab2-0ca7-458e-81db-8287d961b856" providerId="ADAL" clId="{FF4A0810-E045-4956-8FD5-4794D09E0904}" dt="2022-02-17T14:55:05.664" v="889"/>
        <pc:sldMkLst>
          <pc:docMk/>
          <pc:sldMk cId="1507317603" sldId="322"/>
        </pc:sldMkLst>
        <pc:spChg chg="mod">
          <ac:chgData name="秀樹 辻本" userId="e8b82ab2-0ca7-458e-81db-8287d961b856" providerId="ADAL" clId="{FF4A0810-E045-4956-8FD5-4794D09E0904}" dt="2022-02-17T14:43:47.371" v="231" actId="20577"/>
          <ac:spMkLst>
            <pc:docMk/>
            <pc:sldMk cId="1507317603" sldId="322"/>
            <ac:spMk id="3" creationId="{00000000-0000-0000-0000-000000000000}"/>
          </ac:spMkLst>
        </pc:spChg>
        <pc:spChg chg="mod">
          <ac:chgData name="秀樹 辻本" userId="e8b82ab2-0ca7-458e-81db-8287d961b856" providerId="ADAL" clId="{FF4A0810-E045-4956-8FD5-4794D09E0904}" dt="2022-02-17T14:49:52.509" v="392"/>
          <ac:spMkLst>
            <pc:docMk/>
            <pc:sldMk cId="1507317603" sldId="322"/>
            <ac:spMk id="9" creationId="{00000000-0000-0000-0000-000000000000}"/>
          </ac:spMkLst>
        </pc:spChg>
        <pc:graphicFrameChg chg="mod modGraphic">
          <ac:chgData name="秀樹 辻本" userId="e8b82ab2-0ca7-458e-81db-8287d961b856" providerId="ADAL" clId="{FF4A0810-E045-4956-8FD5-4794D09E0904}" dt="2022-02-17T14:50:48.867" v="554" actId="1076"/>
          <ac:graphicFrameMkLst>
            <pc:docMk/>
            <pc:sldMk cId="1507317603" sldId="322"/>
            <ac:graphicFrameMk id="4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FF4A0810-E045-4956-8FD5-4794D09E0904}" dt="2022-02-17T14:55:05.664" v="889"/>
          <ac:graphicFrameMkLst>
            <pc:docMk/>
            <pc:sldMk cId="1507317603" sldId="322"/>
            <ac:graphicFrameMk id="8" creationId="{00000000-0000-0000-0000-000000000000}"/>
          </ac:graphicFrameMkLst>
        </pc:graphicFrameChg>
      </pc:sldChg>
      <pc:sldChg chg="modSp mod">
        <pc:chgData name="秀樹 辻本" userId="e8b82ab2-0ca7-458e-81db-8287d961b856" providerId="ADAL" clId="{FF4A0810-E045-4956-8FD5-4794D09E0904}" dt="2022-02-17T14:58:45.974" v="1063"/>
        <pc:sldMkLst>
          <pc:docMk/>
          <pc:sldMk cId="3875499561" sldId="324"/>
        </pc:sldMkLst>
        <pc:spChg chg="mod">
          <ac:chgData name="秀樹 辻本" userId="e8b82ab2-0ca7-458e-81db-8287d961b856" providerId="ADAL" clId="{FF4A0810-E045-4956-8FD5-4794D09E0904}" dt="2022-02-17T14:58:32.133" v="1055" actId="6549"/>
          <ac:spMkLst>
            <pc:docMk/>
            <pc:sldMk cId="3875499561" sldId="324"/>
            <ac:spMk id="5" creationId="{00000000-0000-0000-0000-000000000000}"/>
          </ac:spMkLst>
        </pc:spChg>
        <pc:graphicFrameChg chg="mod modGraphic">
          <ac:chgData name="秀樹 辻本" userId="e8b82ab2-0ca7-458e-81db-8287d961b856" providerId="ADAL" clId="{FF4A0810-E045-4956-8FD5-4794D09E0904}" dt="2022-02-17T14:58:45.974" v="1063"/>
          <ac:graphicFrameMkLst>
            <pc:docMk/>
            <pc:sldMk cId="3875499561" sldId="324"/>
            <ac:graphicFrameMk id="4" creationId="{00000000-0000-0000-0000-000000000000}"/>
          </ac:graphicFrameMkLst>
        </pc:graphicFrameChg>
      </pc:sldChg>
      <pc:sldChg chg="addSp delSp modSp mod">
        <pc:chgData name="秀樹 辻本" userId="e8b82ab2-0ca7-458e-81db-8287d961b856" providerId="ADAL" clId="{FF4A0810-E045-4956-8FD5-4794D09E0904}" dt="2022-02-17T14:54:51.403" v="871"/>
        <pc:sldMkLst>
          <pc:docMk/>
          <pc:sldMk cId="1810080031" sldId="325"/>
        </pc:sldMkLst>
        <pc:spChg chg="del">
          <ac:chgData name="秀樹 辻本" userId="e8b82ab2-0ca7-458e-81db-8287d961b856" providerId="ADAL" clId="{FF4A0810-E045-4956-8FD5-4794D09E0904}" dt="2022-02-17T14:51:08.048" v="555" actId="478"/>
          <ac:spMkLst>
            <pc:docMk/>
            <pc:sldMk cId="1810080031" sldId="325"/>
            <ac:spMk id="9" creationId="{00000000-0000-0000-0000-000000000000}"/>
          </ac:spMkLst>
        </pc:spChg>
        <pc:spChg chg="add mod">
          <ac:chgData name="秀樹 辻本" userId="e8b82ab2-0ca7-458e-81db-8287d961b856" providerId="ADAL" clId="{FF4A0810-E045-4956-8FD5-4794D09E0904}" dt="2022-02-17T14:51:08.427" v="556"/>
          <ac:spMkLst>
            <pc:docMk/>
            <pc:sldMk cId="1810080031" sldId="325"/>
            <ac:spMk id="12" creationId="{531C9A66-9F03-4089-819A-5C730FE9A9DD}"/>
          </ac:spMkLst>
        </pc:spChg>
        <pc:graphicFrameChg chg="del mod modGraphic">
          <ac:chgData name="秀樹 辻本" userId="e8b82ab2-0ca7-458e-81db-8287d961b856" providerId="ADAL" clId="{FF4A0810-E045-4956-8FD5-4794D09E0904}" dt="2022-02-17T14:51:08.048" v="555" actId="478"/>
          <ac:graphicFrameMkLst>
            <pc:docMk/>
            <pc:sldMk cId="1810080031" sldId="325"/>
            <ac:graphicFrameMk id="4" creationId="{00000000-0000-0000-0000-000000000000}"/>
          </ac:graphicFrameMkLst>
        </pc:graphicFrameChg>
        <pc:graphicFrameChg chg="add del mod">
          <ac:chgData name="秀樹 辻本" userId="e8b82ab2-0ca7-458e-81db-8287d961b856" providerId="ADAL" clId="{FF4A0810-E045-4956-8FD5-4794D09E0904}" dt="2022-02-17T14:51:08.048" v="555" actId="478"/>
          <ac:graphicFrameMkLst>
            <pc:docMk/>
            <pc:sldMk cId="1810080031" sldId="325"/>
            <ac:graphicFrameMk id="7" creationId="{8B001B53-EFC9-4B16-A8B5-F9012252767C}"/>
          </ac:graphicFrameMkLst>
        </pc:graphicFrameChg>
        <pc:graphicFrameChg chg="del mod modGraphic">
          <ac:chgData name="秀樹 辻本" userId="e8b82ab2-0ca7-458e-81db-8287d961b856" providerId="ADAL" clId="{FF4A0810-E045-4956-8FD5-4794D09E0904}" dt="2022-02-17T14:49:16.107" v="376" actId="478"/>
          <ac:graphicFrameMkLst>
            <pc:docMk/>
            <pc:sldMk cId="1810080031" sldId="325"/>
            <ac:graphicFrameMk id="8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2:13.039" v="740"/>
          <ac:graphicFrameMkLst>
            <pc:docMk/>
            <pc:sldMk cId="1810080031" sldId="325"/>
            <ac:graphicFrameMk id="10" creationId="{CE0F7B16-98F5-4DE5-AED4-8F08A0CD6AAD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4:51.403" v="871"/>
          <ac:graphicFrameMkLst>
            <pc:docMk/>
            <pc:sldMk cId="1810080031" sldId="325"/>
            <ac:graphicFrameMk id="11" creationId="{722F507A-FADF-43A5-89BA-E689D735F5F6}"/>
          </ac:graphicFrameMkLst>
        </pc:graphicFrameChg>
      </pc:sldChg>
      <pc:sldChg chg="addSp delSp modSp mod">
        <pc:chgData name="秀樹 辻本" userId="e8b82ab2-0ca7-458e-81db-8287d961b856" providerId="ADAL" clId="{FF4A0810-E045-4956-8FD5-4794D09E0904}" dt="2022-02-17T14:56:03.669" v="1019" actId="1076"/>
        <pc:sldMkLst>
          <pc:docMk/>
          <pc:sldMk cId="2972906076" sldId="326"/>
        </pc:sldMkLst>
        <pc:spChg chg="mod">
          <ac:chgData name="秀樹 辻本" userId="e8b82ab2-0ca7-458e-81db-8287d961b856" providerId="ADAL" clId="{FF4A0810-E045-4956-8FD5-4794D09E0904}" dt="2022-02-17T14:53:29.049" v="787"/>
          <ac:spMkLst>
            <pc:docMk/>
            <pc:sldMk cId="2972906076" sldId="326"/>
            <ac:spMk id="3" creationId="{00000000-0000-0000-0000-000000000000}"/>
          </ac:spMkLst>
        </pc:spChg>
        <pc:spChg chg="del">
          <ac:chgData name="秀樹 辻本" userId="e8b82ab2-0ca7-458e-81db-8287d961b856" providerId="ADAL" clId="{FF4A0810-E045-4956-8FD5-4794D09E0904}" dt="2022-02-17T14:53:22.904" v="776" actId="478"/>
          <ac:spMkLst>
            <pc:docMk/>
            <pc:sldMk cId="2972906076" sldId="326"/>
            <ac:spMk id="9" creationId="{00000000-0000-0000-0000-000000000000}"/>
          </ac:spMkLst>
        </pc:spChg>
        <pc:spChg chg="add mod">
          <ac:chgData name="秀樹 辻本" userId="e8b82ab2-0ca7-458e-81db-8287d961b856" providerId="ADAL" clId="{FF4A0810-E045-4956-8FD5-4794D09E0904}" dt="2022-02-17T14:53:34.997" v="788"/>
          <ac:spMkLst>
            <pc:docMk/>
            <pc:sldMk cId="2972906076" sldId="326"/>
            <ac:spMk id="12" creationId="{F3A9807A-8927-4BE0-B032-E212C9B4725B}"/>
          </ac:spMkLst>
        </pc:spChg>
        <pc:graphicFrameChg chg="del mod modGraphic">
          <ac:chgData name="秀樹 辻本" userId="e8b82ab2-0ca7-458e-81db-8287d961b856" providerId="ADAL" clId="{FF4A0810-E045-4956-8FD5-4794D09E0904}" dt="2022-02-17T14:53:22.904" v="776" actId="478"/>
          <ac:graphicFrameMkLst>
            <pc:docMk/>
            <pc:sldMk cId="2972906076" sldId="326"/>
            <ac:graphicFrameMk id="4" creationId="{00000000-0000-0000-0000-000000000000}"/>
          </ac:graphicFrameMkLst>
        </pc:graphicFrameChg>
        <pc:graphicFrameChg chg="add del mod">
          <ac:chgData name="秀樹 辻本" userId="e8b82ab2-0ca7-458e-81db-8287d961b856" providerId="ADAL" clId="{FF4A0810-E045-4956-8FD5-4794D09E0904}" dt="2022-02-17T14:53:22.904" v="776" actId="478"/>
          <ac:graphicFrameMkLst>
            <pc:docMk/>
            <pc:sldMk cId="2972906076" sldId="326"/>
            <ac:graphicFrameMk id="7" creationId="{D48AC837-17B9-4FCC-B859-624CA9506874}"/>
          </ac:graphicFrameMkLst>
        </pc:graphicFrameChg>
        <pc:graphicFrameChg chg="del">
          <ac:chgData name="秀樹 辻本" userId="e8b82ab2-0ca7-458e-81db-8287d961b856" providerId="ADAL" clId="{FF4A0810-E045-4956-8FD5-4794D09E0904}" dt="2022-02-17T14:49:19.587" v="378" actId="478"/>
          <ac:graphicFrameMkLst>
            <pc:docMk/>
            <pc:sldMk cId="2972906076" sldId="326"/>
            <ac:graphicFrameMk id="8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6:03.669" v="1019" actId="1076"/>
          <ac:graphicFrameMkLst>
            <pc:docMk/>
            <pc:sldMk cId="2972906076" sldId="326"/>
            <ac:graphicFrameMk id="10" creationId="{38BF3C41-ADDD-4EF0-8301-AE0C11F1610F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4:38.660" v="853"/>
          <ac:graphicFrameMkLst>
            <pc:docMk/>
            <pc:sldMk cId="2972906076" sldId="326"/>
            <ac:graphicFrameMk id="11" creationId="{6768F502-0DFA-4F7C-BA4B-3F48405D8635}"/>
          </ac:graphicFrameMkLst>
        </pc:graphicFrameChg>
      </pc:sldChg>
    </pc:docChg>
  </pc:docChgLst>
  <pc:docChgLst>
    <pc:chgData name="秀樹 辻本" userId="e8b82ab2-0ca7-458e-81db-8287d961b856" providerId="ADAL" clId="{FAA1FF7D-5874-4521-A382-07D4FC49EA92}"/>
    <pc:docChg chg="addSld delSld modSld">
      <pc:chgData name="秀樹 辻本" userId="e8b82ab2-0ca7-458e-81db-8287d961b856" providerId="ADAL" clId="{FAA1FF7D-5874-4521-A382-07D4FC49EA92}" dt="2022-02-03T17:14:14.385" v="417" actId="47"/>
      <pc:docMkLst>
        <pc:docMk/>
      </pc:docMkLst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81908389" sldId="25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38122275" sldId="25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23826593" sldId="25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79020055" sldId="259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165319700" sldId="27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379380382" sldId="27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0330412" sldId="27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989101877" sldId="27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142833071" sldId="27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759260221" sldId="280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629586988" sldId="281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67161296" sldId="28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6123109" sldId="28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355518302" sldId="28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00485014" sldId="28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581505026" sldId="28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38958654" sldId="28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12856764" sldId="289"/>
        </pc:sldMkLst>
      </pc:sldChg>
      <pc:sldChg chg="del">
        <pc:chgData name="秀樹 辻本" userId="e8b82ab2-0ca7-458e-81db-8287d961b856" providerId="ADAL" clId="{FAA1FF7D-5874-4521-A382-07D4FC49EA92}" dt="2022-02-03T15:18:00.319" v="169" actId="47"/>
        <pc:sldMkLst>
          <pc:docMk/>
          <pc:sldMk cId="1423727875" sldId="291"/>
        </pc:sldMkLst>
      </pc:sldChg>
      <pc:sldChg chg="modSp mod">
        <pc:chgData name="秀樹 辻本" userId="e8b82ab2-0ca7-458e-81db-8287d961b856" providerId="ADAL" clId="{FAA1FF7D-5874-4521-A382-07D4FC49EA92}" dt="2022-02-03T16:06:51.817" v="171" actId="20577"/>
        <pc:sldMkLst>
          <pc:docMk/>
          <pc:sldMk cId="151204430" sldId="295"/>
        </pc:sldMkLst>
        <pc:spChg chg="mod">
          <ac:chgData name="秀樹 辻本" userId="e8b82ab2-0ca7-458e-81db-8287d961b856" providerId="ADAL" clId="{FAA1FF7D-5874-4521-A382-07D4FC49EA92}" dt="2022-02-03T16:06:51.817" v="171" actId="20577"/>
          <ac:spMkLst>
            <pc:docMk/>
            <pc:sldMk cId="151204430" sldId="295"/>
            <ac:spMk id="87" creationId="{BDFC06F8-695A-4F00-A9F2-1D42AF694756}"/>
          </ac:spMkLst>
        </pc:spChg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357557939" sldId="296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530506711" sldId="298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493181755" sldId="299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3446781408" sldId="301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678701509" sldId="302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595078458" sldId="303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2248879271" sldId="304"/>
        </pc:sldMkLst>
      </pc:sldChg>
      <pc:sldChg chg="addSp modSp mod">
        <pc:chgData name="秀樹 辻本" userId="e8b82ab2-0ca7-458e-81db-8287d961b856" providerId="ADAL" clId="{FAA1FF7D-5874-4521-A382-07D4FC49EA92}" dt="2022-02-03T17:11:43.031" v="415" actId="1076"/>
        <pc:sldMkLst>
          <pc:docMk/>
          <pc:sldMk cId="3493331368" sldId="320"/>
        </pc:sldMkLst>
        <pc:spChg chg="add mod">
          <ac:chgData name="秀樹 辻本" userId="e8b82ab2-0ca7-458e-81db-8287d961b856" providerId="ADAL" clId="{FAA1FF7D-5874-4521-A382-07D4FC49EA92}" dt="2022-02-03T17:11:43.031" v="415" actId="1076"/>
          <ac:spMkLst>
            <pc:docMk/>
            <pc:sldMk cId="3493331368" sldId="320"/>
            <ac:spMk id="52" creationId="{456C30BE-8D47-41F2-89DB-42ADF7DC7247}"/>
          </ac:spMkLst>
        </pc:spChg>
      </pc:sldChg>
      <pc:sldChg chg="del">
        <pc:chgData name="秀樹 辻本" userId="e8b82ab2-0ca7-458e-81db-8287d961b856" providerId="ADAL" clId="{FAA1FF7D-5874-4521-A382-07D4FC49EA92}" dt="2022-02-03T17:14:14.385" v="417" actId="47"/>
        <pc:sldMkLst>
          <pc:docMk/>
          <pc:sldMk cId="2400192379" sldId="324"/>
        </pc:sldMkLst>
      </pc:sldChg>
      <pc:sldChg chg="del">
        <pc:chgData name="秀樹 辻本" userId="e8b82ab2-0ca7-458e-81db-8287d961b856" providerId="ADAL" clId="{FAA1FF7D-5874-4521-A382-07D4FC49EA92}" dt="2022-02-03T17:14:11.607" v="416" actId="47"/>
        <pc:sldMkLst>
          <pc:docMk/>
          <pc:sldMk cId="1653926929" sldId="325"/>
        </pc:sldMkLst>
      </pc:sldChg>
      <pc:sldChg chg="del">
        <pc:chgData name="秀樹 辻本" userId="e8b82ab2-0ca7-458e-81db-8287d961b856" providerId="ADAL" clId="{FAA1FF7D-5874-4521-A382-07D4FC49EA92}" dt="2022-02-03T15:17:53.858" v="168" actId="47"/>
        <pc:sldMkLst>
          <pc:docMk/>
          <pc:sldMk cId="2609608436" sldId="32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95456021" sldId="342"/>
        </pc:sldMkLst>
      </pc:sldChg>
      <pc:sldChg chg="del">
        <pc:chgData name="秀樹 辻本" userId="e8b82ab2-0ca7-458e-81db-8287d961b856" providerId="ADAL" clId="{FAA1FF7D-5874-4521-A382-07D4FC49EA92}" dt="2022-02-03T15:18:02.146" v="170" actId="47"/>
        <pc:sldMkLst>
          <pc:docMk/>
          <pc:sldMk cId="1134778504" sldId="344"/>
        </pc:sldMkLst>
      </pc:sldChg>
      <pc:sldChg chg="del">
        <pc:chgData name="秀樹 辻本" userId="e8b82ab2-0ca7-458e-81db-8287d961b856" providerId="ADAL" clId="{FAA1FF7D-5874-4521-A382-07D4FC49EA92}" dt="2022-02-03T15:17:50.690" v="167" actId="47"/>
        <pc:sldMkLst>
          <pc:docMk/>
          <pc:sldMk cId="1356011512" sldId="346"/>
        </pc:sldMkLst>
      </pc:sldChg>
      <pc:sldChg chg="del">
        <pc:chgData name="秀樹 辻本" userId="e8b82ab2-0ca7-458e-81db-8287d961b856" providerId="ADAL" clId="{FAA1FF7D-5874-4521-A382-07D4FC49EA92}" dt="2022-02-03T15:17:45.014" v="166" actId="47"/>
        <pc:sldMkLst>
          <pc:docMk/>
          <pc:sldMk cId="3087764776" sldId="348"/>
        </pc:sldMkLst>
      </pc:sldChg>
      <pc:sldChg chg="modSp mod">
        <pc:chgData name="秀樹 辻本" userId="e8b82ab2-0ca7-458e-81db-8287d961b856" providerId="ADAL" clId="{FAA1FF7D-5874-4521-A382-07D4FC49EA92}" dt="2022-02-03T15:13:14.188" v="19"/>
        <pc:sldMkLst>
          <pc:docMk/>
          <pc:sldMk cId="454653156" sldId="352"/>
        </pc:sldMkLst>
        <pc:spChg chg="mod">
          <ac:chgData name="秀樹 辻本" userId="e8b82ab2-0ca7-458e-81db-8287d961b856" providerId="ADAL" clId="{FAA1FF7D-5874-4521-A382-07D4FC49EA92}" dt="2022-02-03T15:13:14.188" v="19"/>
          <ac:spMkLst>
            <pc:docMk/>
            <pc:sldMk cId="454653156" sldId="352"/>
            <ac:spMk id="2" creationId="{00000000-0000-0000-0000-000000000000}"/>
          </ac:spMkLst>
        </pc:spChg>
      </pc:sldChg>
      <pc:sldChg chg="modSp add del mod">
        <pc:chgData name="秀樹 辻本" userId="e8b82ab2-0ca7-458e-81db-8287d961b856" providerId="ADAL" clId="{FAA1FF7D-5874-4521-A382-07D4FC49EA92}" dt="2022-02-03T15:17:11.776" v="165" actId="47"/>
        <pc:sldMkLst>
          <pc:docMk/>
          <pc:sldMk cId="145021005" sldId="354"/>
        </pc:sldMkLst>
        <pc:spChg chg="mod">
          <ac:chgData name="秀樹 辻本" userId="e8b82ab2-0ca7-458e-81db-8287d961b856" providerId="ADAL" clId="{FAA1FF7D-5874-4521-A382-07D4FC49EA92}" dt="2022-02-03T15:16:39.519" v="164"/>
          <ac:spMkLst>
            <pc:docMk/>
            <pc:sldMk cId="145021005" sldId="354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6AAE-AF96-45B7-93DF-94B97D00EC74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5FAB-520E-479D-8C0A-93053ACC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3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7F6E-F83A-4C2A-B135-6A2CB7E7A161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300D-A5AC-4A68-B062-FCD4EA1800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0D89-B6C0-4184-B4DD-F0810F844188}" type="datetimeFigureOut">
              <a:rPr kumimoji="1" lang="ja-JP" altLang="en-US" smtClean="0"/>
              <a:t>2022/2/28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・機械学習の知識１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5" y="1000125"/>
            <a:ext cx="11565059" cy="3876675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前処理の技術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点間の距離の種類には</a:t>
            </a:r>
            <a:r>
              <a:rPr lang="en-US" altLang="ja-JP" dirty="0"/>
              <a:t>【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、</a:t>
            </a:r>
            <a:r>
              <a:rPr lang="en-US" altLang="ja-JP" dirty="0"/>
              <a:t>【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ja-JP" altLang="en-US" dirty="0"/>
              <a:t>などがあるが、データから外れ値を除去するためには、分布の形状を考慮した距離である</a:t>
            </a:r>
            <a:r>
              <a:rPr lang="en-US" altLang="ja-JP" dirty="0"/>
              <a:t>【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ja-JP" altLang="en-US" dirty="0"/>
              <a:t>を用いることがある。</a:t>
            </a:r>
          </a:p>
          <a:p>
            <a:pPr lvl="1"/>
            <a:r>
              <a:rPr lang="ja-JP" altLang="en-US" dirty="0"/>
              <a:t>外れ値の閾値として、四分位数を用いて下記のように決める方法がある。</a:t>
            </a:r>
            <a:br>
              <a:rPr lang="en-US" altLang="ja-JP" dirty="0"/>
            </a:br>
            <a:r>
              <a:rPr lang="ja-JP" altLang="en-US" dirty="0"/>
              <a:t>上限値 </a:t>
            </a:r>
            <a:r>
              <a:rPr lang="en-US" altLang="ja-JP" dirty="0"/>
              <a:t>= 【</a:t>
            </a:r>
            <a:r>
              <a:rPr lang="ja-JP" altLang="en-US" dirty="0"/>
              <a:t>③</a:t>
            </a:r>
            <a:r>
              <a:rPr lang="en-US" altLang="ja-JP" dirty="0"/>
              <a:t>】</a:t>
            </a:r>
            <a:r>
              <a:rPr lang="ja-JP" altLang="en-US" dirty="0"/>
              <a:t>＋</a:t>
            </a:r>
            <a:r>
              <a:rPr lang="en-US" altLang="ja-JP" dirty="0"/>
              <a:t> 1.5 × 【</a:t>
            </a:r>
            <a:r>
              <a:rPr lang="ja-JP" altLang="en-US" dirty="0"/>
              <a:t>④</a:t>
            </a:r>
            <a:r>
              <a:rPr lang="en-US" altLang="ja-JP" dirty="0"/>
              <a:t>】</a:t>
            </a:r>
            <a:br>
              <a:rPr lang="en-US" altLang="ja-JP" dirty="0"/>
            </a:br>
            <a:r>
              <a:rPr lang="ja-JP" altLang="en-US" dirty="0"/>
              <a:t>下限値 </a:t>
            </a:r>
            <a:r>
              <a:rPr lang="en-US" altLang="ja-JP" dirty="0"/>
              <a:t>= 【</a:t>
            </a:r>
            <a:r>
              <a:rPr lang="ja-JP" altLang="en-US" dirty="0"/>
              <a:t>⑤</a:t>
            </a:r>
            <a:r>
              <a:rPr lang="en-US" altLang="ja-JP" dirty="0"/>
              <a:t>】</a:t>
            </a:r>
            <a:r>
              <a:rPr lang="ja-JP" altLang="en-US" dirty="0"/>
              <a:t>－</a:t>
            </a:r>
            <a:r>
              <a:rPr lang="en-US" altLang="ja-JP" dirty="0"/>
              <a:t> 1.5 × 【</a:t>
            </a:r>
            <a:r>
              <a:rPr lang="ja-JP" altLang="en-US" dirty="0"/>
              <a:t>④</a:t>
            </a:r>
            <a:r>
              <a:rPr lang="en-US" altLang="ja-JP" dirty="0"/>
              <a:t>】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18E69D-4F0E-45C8-821A-2502100E628A}"/>
              </a:ext>
            </a:extLst>
          </p:cNvPr>
          <p:cNvSpPr txBox="1">
            <a:spLocks/>
          </p:cNvSpPr>
          <p:nvPr/>
        </p:nvSpPr>
        <p:spPr>
          <a:xfrm>
            <a:off x="339724" y="3972560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56F6F22-444F-4183-9BFC-D566AEE3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45030"/>
              </p:ext>
            </p:extLst>
          </p:nvPr>
        </p:nvGraphicFramePr>
        <p:xfrm>
          <a:off x="339725" y="4872514"/>
          <a:ext cx="7570562" cy="1711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2101">
                  <a:extLst>
                    <a:ext uri="{9D8B030D-6E8A-4147-A177-3AD203B41FA5}">
                      <a16:colId xmlns:a16="http://schemas.microsoft.com/office/drawing/2014/main" val="1252358989"/>
                    </a:ext>
                  </a:extLst>
                </a:gridCol>
                <a:gridCol w="2632389">
                  <a:extLst>
                    <a:ext uri="{9D8B030D-6E8A-4147-A177-3AD203B41FA5}">
                      <a16:colId xmlns:a16="http://schemas.microsoft.com/office/drawing/2014/main" val="325678251"/>
                    </a:ext>
                  </a:extLst>
                </a:gridCol>
                <a:gridCol w="2526072">
                  <a:extLst>
                    <a:ext uri="{9D8B030D-6E8A-4147-A177-3AD203B41FA5}">
                      <a16:colId xmlns:a16="http://schemas.microsoft.com/office/drawing/2014/main" val="3760184258"/>
                    </a:ext>
                  </a:extLst>
                </a:gridCol>
              </a:tblGrid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四分位範囲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勾配ブースティング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ブースティング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47079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105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第１四分位数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第３四分位数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中央値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97119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バギング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ブートストラップサンプリング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復元抽出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90215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ランダムフォレスト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逐次学習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ロジスティック回帰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082394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直線距離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ユークリッド距離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マハラノビス距離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8571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95EA9622-0811-42B4-892E-24B912145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61681"/>
              </p:ext>
            </p:extLst>
          </p:nvPr>
        </p:nvGraphicFramePr>
        <p:xfrm>
          <a:off x="8758989" y="4203224"/>
          <a:ext cx="3145796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31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2409565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ユークリッド距離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マハラビノス距離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15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四分位数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15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四分位範囲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486128"/>
                  </a:ext>
                </a:extLst>
              </a:tr>
              <a:tr h="15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四分位数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8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3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・機械学習の知識２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5" y="1000125"/>
            <a:ext cx="11565059" cy="3876675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アンサンブル学習</a:t>
            </a:r>
          </a:p>
          <a:p>
            <a:pPr lvl="1"/>
            <a:r>
              <a:rPr lang="ja-JP" altLang="en-US" dirty="0"/>
              <a:t>ブートストラップサンプリングしたデータセットをそれぞれのモデルに学習させる手法を</a:t>
            </a:r>
            <a:r>
              <a:rPr lang="en-US" altLang="ja-JP" dirty="0"/>
              <a:t>【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と呼ぶ。</a:t>
            </a:r>
            <a:endParaRPr lang="en-US" altLang="ja-JP" dirty="0"/>
          </a:p>
          <a:p>
            <a:pPr lvl="1"/>
            <a:r>
              <a:rPr lang="ja-JP" altLang="en-US" dirty="0"/>
              <a:t>同じデータを複数モデルに順番に学習させ、学習結果を次のモデルと共有していく手法を</a:t>
            </a:r>
            <a:r>
              <a:rPr lang="en-US" altLang="ja-JP" dirty="0"/>
              <a:t>【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ja-JP" altLang="en-US" dirty="0"/>
              <a:t>と呼ぶ。</a:t>
            </a:r>
            <a:endParaRPr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で学習させるモデルを全て決定木とし、特徴量の列もランダムに選択する手法が</a:t>
            </a:r>
            <a:r>
              <a:rPr lang="en-US" altLang="ja-JP" dirty="0"/>
              <a:t>【</a:t>
            </a:r>
            <a:r>
              <a:rPr lang="ja-JP" altLang="en-US" dirty="0"/>
              <a:t>③</a:t>
            </a:r>
            <a:r>
              <a:rPr lang="en-US" altLang="ja-JP" dirty="0"/>
              <a:t>】</a:t>
            </a:r>
            <a:r>
              <a:rPr lang="ja-JP" altLang="en-US" dirty="0"/>
              <a:t>である。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2907"/>
              </p:ext>
            </p:extLst>
          </p:nvPr>
        </p:nvGraphicFramePr>
        <p:xfrm>
          <a:off x="8758989" y="4203224"/>
          <a:ext cx="3145796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31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2409565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バギング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ブースティング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15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ランダムフォレスト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39724" y="3972560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4799196-6EBB-4E76-8EFE-D794B613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02950"/>
              </p:ext>
            </p:extLst>
          </p:nvPr>
        </p:nvGraphicFramePr>
        <p:xfrm>
          <a:off x="339725" y="4872514"/>
          <a:ext cx="7570562" cy="1711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2101">
                  <a:extLst>
                    <a:ext uri="{9D8B030D-6E8A-4147-A177-3AD203B41FA5}">
                      <a16:colId xmlns:a16="http://schemas.microsoft.com/office/drawing/2014/main" val="1252358989"/>
                    </a:ext>
                  </a:extLst>
                </a:gridCol>
                <a:gridCol w="2632389">
                  <a:extLst>
                    <a:ext uri="{9D8B030D-6E8A-4147-A177-3AD203B41FA5}">
                      <a16:colId xmlns:a16="http://schemas.microsoft.com/office/drawing/2014/main" val="325678251"/>
                    </a:ext>
                  </a:extLst>
                </a:gridCol>
                <a:gridCol w="2526072">
                  <a:extLst>
                    <a:ext uri="{9D8B030D-6E8A-4147-A177-3AD203B41FA5}">
                      <a16:colId xmlns:a16="http://schemas.microsoft.com/office/drawing/2014/main" val="3760184258"/>
                    </a:ext>
                  </a:extLst>
                </a:gridCol>
              </a:tblGrid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四分位範囲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勾配ブースティング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ブースティング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47079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105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第１四分位数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第３四分位数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中央値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597119"/>
                  </a:ext>
                </a:extLst>
              </a:tr>
              <a:tr h="570653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バギング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ブートストラップサンプリング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復元抽出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90215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ランダムフォレスト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逐次学習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ロジスティック回帰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082394"/>
                  </a:ext>
                </a:extLst>
              </a:tr>
              <a:tr h="285327"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直線距離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ユークリッド距離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sz="1400" b="0" kern="0">
                          <a:solidFill>
                            <a:sysClr val="windowText" lastClr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マハラノビス距離</a:t>
                      </a:r>
                      <a:endParaRPr lang="ja-JP" sz="1400" b="0" kern="1050">
                        <a:solidFill>
                          <a:sysClr val="windowText" lastClr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8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・機械学習の知識３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93EA469-8CCD-462A-BCCC-52B9D00C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09820"/>
              </p:ext>
            </p:extLst>
          </p:nvPr>
        </p:nvGraphicFramePr>
        <p:xfrm>
          <a:off x="2104358" y="1640990"/>
          <a:ext cx="6009041" cy="2521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379">
                  <a:extLst>
                    <a:ext uri="{9D8B030D-6E8A-4147-A177-3AD203B41FA5}">
                      <a16:colId xmlns:a16="http://schemas.microsoft.com/office/drawing/2014/main" val="696058009"/>
                    </a:ext>
                  </a:extLst>
                </a:gridCol>
                <a:gridCol w="1581546">
                  <a:extLst>
                    <a:ext uri="{9D8B030D-6E8A-4147-A177-3AD203B41FA5}">
                      <a16:colId xmlns:a16="http://schemas.microsoft.com/office/drawing/2014/main" val="1410096192"/>
                    </a:ext>
                  </a:extLst>
                </a:gridCol>
                <a:gridCol w="1621058">
                  <a:extLst>
                    <a:ext uri="{9D8B030D-6E8A-4147-A177-3AD203B41FA5}">
                      <a16:colId xmlns:a16="http://schemas.microsoft.com/office/drawing/2014/main" val="2542481587"/>
                    </a:ext>
                  </a:extLst>
                </a:gridCol>
                <a:gridCol w="1621058">
                  <a:extLst>
                    <a:ext uri="{9D8B030D-6E8A-4147-A177-3AD203B41FA5}">
                      <a16:colId xmlns:a16="http://schemas.microsoft.com/office/drawing/2014/main" val="3552296565"/>
                    </a:ext>
                  </a:extLst>
                </a:gridCol>
              </a:tblGrid>
              <a:tr h="63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予測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29555"/>
                  </a:ext>
                </a:extLst>
              </a:tr>
              <a:tr h="63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 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3600" b="0" kern="105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緑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3600" b="0" kern="105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赤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4405945"/>
                  </a:ext>
                </a:extLst>
              </a:tr>
              <a:tr h="630431">
                <a:tc rowSpan="2">
                  <a:txBody>
                    <a:bodyPr/>
                    <a:lstStyle/>
                    <a:p>
                      <a:pPr marL="71755" marR="71755" algn="l">
                        <a:spcAft>
                          <a:spcPts val="0"/>
                        </a:spcAft>
                      </a:pPr>
                      <a:r>
                        <a:rPr lang="ja-JP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実際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vert="eaVert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緑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40(1)</a:t>
                      </a:r>
                      <a:endParaRPr lang="ja-JP" sz="3600" b="0" kern="105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10(2)</a:t>
                      </a:r>
                      <a:endParaRPr lang="ja-JP" sz="3600" b="0" kern="105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5662243"/>
                  </a:ext>
                </a:extLst>
              </a:tr>
              <a:tr h="6304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3600" b="0" ker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赤</a:t>
                      </a:r>
                      <a:endParaRPr lang="ja-JP" sz="3600" b="0" kern="105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20(3)</a:t>
                      </a:r>
                      <a:endParaRPr lang="ja-JP" sz="3600" b="0" kern="105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600" b="0" kern="0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30(4)</a:t>
                      </a:r>
                      <a:endParaRPr lang="ja-JP" sz="3600" b="0" kern="105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43026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9CA18E-D9F9-476B-824B-451062933C5D}"/>
              </a:ext>
            </a:extLst>
          </p:cNvPr>
          <p:cNvSpPr txBox="1"/>
          <p:nvPr/>
        </p:nvSpPr>
        <p:spPr>
          <a:xfrm>
            <a:off x="2104358" y="1161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ja-JP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ランプ</a:t>
            </a:r>
            <a:r>
              <a:rPr lang="ja-JP" altLang="en-US" sz="1800">
                <a:latin typeface="メイリオ" panose="020B0604030504040204" pitchFamily="50" charset="-128"/>
                <a:ea typeface="メイリオ" panose="020B0604030504040204" pitchFamily="50" charset="-128"/>
              </a:rPr>
              <a:t>の緑</a:t>
            </a:r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800">
                <a:latin typeface="メイリオ" panose="020B0604030504040204" pitchFamily="50" charset="-128"/>
                <a:ea typeface="メイリオ" panose="020B0604030504040204" pitchFamily="50" charset="-128"/>
              </a:rPr>
              <a:t>赤を判別する。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7C63AB-5229-4EB2-8341-6EF39F43004B}"/>
              </a:ext>
            </a:extLst>
          </p:cNvPr>
          <p:cNvSpPr txBox="1"/>
          <p:nvPr/>
        </p:nvSpPr>
        <p:spPr>
          <a:xfrm>
            <a:off x="1989221" y="4774915"/>
            <a:ext cx="8484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の正解率を計算せよ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1+2+3+4/1+2</a:t>
            </a:r>
          </a:p>
          <a:p>
            <a:pPr lvl="0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赤色の適合率を計算せよ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2+4/4</a:t>
            </a:r>
          </a:p>
          <a:p>
            <a:pPr lvl="0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赤色の再現率を計算せよ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3+4/4</a:t>
            </a:r>
          </a:p>
          <a:p>
            <a:pPr lvl="0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ではランプが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赤色を確実に</a:t>
            </a:r>
            <a:r>
              <a:rPr lang="ja-JP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検出したい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場合、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赤色の適合率、赤色の再現率、どちらを重視すべきか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2FEA1D5-588D-4E2E-AEC2-41C70371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6455"/>
              </p:ext>
            </p:extLst>
          </p:nvPr>
        </p:nvGraphicFramePr>
        <p:xfrm>
          <a:off x="8758989" y="4203224"/>
          <a:ext cx="3145796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31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2409565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1986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0.6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15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赤色の再現率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48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0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6479B-5616-45C8-BD42-F5456C541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2AD3E1-67DA-4D27-9D66-995FA7242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564eba-d386-4700-952d-9e1c1bd70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96E7FB-AE33-4339-90A3-B1836D3012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377</Words>
  <Application>Microsoft Office PowerPoint</Application>
  <PresentationFormat>ワイド画面</PresentationFormat>
  <Paragraphs>92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AI・機械学習の知識１</vt:lpstr>
      <vt:lpstr>AI・機械学習の知識２</vt:lpstr>
      <vt:lpstr>AI・機械学習の知識３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黒崎　輝</cp:lastModifiedBy>
  <cp:revision>176</cp:revision>
  <cp:lastPrinted>2022-02-16T10:06:38Z</cp:lastPrinted>
  <dcterms:created xsi:type="dcterms:W3CDTF">2021-12-01T22:54:18Z</dcterms:created>
  <dcterms:modified xsi:type="dcterms:W3CDTF">2022-02-28T01:52:11Z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