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4AD2-59EA-4CC7-855A-F54F7FA82AC8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FA995E2-9004-426E-ABF7-0F8EFA0BD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53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4AD2-59EA-4CC7-855A-F54F7FA82AC8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FA995E2-9004-426E-ABF7-0F8EFA0BD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41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4AD2-59EA-4CC7-855A-F54F7FA82AC8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FA995E2-9004-426E-ABF7-0F8EFA0BD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300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4AD2-59EA-4CC7-855A-F54F7FA82AC8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FA995E2-9004-426E-ABF7-0F8EFA0BD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072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4AD2-59EA-4CC7-855A-F54F7FA82AC8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FA995E2-9004-426E-ABF7-0F8EFA0BD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098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4AD2-59EA-4CC7-855A-F54F7FA82AC8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95E2-9004-426E-ABF7-0F8EFA0BD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087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4AD2-59EA-4CC7-855A-F54F7FA82AC8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95E2-9004-426E-ABF7-0F8EFA0BD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649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4AD2-59EA-4CC7-855A-F54F7FA82AC8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95E2-9004-426E-ABF7-0F8EFA0BD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69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5BD4AD2-59EA-4CC7-855A-F54F7FA82AC8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FA995E2-9004-426E-ABF7-0F8EFA0BD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7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4AD2-59EA-4CC7-855A-F54F7FA82AC8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95E2-9004-426E-ABF7-0F8EFA0BD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67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4AD2-59EA-4CC7-855A-F54F7FA82AC8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FA995E2-9004-426E-ABF7-0F8EFA0BD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79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4AD2-59EA-4CC7-855A-F54F7FA82AC8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95E2-9004-426E-ABF7-0F8EFA0BD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39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4AD2-59EA-4CC7-855A-F54F7FA82AC8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95E2-9004-426E-ABF7-0F8EFA0BD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81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4AD2-59EA-4CC7-855A-F54F7FA82AC8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95E2-9004-426E-ABF7-0F8EFA0BD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3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4AD2-59EA-4CC7-855A-F54F7FA82AC8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95E2-9004-426E-ABF7-0F8EFA0BD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06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4AD2-59EA-4CC7-855A-F54F7FA82AC8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95E2-9004-426E-ABF7-0F8EFA0BD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79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4AD2-59EA-4CC7-855A-F54F7FA82AC8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95E2-9004-426E-ABF7-0F8EFA0BD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69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D4AD2-59EA-4CC7-855A-F54F7FA82AC8}" type="datetimeFigureOut">
              <a:rPr kumimoji="1" lang="ja-JP" altLang="en-US" smtClean="0"/>
              <a:t>2022/3/3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995E2-9004-426E-ABF7-0F8EFA0BD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742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F36CE-E131-4763-836A-3E3EA70F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0777" y="820901"/>
            <a:ext cx="11121447" cy="923330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7200" dirty="0"/>
              <a:t>AI</a:t>
            </a:r>
            <a:r>
              <a:rPr kumimoji="1" lang="ja-JP" altLang="en-US" sz="7200" dirty="0"/>
              <a:t>基礎</a:t>
            </a:r>
            <a:r>
              <a:rPr kumimoji="1" lang="en-US" altLang="ja-JP" sz="7200" dirty="0"/>
              <a:t>PG</a:t>
            </a:r>
            <a:r>
              <a:rPr kumimoji="1" lang="ja-JP" altLang="en-US" sz="7200" dirty="0"/>
              <a:t>第</a:t>
            </a:r>
            <a:r>
              <a:rPr kumimoji="1" lang="en-US" altLang="ja-JP" sz="7200" dirty="0"/>
              <a:t>2</a:t>
            </a:r>
            <a:r>
              <a:rPr kumimoji="1" lang="ja-JP" altLang="en-US" sz="7200" dirty="0"/>
              <a:t>回効果測定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F129794-3BED-44F7-836F-6C7EC9243811}"/>
              </a:ext>
            </a:extLst>
          </p:cNvPr>
          <p:cNvSpPr txBox="1"/>
          <p:nvPr/>
        </p:nvSpPr>
        <p:spPr>
          <a:xfrm>
            <a:off x="9013371" y="552055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/>
              <a:t>黒崎　輝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2921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9BD1BA-7568-4F17-AFE8-FF6FF4E7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9" y="702764"/>
            <a:ext cx="10999439" cy="100290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kumimoji="1" lang="ja-JP" altLang="en-US" sz="5000" dirty="0"/>
              <a:t>なぜそのようなデータ加工をするのか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87A16C-0C29-41D0-B9D6-A3BEBD67D05C}"/>
              </a:ext>
            </a:extLst>
          </p:cNvPr>
          <p:cNvSpPr txBox="1"/>
          <p:nvPr/>
        </p:nvSpPr>
        <p:spPr>
          <a:xfrm>
            <a:off x="0" y="2942448"/>
            <a:ext cx="123017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/>
              <a:t>タイタニック号の事件から生存した人</a:t>
            </a:r>
            <a:endParaRPr kumimoji="1" lang="en-US" altLang="ja-JP" sz="5400" dirty="0"/>
          </a:p>
          <a:p>
            <a:r>
              <a:rPr kumimoji="1" lang="ja-JP" altLang="en-US" sz="5400" dirty="0"/>
              <a:t>には何か共通の特徴があるのではないか</a:t>
            </a:r>
            <a:endParaRPr kumimoji="1" lang="en-US" altLang="ja-JP" sz="5400" dirty="0"/>
          </a:p>
          <a:p>
            <a:r>
              <a:rPr kumimoji="1" lang="ja-JP" altLang="en-US" sz="5400" dirty="0"/>
              <a:t>と考えたため</a:t>
            </a:r>
          </a:p>
        </p:txBody>
      </p:sp>
    </p:spTree>
    <p:extLst>
      <p:ext uri="{BB962C8B-B14F-4D97-AF65-F5344CB8AC3E}">
        <p14:creationId xmlns:p14="http://schemas.microsoft.com/office/powerpoint/2010/main" val="171422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0">
            <a:extLst>
              <a:ext uri="{FF2B5EF4-FFF2-40B4-BE49-F238E27FC236}">
                <a16:creationId xmlns:a16="http://schemas.microsoft.com/office/drawing/2014/main" id="{ABA4DBE4-1206-49FA-BFA9-E64DE7D0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Picture 22">
            <a:extLst>
              <a:ext uri="{FF2B5EF4-FFF2-40B4-BE49-F238E27FC236}">
                <a16:creationId xmlns:a16="http://schemas.microsoft.com/office/drawing/2014/main" id="{097E67BC-DF70-4A32-9A94-406C2B75B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46" name="Picture 24">
            <a:extLst>
              <a:ext uri="{FF2B5EF4-FFF2-40B4-BE49-F238E27FC236}">
                <a16:creationId xmlns:a16="http://schemas.microsoft.com/office/drawing/2014/main" id="{8AFC076D-B646-49D8-B844-05D50F817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7" name="Rectangle 26">
            <a:extLst>
              <a:ext uri="{FF2B5EF4-FFF2-40B4-BE49-F238E27FC236}">
                <a16:creationId xmlns:a16="http://schemas.microsoft.com/office/drawing/2014/main" id="{E231163E-FAB9-41B6-A305-64857CFC1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28">
            <a:extLst>
              <a:ext uri="{FF2B5EF4-FFF2-40B4-BE49-F238E27FC236}">
                <a16:creationId xmlns:a16="http://schemas.microsoft.com/office/drawing/2014/main" id="{D6572995-9997-4BF8-A992-BC8ECB76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30">
            <a:extLst>
              <a:ext uri="{FF2B5EF4-FFF2-40B4-BE49-F238E27FC236}">
                <a16:creationId xmlns:a16="http://schemas.microsoft.com/office/drawing/2014/main" id="{E920DA64-982C-429A-A493-0869348DA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32">
            <a:extLst>
              <a:ext uri="{FF2B5EF4-FFF2-40B4-BE49-F238E27FC236}">
                <a16:creationId xmlns:a16="http://schemas.microsoft.com/office/drawing/2014/main" id="{9A26534F-2726-4557-843C-0E11DF393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51" name="Rectangle 34">
            <a:extLst>
              <a:ext uri="{FF2B5EF4-FFF2-40B4-BE49-F238E27FC236}">
                <a16:creationId xmlns:a16="http://schemas.microsoft.com/office/drawing/2014/main" id="{90F9FBE7-F3B9-43F8-9EBE-34DCDB2EE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4557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36">
            <a:extLst>
              <a:ext uri="{FF2B5EF4-FFF2-40B4-BE49-F238E27FC236}">
                <a16:creationId xmlns:a16="http://schemas.microsoft.com/office/drawing/2014/main" id="{31080D84-69AD-4416-9730-B4226960E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8D4A123-9C72-45C0-B6C3-FCAAE431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3623" y="4932684"/>
            <a:ext cx="9261708" cy="90967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ja-JP" altLang="en-US" sz="5800" dirty="0"/>
              <a:t>欠損値や外れ値の対処理由</a:t>
            </a:r>
            <a:endParaRPr kumimoji="1" lang="en-US" altLang="ja-JP" sz="5800" dirty="0"/>
          </a:p>
        </p:txBody>
      </p:sp>
      <p:pic>
        <p:nvPicPr>
          <p:cNvPr id="16" name="図 15" descr="テキスト&#10;&#10;自動的に生成された説明">
            <a:extLst>
              <a:ext uri="{FF2B5EF4-FFF2-40B4-BE49-F238E27FC236}">
                <a16:creationId xmlns:a16="http://schemas.microsoft.com/office/drawing/2014/main" id="{2AEB967C-079F-41BD-91D6-120272F2F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10" y="-179234"/>
            <a:ext cx="9296716" cy="26068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DE74B5E-BF4B-4BA0-934A-B3652C1FF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2722" y="2435531"/>
            <a:ext cx="7509092" cy="2102544"/>
          </a:xfrm>
          <a:prstGeom prst="rect">
            <a:avLst/>
          </a:prstGeom>
        </p:spPr>
      </p:pic>
      <p:pic>
        <p:nvPicPr>
          <p:cNvPr id="10" name="図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785BD5C0-F6EA-4E39-AA30-4077A9BB2E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62" y="1657185"/>
            <a:ext cx="10725034" cy="1447880"/>
          </a:xfrm>
          <a:prstGeom prst="rect">
            <a:avLst/>
          </a:prstGeom>
          <a:ln>
            <a:noFill/>
          </a:ln>
          <a:effectLst/>
        </p:spPr>
      </p:pic>
      <p:sp>
        <p:nvSpPr>
          <p:cNvPr id="53" name="Rectangle 38">
            <a:extLst>
              <a:ext uri="{FF2B5EF4-FFF2-40B4-BE49-F238E27FC236}">
                <a16:creationId xmlns:a16="http://schemas.microsoft.com/office/drawing/2014/main" id="{D2333671-B41F-40EC-936B-FFE1D1332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9686AD6A-A667-4618-8AA8-DC98189A5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D96E24-241F-4087-ABC5-A1F69D3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497DD-F700-4668-8F68-E7D6D671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29" y="753228"/>
            <a:ext cx="10130553" cy="1080938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6600" dirty="0"/>
              <a:t>特徴量やモデルの選択理由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AC4DCB1-6440-4701-BA4F-09317F4D3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0" y="2126657"/>
            <a:ext cx="12012140" cy="246220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BEC9F5C-5107-42B4-A60B-2ED08A2BB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13" y="2605551"/>
            <a:ext cx="11638173" cy="396662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9934D3C-B12B-42B7-9DBE-87A46C72C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3060"/>
            <a:ext cx="12145001" cy="37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9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AEAF3C-0CED-4482-86B9-3C180EDC9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D5956ED-4F20-4962-9DD0-2E3846B52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" y="833418"/>
            <a:ext cx="12191999" cy="284418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020BDF5-9C02-46E6-A235-B50ED2AF1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368017"/>
            <a:ext cx="10439400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9FE866-9EA9-44DA-A511-00246989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76" y="4642965"/>
            <a:ext cx="9836446" cy="11813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kumimoji="1" lang="ja-JP" altLang="en-US" sz="7200" dirty="0"/>
              <a:t>工夫</a:t>
            </a:r>
            <a:r>
              <a:rPr lang="ja-JP" altLang="en-US" sz="7200" dirty="0"/>
              <a:t>点</a:t>
            </a:r>
            <a:r>
              <a:rPr kumimoji="1" lang="ja-JP" altLang="en-US" sz="7200" dirty="0"/>
              <a:t>・アピールポイント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A9197D8-E05A-4B70-8742-A3FE216E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6020068"/>
            <a:ext cx="10439399" cy="2759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161444F-3323-47B2-B7CA-87E67EE6C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83333" y="6021062"/>
            <a:ext cx="1605490" cy="27694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A100E83-CB52-4190-BE11-7D3AE1AE4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0594976" y="4367295"/>
            <a:ext cx="1597024" cy="1660332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327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E95042-E8A7-4CF4-AC12-941860B0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7" y="753228"/>
            <a:ext cx="10207555" cy="1080938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8000" dirty="0"/>
              <a:t>気づいたこと、振り返り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1DC2D8E-68E6-4591-9356-649851C6C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13" y="3134875"/>
            <a:ext cx="9823774" cy="220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2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DB71C54-63C1-4B83-8324-BBCEC579C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5D940-E187-4030-B313-FDC84AE67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3046" y="0"/>
            <a:ext cx="406895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E38F34-66D8-4203-B16C-14AC20248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89680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4A7817A-C10A-4A7F-A89C-1985B76E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86929"/>
            <a:ext cx="7674983" cy="42841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kumimoji="1" lang="ja-JP" altLang="en-US" sz="800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278506156"/>
      </p:ext>
    </p:extLst>
  </p:cSld>
  <p:clrMapOvr>
    <a:masterClrMapping/>
  </p:clrMapOvr>
</p:sld>
</file>

<file path=ppt/theme/theme1.xml><?xml version="1.0" encoding="utf-8"?>
<a:theme xmlns:a="http://schemas.openxmlformats.org/drawingml/2006/main" name="ベルリン">
  <a:themeElements>
    <a:clrScheme name="ベルリン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ベルリン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ベルリ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TM04033917[[fn=ベルリン]]</Template>
  <TotalTime>122</TotalTime>
  <Words>64</Words>
  <Application>Microsoft Office PowerPoint</Application>
  <PresentationFormat>ワイド画面</PresentationFormat>
  <Paragraphs>11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ベルリン</vt:lpstr>
      <vt:lpstr>AI基礎PG第2回効果測定　</vt:lpstr>
      <vt:lpstr>なぜそのようなデータ加工をするのか</vt:lpstr>
      <vt:lpstr>欠損値や外れ値の対処理由</vt:lpstr>
      <vt:lpstr>特徴量やモデルの選択理由</vt:lpstr>
      <vt:lpstr>工夫点・アピールポイント</vt:lpstr>
      <vt:lpstr>気づいたこと、振り返り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AI基礎PG第2回効果測定　</dc:title>
  <dc:creator>黒崎　輝</dc:creator>
  <cp:lastModifiedBy>黒崎　輝</cp:lastModifiedBy>
  <cp:revision>7</cp:revision>
  <dcterms:created xsi:type="dcterms:W3CDTF">2022-03-02T01:03:47Z</dcterms:created>
  <dcterms:modified xsi:type="dcterms:W3CDTF">2022-03-03T01:05:24Z</dcterms:modified>
</cp:coreProperties>
</file>