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401" r:id="rId5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00B050"/>
    <a:srgbClr val="0066FF"/>
    <a:srgbClr val="FF0000"/>
    <a:srgbClr val="FFF2CC"/>
    <a:srgbClr val="66FFFF"/>
    <a:srgbClr val="000000"/>
    <a:srgbClr val="FF99C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2F31DE-78DB-46D3-8356-102CF50AAB20}" v="414" dt="2022-02-19T13:06:49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秀樹 辻本" userId="e8b82ab2-0ca7-458e-81db-8287d961b856" providerId="ADAL" clId="{1A1BB327-C63E-422D-8AC4-B73F40FAFFEF}"/>
    <pc:docChg chg="undo custSel addSld delSld modSld">
      <pc:chgData name="秀樹 辻本" userId="e8b82ab2-0ca7-458e-81db-8287d961b856" providerId="ADAL" clId="{1A1BB327-C63E-422D-8AC4-B73F40FAFFEF}" dt="2021-12-13T13:32:09.242" v="2013"/>
      <pc:docMkLst>
        <pc:docMk/>
      </pc:docMkLst>
      <pc:sldChg chg="modSp mod">
        <pc:chgData name="秀樹 辻本" userId="e8b82ab2-0ca7-458e-81db-8287d961b856" providerId="ADAL" clId="{1A1BB327-C63E-422D-8AC4-B73F40FAFFEF}" dt="2021-12-13T13:32:01.932" v="2009" actId="21"/>
        <pc:sldMkLst>
          <pc:docMk/>
          <pc:sldMk cId="2438122275" sldId="257"/>
        </pc:sldMkLst>
        <pc:spChg chg="mod">
          <ac:chgData name="秀樹 辻本" userId="e8b82ab2-0ca7-458e-81db-8287d961b856" providerId="ADAL" clId="{1A1BB327-C63E-422D-8AC4-B73F40FAFFEF}" dt="2021-12-13T13:32:01.932" v="2009" actId="21"/>
          <ac:spMkLst>
            <pc:docMk/>
            <pc:sldMk cId="2438122275" sldId="257"/>
            <ac:spMk id="3" creationId="{00000000-0000-0000-0000-000000000000}"/>
          </ac:spMkLst>
        </pc:spChg>
      </pc:sldChg>
      <pc:sldChg chg="modSp mod">
        <pc:chgData name="秀樹 辻本" userId="e8b82ab2-0ca7-458e-81db-8287d961b856" providerId="ADAL" clId="{1A1BB327-C63E-422D-8AC4-B73F40FAFFEF}" dt="2021-12-13T13:32:09.242" v="2013"/>
        <pc:sldMkLst>
          <pc:docMk/>
          <pc:sldMk cId="2895881401" sldId="349"/>
        </pc:sldMkLst>
        <pc:spChg chg="mod">
          <ac:chgData name="秀樹 辻本" userId="e8b82ab2-0ca7-458e-81db-8287d961b856" providerId="ADAL" clId="{1A1BB327-C63E-422D-8AC4-B73F40FAFFEF}" dt="2021-12-13T13:32:09.242" v="2013"/>
          <ac:spMkLst>
            <pc:docMk/>
            <pc:sldMk cId="2895881401" sldId="349"/>
            <ac:spMk id="3" creationId="{00000000-0000-0000-0000-000000000000}"/>
          </ac:spMkLst>
        </pc:spChg>
      </pc:sldChg>
      <pc:sldChg chg="modSp mod">
        <pc:chgData name="秀樹 辻本" userId="e8b82ab2-0ca7-458e-81db-8287d961b856" providerId="ADAL" clId="{1A1BB327-C63E-422D-8AC4-B73F40FAFFEF}" dt="2021-12-13T13:25:06.832" v="1624" actId="14100"/>
        <pc:sldMkLst>
          <pc:docMk/>
          <pc:sldMk cId="1831668609" sldId="360"/>
        </pc:sldMkLst>
        <pc:spChg chg="mod">
          <ac:chgData name="秀樹 辻本" userId="e8b82ab2-0ca7-458e-81db-8287d961b856" providerId="ADAL" clId="{1A1BB327-C63E-422D-8AC4-B73F40FAFFEF}" dt="2021-12-13T12:44:43.288" v="543"/>
          <ac:spMkLst>
            <pc:docMk/>
            <pc:sldMk cId="1831668609" sldId="360"/>
            <ac:spMk id="14" creationId="{00000000-0000-0000-0000-000000000000}"/>
          </ac:spMkLst>
        </pc:spChg>
        <pc:graphicFrameChg chg="mod modGraphic">
          <ac:chgData name="秀樹 辻本" userId="e8b82ab2-0ca7-458e-81db-8287d961b856" providerId="ADAL" clId="{1A1BB327-C63E-422D-8AC4-B73F40FAFFEF}" dt="2021-12-13T13:24:57.143" v="1588" actId="14100"/>
          <ac:graphicFrameMkLst>
            <pc:docMk/>
            <pc:sldMk cId="1831668609" sldId="360"/>
            <ac:graphicFrameMk id="24" creationId="{00000000-0000-0000-0000-000000000000}"/>
          </ac:graphicFrameMkLst>
        </pc:graphicFrameChg>
        <pc:graphicFrameChg chg="mod modGraphic">
          <ac:chgData name="秀樹 辻本" userId="e8b82ab2-0ca7-458e-81db-8287d961b856" providerId="ADAL" clId="{1A1BB327-C63E-422D-8AC4-B73F40FAFFEF}" dt="2021-12-13T13:25:06.832" v="1624" actId="14100"/>
          <ac:graphicFrameMkLst>
            <pc:docMk/>
            <pc:sldMk cId="1831668609" sldId="360"/>
            <ac:graphicFrameMk id="109" creationId="{00000000-0000-0000-0000-000000000000}"/>
          </ac:graphicFrameMkLst>
        </pc:graphicFrameChg>
        <pc:cxnChg chg="mod">
          <ac:chgData name="秀樹 辻本" userId="e8b82ab2-0ca7-458e-81db-8287d961b856" providerId="ADAL" clId="{1A1BB327-C63E-422D-8AC4-B73F40FAFFEF}" dt="2021-12-13T13:24:57.143" v="1588" actId="14100"/>
          <ac:cxnSpMkLst>
            <pc:docMk/>
            <pc:sldMk cId="1831668609" sldId="360"/>
            <ac:cxnSpMk id="3" creationId="{00000000-0000-0000-0000-000000000000}"/>
          </ac:cxnSpMkLst>
        </pc:cxnChg>
        <pc:cxnChg chg="mod">
          <ac:chgData name="秀樹 辻本" userId="e8b82ab2-0ca7-458e-81db-8287d961b856" providerId="ADAL" clId="{1A1BB327-C63E-422D-8AC4-B73F40FAFFEF}" dt="2021-12-13T13:24:57.143" v="1588" actId="14100"/>
          <ac:cxnSpMkLst>
            <pc:docMk/>
            <pc:sldMk cId="1831668609" sldId="360"/>
            <ac:cxnSpMk id="25" creationId="{00000000-0000-0000-0000-000000000000}"/>
          </ac:cxnSpMkLst>
        </pc:cxnChg>
        <pc:cxnChg chg="mod">
          <ac:chgData name="秀樹 辻本" userId="e8b82ab2-0ca7-458e-81db-8287d961b856" providerId="ADAL" clId="{1A1BB327-C63E-422D-8AC4-B73F40FAFFEF}" dt="2021-12-13T13:24:57.143" v="1588" actId="14100"/>
          <ac:cxnSpMkLst>
            <pc:docMk/>
            <pc:sldMk cId="1831668609" sldId="360"/>
            <ac:cxnSpMk id="28" creationId="{00000000-0000-0000-0000-000000000000}"/>
          </ac:cxnSpMkLst>
        </pc:cxnChg>
        <pc:cxnChg chg="mod">
          <ac:chgData name="秀樹 辻本" userId="e8b82ab2-0ca7-458e-81db-8287d961b856" providerId="ADAL" clId="{1A1BB327-C63E-422D-8AC4-B73F40FAFFEF}" dt="2021-12-13T13:24:57.143" v="1588" actId="14100"/>
          <ac:cxnSpMkLst>
            <pc:docMk/>
            <pc:sldMk cId="1831668609" sldId="360"/>
            <ac:cxnSpMk id="29" creationId="{00000000-0000-0000-0000-000000000000}"/>
          </ac:cxnSpMkLst>
        </pc:cxnChg>
        <pc:cxnChg chg="mod">
          <ac:chgData name="秀樹 辻本" userId="e8b82ab2-0ca7-458e-81db-8287d961b856" providerId="ADAL" clId="{1A1BB327-C63E-422D-8AC4-B73F40FAFFEF}" dt="2021-12-13T13:25:06.832" v="1624" actId="14100"/>
          <ac:cxnSpMkLst>
            <pc:docMk/>
            <pc:sldMk cId="1831668609" sldId="360"/>
            <ac:cxnSpMk id="35" creationId="{00000000-0000-0000-0000-000000000000}"/>
          </ac:cxnSpMkLst>
        </pc:cxnChg>
        <pc:cxnChg chg="mod">
          <ac:chgData name="秀樹 辻本" userId="e8b82ab2-0ca7-458e-81db-8287d961b856" providerId="ADAL" clId="{1A1BB327-C63E-422D-8AC4-B73F40FAFFEF}" dt="2021-12-13T13:25:06.832" v="1624" actId="14100"/>
          <ac:cxnSpMkLst>
            <pc:docMk/>
            <pc:sldMk cId="1831668609" sldId="360"/>
            <ac:cxnSpMk id="37" creationId="{00000000-0000-0000-0000-000000000000}"/>
          </ac:cxnSpMkLst>
        </pc:cxnChg>
        <pc:cxnChg chg="mod">
          <ac:chgData name="秀樹 辻本" userId="e8b82ab2-0ca7-458e-81db-8287d961b856" providerId="ADAL" clId="{1A1BB327-C63E-422D-8AC4-B73F40FAFFEF}" dt="2021-12-13T13:25:06.832" v="1624" actId="14100"/>
          <ac:cxnSpMkLst>
            <pc:docMk/>
            <pc:sldMk cId="1831668609" sldId="360"/>
            <ac:cxnSpMk id="39" creationId="{00000000-0000-0000-0000-000000000000}"/>
          </ac:cxnSpMkLst>
        </pc:cxnChg>
        <pc:cxnChg chg="mod">
          <ac:chgData name="秀樹 辻本" userId="e8b82ab2-0ca7-458e-81db-8287d961b856" providerId="ADAL" clId="{1A1BB327-C63E-422D-8AC4-B73F40FAFFEF}" dt="2021-12-13T13:25:06.832" v="1624" actId="14100"/>
          <ac:cxnSpMkLst>
            <pc:docMk/>
            <pc:sldMk cId="1831668609" sldId="360"/>
            <ac:cxnSpMk id="42" creationId="{00000000-0000-0000-0000-000000000000}"/>
          </ac:cxnSpMkLst>
        </pc:cxnChg>
        <pc:cxnChg chg="mod">
          <ac:chgData name="秀樹 辻本" userId="e8b82ab2-0ca7-458e-81db-8287d961b856" providerId="ADAL" clId="{1A1BB327-C63E-422D-8AC4-B73F40FAFFEF}" dt="2021-12-13T13:25:06.832" v="1624" actId="14100"/>
          <ac:cxnSpMkLst>
            <pc:docMk/>
            <pc:sldMk cId="1831668609" sldId="360"/>
            <ac:cxnSpMk id="57" creationId="{00000000-0000-0000-0000-000000000000}"/>
          </ac:cxnSpMkLst>
        </pc:cxnChg>
        <pc:cxnChg chg="mod">
          <ac:chgData name="秀樹 辻本" userId="e8b82ab2-0ca7-458e-81db-8287d961b856" providerId="ADAL" clId="{1A1BB327-C63E-422D-8AC4-B73F40FAFFEF}" dt="2021-12-13T13:24:57.143" v="1588" actId="14100"/>
          <ac:cxnSpMkLst>
            <pc:docMk/>
            <pc:sldMk cId="1831668609" sldId="360"/>
            <ac:cxnSpMk id="60" creationId="{00000000-0000-0000-0000-000000000000}"/>
          </ac:cxnSpMkLst>
        </pc:cxnChg>
      </pc:sldChg>
      <pc:sldChg chg="addSp delSp modSp mod">
        <pc:chgData name="秀樹 辻本" userId="e8b82ab2-0ca7-458e-81db-8287d961b856" providerId="ADAL" clId="{1A1BB327-C63E-422D-8AC4-B73F40FAFFEF}" dt="2021-12-13T12:41:51.885" v="502" actId="1076"/>
        <pc:sldMkLst>
          <pc:docMk/>
          <pc:sldMk cId="2344574096" sldId="361"/>
        </pc:sldMkLst>
        <pc:spChg chg="add mod">
          <ac:chgData name="秀樹 辻本" userId="e8b82ab2-0ca7-458e-81db-8287d961b856" providerId="ADAL" clId="{1A1BB327-C63E-422D-8AC4-B73F40FAFFEF}" dt="2021-12-13T12:40:15.498" v="492" actId="208"/>
          <ac:spMkLst>
            <pc:docMk/>
            <pc:sldMk cId="2344574096" sldId="361"/>
            <ac:spMk id="8" creationId="{8DB56CE0-3966-4AF5-98C5-A6E1646D50D7}"/>
          </ac:spMkLst>
        </pc:spChg>
        <pc:spChg chg="add mod">
          <ac:chgData name="秀樹 辻本" userId="e8b82ab2-0ca7-458e-81db-8287d961b856" providerId="ADAL" clId="{1A1BB327-C63E-422D-8AC4-B73F40FAFFEF}" dt="2021-12-13T12:22:11.988" v="28" actId="1076"/>
          <ac:spMkLst>
            <pc:docMk/>
            <pc:sldMk cId="2344574096" sldId="361"/>
            <ac:spMk id="9" creationId="{013C2774-277D-4831-9D00-F1A1405823B7}"/>
          </ac:spMkLst>
        </pc:spChg>
        <pc:spChg chg="add mod">
          <ac:chgData name="秀樹 辻本" userId="e8b82ab2-0ca7-458e-81db-8287d961b856" providerId="ADAL" clId="{1A1BB327-C63E-422D-8AC4-B73F40FAFFEF}" dt="2021-12-13T12:22:11.988" v="28" actId="1076"/>
          <ac:spMkLst>
            <pc:docMk/>
            <pc:sldMk cId="2344574096" sldId="361"/>
            <ac:spMk id="10" creationId="{49696A8B-F4B5-4D4F-8C04-42228B7AB8A7}"/>
          </ac:spMkLst>
        </pc:spChg>
        <pc:spChg chg="add mod">
          <ac:chgData name="秀樹 辻本" userId="e8b82ab2-0ca7-458e-81db-8287d961b856" providerId="ADAL" clId="{1A1BB327-C63E-422D-8AC4-B73F40FAFFEF}" dt="2021-12-13T12:22:11.988" v="28" actId="1076"/>
          <ac:spMkLst>
            <pc:docMk/>
            <pc:sldMk cId="2344574096" sldId="361"/>
            <ac:spMk id="11" creationId="{F7B873AF-498A-45AD-A2C3-8949CE53EB36}"/>
          </ac:spMkLst>
        </pc:spChg>
        <pc:spChg chg="add mod">
          <ac:chgData name="秀樹 辻本" userId="e8b82ab2-0ca7-458e-81db-8287d961b856" providerId="ADAL" clId="{1A1BB327-C63E-422D-8AC4-B73F40FAFFEF}" dt="2021-12-13T12:40:21.379" v="493" actId="208"/>
          <ac:spMkLst>
            <pc:docMk/>
            <pc:sldMk cId="2344574096" sldId="361"/>
            <ac:spMk id="12" creationId="{AED268AA-D225-4B17-9F56-31846737A89F}"/>
          </ac:spMkLst>
        </pc:spChg>
        <pc:spChg chg="add mod">
          <ac:chgData name="秀樹 辻本" userId="e8b82ab2-0ca7-458e-81db-8287d961b856" providerId="ADAL" clId="{1A1BB327-C63E-422D-8AC4-B73F40FAFFEF}" dt="2021-12-13T12:23:59.048" v="31" actId="2085"/>
          <ac:spMkLst>
            <pc:docMk/>
            <pc:sldMk cId="2344574096" sldId="361"/>
            <ac:spMk id="13" creationId="{B4266841-DDD7-460B-9EA2-B615AED30E17}"/>
          </ac:spMkLst>
        </pc:spChg>
        <pc:spChg chg="mod">
          <ac:chgData name="秀樹 辻本" userId="e8b82ab2-0ca7-458e-81db-8287d961b856" providerId="ADAL" clId="{1A1BB327-C63E-422D-8AC4-B73F40FAFFEF}" dt="2021-12-13T12:27:12.429" v="272" actId="1076"/>
          <ac:spMkLst>
            <pc:docMk/>
            <pc:sldMk cId="2344574096" sldId="361"/>
            <ac:spMk id="14" creationId="{00000000-0000-0000-0000-000000000000}"/>
          </ac:spMkLst>
        </pc:spChg>
        <pc:spChg chg="add mod">
          <ac:chgData name="秀樹 辻本" userId="e8b82ab2-0ca7-458e-81db-8287d961b856" providerId="ADAL" clId="{1A1BB327-C63E-422D-8AC4-B73F40FAFFEF}" dt="2021-12-13T12:23:59.048" v="31" actId="2085"/>
          <ac:spMkLst>
            <pc:docMk/>
            <pc:sldMk cId="2344574096" sldId="361"/>
            <ac:spMk id="15" creationId="{97CB2C8D-D2AF-447A-A594-A7679CEDE91F}"/>
          </ac:spMkLst>
        </pc:spChg>
        <pc:spChg chg="add mod">
          <ac:chgData name="秀樹 辻本" userId="e8b82ab2-0ca7-458e-81db-8287d961b856" providerId="ADAL" clId="{1A1BB327-C63E-422D-8AC4-B73F40FAFFEF}" dt="2021-12-13T12:22:11.988" v="28" actId="1076"/>
          <ac:spMkLst>
            <pc:docMk/>
            <pc:sldMk cId="2344574096" sldId="361"/>
            <ac:spMk id="17" creationId="{74478616-5FE8-4D32-A383-B9532F342B1E}"/>
          </ac:spMkLst>
        </pc:spChg>
        <pc:spChg chg="add mod">
          <ac:chgData name="秀樹 辻本" userId="e8b82ab2-0ca7-458e-81db-8287d961b856" providerId="ADAL" clId="{1A1BB327-C63E-422D-8AC4-B73F40FAFFEF}" dt="2021-12-13T12:41:51.885" v="502" actId="1076"/>
          <ac:spMkLst>
            <pc:docMk/>
            <pc:sldMk cId="2344574096" sldId="361"/>
            <ac:spMk id="19" creationId="{8C757747-2AC2-4FAA-8E4C-99CE6E2CB940}"/>
          </ac:spMkLst>
        </pc:spChg>
        <pc:spChg chg="add mod topLvl">
          <ac:chgData name="秀樹 辻本" userId="e8b82ab2-0ca7-458e-81db-8287d961b856" providerId="ADAL" clId="{1A1BB327-C63E-422D-8AC4-B73F40FAFFEF}" dt="2021-12-13T12:41:25.975" v="500" actId="1076"/>
          <ac:spMkLst>
            <pc:docMk/>
            <pc:sldMk cId="2344574096" sldId="361"/>
            <ac:spMk id="22" creationId="{ECBA12C3-47C1-4EC3-8F30-D557180078E8}"/>
          </ac:spMkLst>
        </pc:spChg>
        <pc:spChg chg="add mod topLvl">
          <ac:chgData name="秀樹 辻本" userId="e8b82ab2-0ca7-458e-81db-8287d961b856" providerId="ADAL" clId="{1A1BB327-C63E-422D-8AC4-B73F40FAFFEF}" dt="2021-12-13T12:36:03.058" v="341" actId="1076"/>
          <ac:spMkLst>
            <pc:docMk/>
            <pc:sldMk cId="2344574096" sldId="361"/>
            <ac:spMk id="23" creationId="{EFACE0D8-6DA5-4BA5-8EF9-90C97E255139}"/>
          </ac:spMkLst>
        </pc:spChg>
        <pc:spChg chg="add mod topLvl">
          <ac:chgData name="秀樹 辻本" userId="e8b82ab2-0ca7-458e-81db-8287d961b856" providerId="ADAL" clId="{1A1BB327-C63E-422D-8AC4-B73F40FAFFEF}" dt="2021-12-13T12:41:19.818" v="499" actId="1076"/>
          <ac:spMkLst>
            <pc:docMk/>
            <pc:sldMk cId="2344574096" sldId="361"/>
            <ac:spMk id="24" creationId="{71DB472C-2DDF-476E-90C5-06BCA6728712}"/>
          </ac:spMkLst>
        </pc:spChg>
        <pc:spChg chg="add mod topLvl">
          <ac:chgData name="秀樹 辻本" userId="e8b82ab2-0ca7-458e-81db-8287d961b856" providerId="ADAL" clId="{1A1BB327-C63E-422D-8AC4-B73F40FAFFEF}" dt="2021-12-13T12:36:03.058" v="341" actId="1076"/>
          <ac:spMkLst>
            <pc:docMk/>
            <pc:sldMk cId="2344574096" sldId="361"/>
            <ac:spMk id="25" creationId="{662B313B-4C84-4BF7-B5AB-CF137973213E}"/>
          </ac:spMkLst>
        </pc:spChg>
        <pc:spChg chg="add mod topLvl">
          <ac:chgData name="秀樹 辻本" userId="e8b82ab2-0ca7-458e-81db-8287d961b856" providerId="ADAL" clId="{1A1BB327-C63E-422D-8AC4-B73F40FAFFEF}" dt="2021-12-13T12:41:16.277" v="498" actId="1076"/>
          <ac:spMkLst>
            <pc:docMk/>
            <pc:sldMk cId="2344574096" sldId="361"/>
            <ac:spMk id="26" creationId="{91313F9A-7C56-4821-8869-82D9919A546D}"/>
          </ac:spMkLst>
        </pc:spChg>
        <pc:spChg chg="add del mod">
          <ac:chgData name="秀樹 辻本" userId="e8b82ab2-0ca7-458e-81db-8287d961b856" providerId="ADAL" clId="{1A1BB327-C63E-422D-8AC4-B73F40FAFFEF}" dt="2021-12-13T12:28:01.806" v="273" actId="478"/>
          <ac:spMkLst>
            <pc:docMk/>
            <pc:sldMk cId="2344574096" sldId="361"/>
            <ac:spMk id="27" creationId="{5C8F189D-0A47-41B8-ABBE-A22AF09923A1}"/>
          </ac:spMkLst>
        </pc:spChg>
        <pc:spChg chg="add del mod">
          <ac:chgData name="秀樹 辻本" userId="e8b82ab2-0ca7-458e-81db-8287d961b856" providerId="ADAL" clId="{1A1BB327-C63E-422D-8AC4-B73F40FAFFEF}" dt="2021-12-13T12:28:01.806" v="273" actId="478"/>
          <ac:spMkLst>
            <pc:docMk/>
            <pc:sldMk cId="2344574096" sldId="361"/>
            <ac:spMk id="28" creationId="{B3BB256B-2F7E-4708-B898-8336B7309C58}"/>
          </ac:spMkLst>
        </pc:spChg>
        <pc:spChg chg="add mod">
          <ac:chgData name="秀樹 辻本" userId="e8b82ab2-0ca7-458e-81db-8287d961b856" providerId="ADAL" clId="{1A1BB327-C63E-422D-8AC4-B73F40FAFFEF}" dt="2021-12-13T12:38:44.184" v="350" actId="1076"/>
          <ac:spMkLst>
            <pc:docMk/>
            <pc:sldMk cId="2344574096" sldId="361"/>
            <ac:spMk id="31" creationId="{45BF493C-AEDE-47C1-9732-9AF84E664455}"/>
          </ac:spMkLst>
        </pc:spChg>
        <pc:spChg chg="add mod">
          <ac:chgData name="秀樹 辻本" userId="e8b82ab2-0ca7-458e-81db-8287d961b856" providerId="ADAL" clId="{1A1BB327-C63E-422D-8AC4-B73F40FAFFEF}" dt="2021-12-13T12:39:28.162" v="489"/>
          <ac:spMkLst>
            <pc:docMk/>
            <pc:sldMk cId="2344574096" sldId="361"/>
            <ac:spMk id="32" creationId="{B51EEE3D-ABE4-41C4-B9D3-523A624E52B4}"/>
          </ac:spMkLst>
        </pc:spChg>
        <pc:spChg chg="add del mod">
          <ac:chgData name="秀樹 辻本" userId="e8b82ab2-0ca7-458e-81db-8287d961b856" providerId="ADAL" clId="{1A1BB327-C63E-422D-8AC4-B73F40FAFFEF}" dt="2021-12-13T12:26:49.601" v="261" actId="478"/>
          <ac:spMkLst>
            <pc:docMk/>
            <pc:sldMk cId="2344574096" sldId="361"/>
            <ac:spMk id="33" creationId="{E42FA4D9-77BE-48D1-B965-5D48B55D6EA5}"/>
          </ac:spMkLst>
        </pc:spChg>
        <pc:spChg chg="add mod">
          <ac:chgData name="秀樹 辻本" userId="e8b82ab2-0ca7-458e-81db-8287d961b856" providerId="ADAL" clId="{1A1BB327-C63E-422D-8AC4-B73F40FAFFEF}" dt="2021-12-13T12:38:41.775" v="349" actId="1076"/>
          <ac:spMkLst>
            <pc:docMk/>
            <pc:sldMk cId="2344574096" sldId="361"/>
            <ac:spMk id="34" creationId="{B97EA0B2-4267-4A98-AEE7-8308D2163FD3}"/>
          </ac:spMkLst>
        </pc:spChg>
        <pc:spChg chg="add del mod">
          <ac:chgData name="秀樹 辻本" userId="e8b82ab2-0ca7-458e-81db-8287d961b856" providerId="ADAL" clId="{1A1BB327-C63E-422D-8AC4-B73F40FAFFEF}" dt="2021-12-13T12:35:17.194" v="332" actId="478"/>
          <ac:spMkLst>
            <pc:docMk/>
            <pc:sldMk cId="2344574096" sldId="361"/>
            <ac:spMk id="39" creationId="{21A0247C-748E-478C-AE11-734E048DD15F}"/>
          </ac:spMkLst>
        </pc:spChg>
        <pc:spChg chg="add del mod">
          <ac:chgData name="秀樹 辻本" userId="e8b82ab2-0ca7-458e-81db-8287d961b856" providerId="ADAL" clId="{1A1BB327-C63E-422D-8AC4-B73F40FAFFEF}" dt="2021-12-13T12:39:33.269" v="490" actId="478"/>
          <ac:spMkLst>
            <pc:docMk/>
            <pc:sldMk cId="2344574096" sldId="361"/>
            <ac:spMk id="45" creationId="{1CF0EA1B-3679-4C01-9A26-A293858E8AB3}"/>
          </ac:spMkLst>
        </pc:spChg>
        <pc:grpChg chg="add del mod">
          <ac:chgData name="秀樹 辻本" userId="e8b82ab2-0ca7-458e-81db-8287d961b856" providerId="ADAL" clId="{1A1BB327-C63E-422D-8AC4-B73F40FAFFEF}" dt="2021-12-13T12:28:36.996" v="276" actId="165"/>
          <ac:grpSpMkLst>
            <pc:docMk/>
            <pc:sldMk cId="2344574096" sldId="361"/>
            <ac:grpSpMk id="2" creationId="{2CA7D384-7960-4C83-95A0-22ABB434A680}"/>
          </ac:grpSpMkLst>
        </pc:grpChg>
        <pc:grpChg chg="add del mod">
          <ac:chgData name="秀樹 辻本" userId="e8b82ab2-0ca7-458e-81db-8287d961b856" providerId="ADAL" clId="{1A1BB327-C63E-422D-8AC4-B73F40FAFFEF}" dt="2021-12-13T12:33:26.870" v="322" actId="165"/>
          <ac:grpSpMkLst>
            <pc:docMk/>
            <pc:sldMk cId="2344574096" sldId="361"/>
            <ac:grpSpMk id="40" creationId="{F348D873-6F43-4BF1-A455-DA42738B5375}"/>
          </ac:grpSpMkLst>
        </pc:grpChg>
        <pc:cxnChg chg="add mod">
          <ac:chgData name="秀樹 辻本" userId="e8b82ab2-0ca7-458e-81db-8287d961b856" providerId="ADAL" clId="{1A1BB327-C63E-422D-8AC4-B73F40FAFFEF}" dt="2021-12-13T12:23:50.112" v="30" actId="208"/>
          <ac:cxnSpMkLst>
            <pc:docMk/>
            <pc:sldMk cId="2344574096" sldId="361"/>
            <ac:cxnSpMk id="6" creationId="{182BC6E9-4C30-49FD-904F-0C271EB71285}"/>
          </ac:cxnSpMkLst>
        </pc:cxnChg>
        <pc:cxnChg chg="add mod">
          <ac:chgData name="秀樹 辻本" userId="e8b82ab2-0ca7-458e-81db-8287d961b856" providerId="ADAL" clId="{1A1BB327-C63E-422D-8AC4-B73F40FAFFEF}" dt="2021-12-13T12:23:50.112" v="30" actId="208"/>
          <ac:cxnSpMkLst>
            <pc:docMk/>
            <pc:sldMk cId="2344574096" sldId="361"/>
            <ac:cxnSpMk id="7" creationId="{E574B818-C0C1-4FAA-B000-449EF49866FD}"/>
          </ac:cxnSpMkLst>
        </pc:cxnChg>
        <pc:cxnChg chg="add mod">
          <ac:chgData name="秀樹 辻本" userId="e8b82ab2-0ca7-458e-81db-8287d961b856" providerId="ADAL" clId="{1A1BB327-C63E-422D-8AC4-B73F40FAFFEF}" dt="2021-12-13T12:22:11.988" v="28" actId="1076"/>
          <ac:cxnSpMkLst>
            <pc:docMk/>
            <pc:sldMk cId="2344574096" sldId="361"/>
            <ac:cxnSpMk id="16" creationId="{EFE3658C-4646-4AD8-9B0A-35E65E4794CE}"/>
          </ac:cxnSpMkLst>
        </pc:cxnChg>
        <pc:cxnChg chg="add mod">
          <ac:chgData name="秀樹 辻本" userId="e8b82ab2-0ca7-458e-81db-8287d961b856" providerId="ADAL" clId="{1A1BB327-C63E-422D-8AC4-B73F40FAFFEF}" dt="2021-12-13T12:22:11.988" v="28" actId="1076"/>
          <ac:cxnSpMkLst>
            <pc:docMk/>
            <pc:sldMk cId="2344574096" sldId="361"/>
            <ac:cxnSpMk id="18" creationId="{2F45BB7D-A381-451C-A82B-8E1B6D9962B8}"/>
          </ac:cxnSpMkLst>
        </pc:cxnChg>
        <pc:cxnChg chg="add del mod">
          <ac:chgData name="秀樹 辻本" userId="e8b82ab2-0ca7-458e-81db-8287d961b856" providerId="ADAL" clId="{1A1BB327-C63E-422D-8AC4-B73F40FAFFEF}" dt="2021-12-13T12:28:01.806" v="273" actId="478"/>
          <ac:cxnSpMkLst>
            <pc:docMk/>
            <pc:sldMk cId="2344574096" sldId="361"/>
            <ac:cxnSpMk id="20" creationId="{3A544E93-C26C-422B-AF68-706A409BACA3}"/>
          </ac:cxnSpMkLst>
        </pc:cxnChg>
        <pc:cxnChg chg="add del mod">
          <ac:chgData name="秀樹 辻本" userId="e8b82ab2-0ca7-458e-81db-8287d961b856" providerId="ADAL" clId="{1A1BB327-C63E-422D-8AC4-B73F40FAFFEF}" dt="2021-12-13T12:28:01.806" v="273" actId="478"/>
          <ac:cxnSpMkLst>
            <pc:docMk/>
            <pc:sldMk cId="2344574096" sldId="361"/>
            <ac:cxnSpMk id="21" creationId="{DD1A5B3A-54D5-4531-8F38-88F8D6D365A6}"/>
          </ac:cxnSpMkLst>
        </pc:cxnChg>
        <pc:cxnChg chg="add mod ord topLvl">
          <ac:chgData name="秀樹 辻本" userId="e8b82ab2-0ca7-458e-81db-8287d961b856" providerId="ADAL" clId="{1A1BB327-C63E-422D-8AC4-B73F40FAFFEF}" dt="2021-12-13T12:38:37.062" v="348" actId="693"/>
          <ac:cxnSpMkLst>
            <pc:docMk/>
            <pc:sldMk cId="2344574096" sldId="361"/>
            <ac:cxnSpMk id="29" creationId="{6A60B9C4-C5CE-445D-9567-932B63256074}"/>
          </ac:cxnSpMkLst>
        </pc:cxnChg>
        <pc:cxnChg chg="add mod ord topLvl">
          <ac:chgData name="秀樹 辻本" userId="e8b82ab2-0ca7-458e-81db-8287d961b856" providerId="ADAL" clId="{1A1BB327-C63E-422D-8AC4-B73F40FAFFEF}" dt="2021-12-13T12:41:04.808" v="497" actId="1076"/>
          <ac:cxnSpMkLst>
            <pc:docMk/>
            <pc:sldMk cId="2344574096" sldId="361"/>
            <ac:cxnSpMk id="30" creationId="{B0B0255A-246B-4229-B29A-CDB596C847EC}"/>
          </ac:cxnSpMkLst>
        </pc:cxnChg>
        <pc:cxnChg chg="add del mod">
          <ac:chgData name="秀樹 辻本" userId="e8b82ab2-0ca7-458e-81db-8287d961b856" providerId="ADAL" clId="{1A1BB327-C63E-422D-8AC4-B73F40FAFFEF}" dt="2021-12-13T12:31:30.097" v="298" actId="478"/>
          <ac:cxnSpMkLst>
            <pc:docMk/>
            <pc:sldMk cId="2344574096" sldId="361"/>
            <ac:cxnSpMk id="35" creationId="{1C3BB5DD-C98D-42BD-B2B0-BF5E4BE0BDFF}"/>
          </ac:cxnSpMkLst>
        </pc:cxnChg>
        <pc:cxnChg chg="add del mod">
          <ac:chgData name="秀樹 辻本" userId="e8b82ab2-0ca7-458e-81db-8287d961b856" providerId="ADAL" clId="{1A1BB327-C63E-422D-8AC4-B73F40FAFFEF}" dt="2021-12-13T12:29:59.235" v="289" actId="478"/>
          <ac:cxnSpMkLst>
            <pc:docMk/>
            <pc:sldMk cId="2344574096" sldId="361"/>
            <ac:cxnSpMk id="37" creationId="{1B4210AB-49DB-40C9-A76D-E2A875C63A2F}"/>
          </ac:cxnSpMkLst>
        </pc:cxnChg>
        <pc:cxnChg chg="add del mod">
          <ac:chgData name="秀樹 辻本" userId="e8b82ab2-0ca7-458e-81db-8287d961b856" providerId="ADAL" clId="{1A1BB327-C63E-422D-8AC4-B73F40FAFFEF}" dt="2021-12-13T12:31:30.097" v="298" actId="478"/>
          <ac:cxnSpMkLst>
            <pc:docMk/>
            <pc:sldMk cId="2344574096" sldId="361"/>
            <ac:cxnSpMk id="38" creationId="{525879F9-4CFD-41FB-A0EF-787AEA072164}"/>
          </ac:cxnSpMkLst>
        </pc:cxnChg>
        <pc:cxnChg chg="add del mod">
          <ac:chgData name="秀樹 辻本" userId="e8b82ab2-0ca7-458e-81db-8287d961b856" providerId="ADAL" clId="{1A1BB327-C63E-422D-8AC4-B73F40FAFFEF}" dt="2021-12-13T12:38:29.882" v="347" actId="478"/>
          <ac:cxnSpMkLst>
            <pc:docMk/>
            <pc:sldMk cId="2344574096" sldId="361"/>
            <ac:cxnSpMk id="43" creationId="{998DBEBF-7A83-4EAA-AAC0-1E815FAC01CF}"/>
          </ac:cxnSpMkLst>
        </pc:cxnChg>
        <pc:cxnChg chg="add del mod">
          <ac:chgData name="秀樹 辻本" userId="e8b82ab2-0ca7-458e-81db-8287d961b856" providerId="ADAL" clId="{1A1BB327-C63E-422D-8AC4-B73F40FAFFEF}" dt="2021-12-13T12:38:29.882" v="347" actId="478"/>
          <ac:cxnSpMkLst>
            <pc:docMk/>
            <pc:sldMk cId="2344574096" sldId="361"/>
            <ac:cxnSpMk id="44" creationId="{346496CE-EFE5-446C-9B06-7463A3FCB7FB}"/>
          </ac:cxnSpMkLst>
        </pc:cxnChg>
      </pc:sldChg>
      <pc:sldChg chg="addSp delSp modSp add del mod">
        <pc:chgData name="秀樹 辻本" userId="e8b82ab2-0ca7-458e-81db-8287d961b856" providerId="ADAL" clId="{1A1BB327-C63E-422D-8AC4-B73F40FAFFEF}" dt="2021-12-13T13:23:13.584" v="1502" actId="47"/>
        <pc:sldMkLst>
          <pc:docMk/>
          <pc:sldMk cId="1447174496" sldId="362"/>
        </pc:sldMkLst>
        <pc:spChg chg="mod">
          <ac:chgData name="秀樹 辻本" userId="e8b82ab2-0ca7-458e-81db-8287d961b856" providerId="ADAL" clId="{1A1BB327-C63E-422D-8AC4-B73F40FAFFEF}" dt="2021-12-13T13:16:24.597" v="1096"/>
          <ac:spMkLst>
            <pc:docMk/>
            <pc:sldMk cId="1447174496" sldId="362"/>
            <ac:spMk id="5" creationId="{00000000-0000-0000-0000-000000000000}"/>
          </ac:spMkLst>
        </pc:spChg>
        <pc:spChg chg="del">
          <ac:chgData name="秀樹 辻本" userId="e8b82ab2-0ca7-458e-81db-8287d961b856" providerId="ADAL" clId="{1A1BB327-C63E-422D-8AC4-B73F40FAFFEF}" dt="2021-12-13T13:00:00.702" v="621" actId="478"/>
          <ac:spMkLst>
            <pc:docMk/>
            <pc:sldMk cId="1447174496" sldId="362"/>
            <ac:spMk id="8" creationId="{8DB56CE0-3966-4AF5-98C5-A6E1646D50D7}"/>
          </ac:spMkLst>
        </pc:spChg>
        <pc:spChg chg="del">
          <ac:chgData name="秀樹 辻本" userId="e8b82ab2-0ca7-458e-81db-8287d961b856" providerId="ADAL" clId="{1A1BB327-C63E-422D-8AC4-B73F40FAFFEF}" dt="2021-12-13T13:00:00.702" v="621" actId="478"/>
          <ac:spMkLst>
            <pc:docMk/>
            <pc:sldMk cId="1447174496" sldId="362"/>
            <ac:spMk id="9" creationId="{013C2774-277D-4831-9D00-F1A1405823B7}"/>
          </ac:spMkLst>
        </pc:spChg>
        <pc:spChg chg="del">
          <ac:chgData name="秀樹 辻本" userId="e8b82ab2-0ca7-458e-81db-8287d961b856" providerId="ADAL" clId="{1A1BB327-C63E-422D-8AC4-B73F40FAFFEF}" dt="2021-12-13T13:00:00.702" v="621" actId="478"/>
          <ac:spMkLst>
            <pc:docMk/>
            <pc:sldMk cId="1447174496" sldId="362"/>
            <ac:spMk id="10" creationId="{49696A8B-F4B5-4D4F-8C04-42228B7AB8A7}"/>
          </ac:spMkLst>
        </pc:spChg>
        <pc:spChg chg="del">
          <ac:chgData name="秀樹 辻本" userId="e8b82ab2-0ca7-458e-81db-8287d961b856" providerId="ADAL" clId="{1A1BB327-C63E-422D-8AC4-B73F40FAFFEF}" dt="2021-12-13T13:00:00.702" v="621" actId="478"/>
          <ac:spMkLst>
            <pc:docMk/>
            <pc:sldMk cId="1447174496" sldId="362"/>
            <ac:spMk id="11" creationId="{F7B873AF-498A-45AD-A2C3-8949CE53EB36}"/>
          </ac:spMkLst>
        </pc:spChg>
        <pc:spChg chg="del">
          <ac:chgData name="秀樹 辻本" userId="e8b82ab2-0ca7-458e-81db-8287d961b856" providerId="ADAL" clId="{1A1BB327-C63E-422D-8AC4-B73F40FAFFEF}" dt="2021-12-13T13:00:00.702" v="621" actId="478"/>
          <ac:spMkLst>
            <pc:docMk/>
            <pc:sldMk cId="1447174496" sldId="362"/>
            <ac:spMk id="12" creationId="{AED268AA-D225-4B17-9F56-31846737A89F}"/>
          </ac:spMkLst>
        </pc:spChg>
        <pc:spChg chg="del">
          <ac:chgData name="秀樹 辻本" userId="e8b82ab2-0ca7-458e-81db-8287d961b856" providerId="ADAL" clId="{1A1BB327-C63E-422D-8AC4-B73F40FAFFEF}" dt="2021-12-13T13:00:00.702" v="621" actId="478"/>
          <ac:spMkLst>
            <pc:docMk/>
            <pc:sldMk cId="1447174496" sldId="362"/>
            <ac:spMk id="13" creationId="{B4266841-DDD7-460B-9EA2-B615AED30E17}"/>
          </ac:spMkLst>
        </pc:spChg>
        <pc:spChg chg="mod">
          <ac:chgData name="秀樹 辻本" userId="e8b82ab2-0ca7-458e-81db-8287d961b856" providerId="ADAL" clId="{1A1BB327-C63E-422D-8AC4-B73F40FAFFEF}" dt="2021-12-13T13:10:57.612" v="829" actId="14100"/>
          <ac:spMkLst>
            <pc:docMk/>
            <pc:sldMk cId="1447174496" sldId="362"/>
            <ac:spMk id="14" creationId="{00000000-0000-0000-0000-000000000000}"/>
          </ac:spMkLst>
        </pc:spChg>
        <pc:spChg chg="del">
          <ac:chgData name="秀樹 辻本" userId="e8b82ab2-0ca7-458e-81db-8287d961b856" providerId="ADAL" clId="{1A1BB327-C63E-422D-8AC4-B73F40FAFFEF}" dt="2021-12-13T13:00:00.702" v="621" actId="478"/>
          <ac:spMkLst>
            <pc:docMk/>
            <pc:sldMk cId="1447174496" sldId="362"/>
            <ac:spMk id="15" creationId="{97CB2C8D-D2AF-447A-A594-A7679CEDE91F}"/>
          </ac:spMkLst>
        </pc:spChg>
        <pc:spChg chg="del">
          <ac:chgData name="秀樹 辻本" userId="e8b82ab2-0ca7-458e-81db-8287d961b856" providerId="ADAL" clId="{1A1BB327-C63E-422D-8AC4-B73F40FAFFEF}" dt="2021-12-13T13:00:00.702" v="621" actId="478"/>
          <ac:spMkLst>
            <pc:docMk/>
            <pc:sldMk cId="1447174496" sldId="362"/>
            <ac:spMk id="17" creationId="{74478616-5FE8-4D32-A383-B9532F342B1E}"/>
          </ac:spMkLst>
        </pc:spChg>
        <pc:spChg chg="del">
          <ac:chgData name="秀樹 辻本" userId="e8b82ab2-0ca7-458e-81db-8287d961b856" providerId="ADAL" clId="{1A1BB327-C63E-422D-8AC4-B73F40FAFFEF}" dt="2021-12-13T13:00:00.702" v="621" actId="478"/>
          <ac:spMkLst>
            <pc:docMk/>
            <pc:sldMk cId="1447174496" sldId="362"/>
            <ac:spMk id="19" creationId="{8C757747-2AC2-4FAA-8E4C-99CE6E2CB940}"/>
          </ac:spMkLst>
        </pc:spChg>
        <pc:spChg chg="del">
          <ac:chgData name="秀樹 辻本" userId="e8b82ab2-0ca7-458e-81db-8287d961b856" providerId="ADAL" clId="{1A1BB327-C63E-422D-8AC4-B73F40FAFFEF}" dt="2021-12-13T12:45:51.753" v="567" actId="478"/>
          <ac:spMkLst>
            <pc:docMk/>
            <pc:sldMk cId="1447174496" sldId="362"/>
            <ac:spMk id="22" creationId="{ECBA12C3-47C1-4EC3-8F30-D557180078E8}"/>
          </ac:spMkLst>
        </pc:spChg>
        <pc:spChg chg="del">
          <ac:chgData name="秀樹 辻本" userId="e8b82ab2-0ca7-458e-81db-8287d961b856" providerId="ADAL" clId="{1A1BB327-C63E-422D-8AC4-B73F40FAFFEF}" dt="2021-12-13T12:45:51.753" v="567" actId="478"/>
          <ac:spMkLst>
            <pc:docMk/>
            <pc:sldMk cId="1447174496" sldId="362"/>
            <ac:spMk id="23" creationId="{EFACE0D8-6DA5-4BA5-8EF9-90C97E255139}"/>
          </ac:spMkLst>
        </pc:spChg>
        <pc:spChg chg="del">
          <ac:chgData name="秀樹 辻本" userId="e8b82ab2-0ca7-458e-81db-8287d961b856" providerId="ADAL" clId="{1A1BB327-C63E-422D-8AC4-B73F40FAFFEF}" dt="2021-12-13T12:45:51.753" v="567" actId="478"/>
          <ac:spMkLst>
            <pc:docMk/>
            <pc:sldMk cId="1447174496" sldId="362"/>
            <ac:spMk id="24" creationId="{71DB472C-2DDF-476E-90C5-06BCA6728712}"/>
          </ac:spMkLst>
        </pc:spChg>
        <pc:spChg chg="del">
          <ac:chgData name="秀樹 辻本" userId="e8b82ab2-0ca7-458e-81db-8287d961b856" providerId="ADAL" clId="{1A1BB327-C63E-422D-8AC4-B73F40FAFFEF}" dt="2021-12-13T12:45:51.753" v="567" actId="478"/>
          <ac:spMkLst>
            <pc:docMk/>
            <pc:sldMk cId="1447174496" sldId="362"/>
            <ac:spMk id="25" creationId="{662B313B-4C84-4BF7-B5AB-CF137973213E}"/>
          </ac:spMkLst>
        </pc:spChg>
        <pc:spChg chg="del">
          <ac:chgData name="秀樹 辻本" userId="e8b82ab2-0ca7-458e-81db-8287d961b856" providerId="ADAL" clId="{1A1BB327-C63E-422D-8AC4-B73F40FAFFEF}" dt="2021-12-13T12:45:51.753" v="567" actId="478"/>
          <ac:spMkLst>
            <pc:docMk/>
            <pc:sldMk cId="1447174496" sldId="362"/>
            <ac:spMk id="26" creationId="{91313F9A-7C56-4821-8869-82D9919A546D}"/>
          </ac:spMkLst>
        </pc:spChg>
        <pc:spChg chg="del">
          <ac:chgData name="秀樹 辻本" userId="e8b82ab2-0ca7-458e-81db-8287d961b856" providerId="ADAL" clId="{1A1BB327-C63E-422D-8AC4-B73F40FAFFEF}" dt="2021-12-13T12:45:51.753" v="567" actId="478"/>
          <ac:spMkLst>
            <pc:docMk/>
            <pc:sldMk cId="1447174496" sldId="362"/>
            <ac:spMk id="31" creationId="{45BF493C-AEDE-47C1-9732-9AF84E664455}"/>
          </ac:spMkLst>
        </pc:spChg>
        <pc:spChg chg="del">
          <ac:chgData name="秀樹 辻本" userId="e8b82ab2-0ca7-458e-81db-8287d961b856" providerId="ADAL" clId="{1A1BB327-C63E-422D-8AC4-B73F40FAFFEF}" dt="2021-12-13T12:45:55.110" v="568" actId="478"/>
          <ac:spMkLst>
            <pc:docMk/>
            <pc:sldMk cId="1447174496" sldId="362"/>
            <ac:spMk id="32" creationId="{B51EEE3D-ABE4-41C4-B9D3-523A624E52B4}"/>
          </ac:spMkLst>
        </pc:spChg>
        <pc:spChg chg="del">
          <ac:chgData name="秀樹 辻本" userId="e8b82ab2-0ca7-458e-81db-8287d961b856" providerId="ADAL" clId="{1A1BB327-C63E-422D-8AC4-B73F40FAFFEF}" dt="2021-12-13T12:45:58.177" v="569" actId="478"/>
          <ac:spMkLst>
            <pc:docMk/>
            <pc:sldMk cId="1447174496" sldId="362"/>
            <ac:spMk id="34" creationId="{B97EA0B2-4267-4A98-AEE7-8308D2163FD3}"/>
          </ac:spMkLst>
        </pc:spChg>
        <pc:spChg chg="mod">
          <ac:chgData name="秀樹 辻本" userId="e8b82ab2-0ca7-458e-81db-8287d961b856" providerId="ADAL" clId="{1A1BB327-C63E-422D-8AC4-B73F40FAFFEF}" dt="2021-12-13T13:16:36.483" v="1104"/>
          <ac:spMkLst>
            <pc:docMk/>
            <pc:sldMk cId="1447174496" sldId="362"/>
            <ac:spMk id="36" creationId="{00000000-0000-0000-0000-000000000000}"/>
          </ac:spMkLst>
        </pc:spChg>
        <pc:spChg chg="add mod">
          <ac:chgData name="秀樹 辻本" userId="e8b82ab2-0ca7-458e-81db-8287d961b856" providerId="ADAL" clId="{1A1BB327-C63E-422D-8AC4-B73F40FAFFEF}" dt="2021-12-13T13:07:59.188" v="659" actId="1076"/>
          <ac:spMkLst>
            <pc:docMk/>
            <pc:sldMk cId="1447174496" sldId="362"/>
            <ac:spMk id="45" creationId="{2921FF4D-AFE4-4779-8EA4-A9D08A7588C9}"/>
          </ac:spMkLst>
        </pc:spChg>
        <pc:spChg chg="add mod">
          <ac:chgData name="秀樹 辻本" userId="e8b82ab2-0ca7-458e-81db-8287d961b856" providerId="ADAL" clId="{1A1BB327-C63E-422D-8AC4-B73F40FAFFEF}" dt="2021-12-13T13:07:59.188" v="659" actId="1076"/>
          <ac:spMkLst>
            <pc:docMk/>
            <pc:sldMk cId="1447174496" sldId="362"/>
            <ac:spMk id="46" creationId="{7DDFF8BA-A857-4149-A5EA-E03AC97EECEB}"/>
          </ac:spMkLst>
        </pc:spChg>
        <pc:spChg chg="add mod">
          <ac:chgData name="秀樹 辻本" userId="e8b82ab2-0ca7-458e-81db-8287d961b856" providerId="ADAL" clId="{1A1BB327-C63E-422D-8AC4-B73F40FAFFEF}" dt="2021-12-13T13:07:59.188" v="659" actId="1076"/>
          <ac:spMkLst>
            <pc:docMk/>
            <pc:sldMk cId="1447174496" sldId="362"/>
            <ac:spMk id="47" creationId="{1A428739-8883-48E9-9263-8192C2B336D2}"/>
          </ac:spMkLst>
        </pc:spChg>
        <pc:spChg chg="add mod">
          <ac:chgData name="秀樹 辻本" userId="e8b82ab2-0ca7-458e-81db-8287d961b856" providerId="ADAL" clId="{1A1BB327-C63E-422D-8AC4-B73F40FAFFEF}" dt="2021-12-13T13:07:59.188" v="659" actId="1076"/>
          <ac:spMkLst>
            <pc:docMk/>
            <pc:sldMk cId="1447174496" sldId="362"/>
            <ac:spMk id="48" creationId="{0FCF5D93-AD79-451F-AC3D-C2D5483A13AD}"/>
          </ac:spMkLst>
        </pc:spChg>
        <pc:spChg chg="add mod">
          <ac:chgData name="秀樹 辻本" userId="e8b82ab2-0ca7-458e-81db-8287d961b856" providerId="ADAL" clId="{1A1BB327-C63E-422D-8AC4-B73F40FAFFEF}" dt="2021-12-13T13:07:59.188" v="659" actId="1076"/>
          <ac:spMkLst>
            <pc:docMk/>
            <pc:sldMk cId="1447174496" sldId="362"/>
            <ac:spMk id="49" creationId="{B3F983AB-78C5-488B-9CA3-8E949DB25A73}"/>
          </ac:spMkLst>
        </pc:spChg>
        <pc:spChg chg="add mod">
          <ac:chgData name="秀樹 辻本" userId="e8b82ab2-0ca7-458e-81db-8287d961b856" providerId="ADAL" clId="{1A1BB327-C63E-422D-8AC4-B73F40FAFFEF}" dt="2021-12-13T13:19:45.771" v="1305"/>
          <ac:spMkLst>
            <pc:docMk/>
            <pc:sldMk cId="1447174496" sldId="362"/>
            <ac:spMk id="52" creationId="{E6DA0506-304B-4F0C-A925-D07C7F495350}"/>
          </ac:spMkLst>
        </pc:spChg>
        <pc:spChg chg="add mod">
          <ac:chgData name="秀樹 辻本" userId="e8b82ab2-0ca7-458e-81db-8287d961b856" providerId="ADAL" clId="{1A1BB327-C63E-422D-8AC4-B73F40FAFFEF}" dt="2021-12-13T13:20:01.505" v="1306" actId="20577"/>
          <ac:spMkLst>
            <pc:docMk/>
            <pc:sldMk cId="1447174496" sldId="362"/>
            <ac:spMk id="53" creationId="{F814F29C-075E-466B-8BF3-5B3CA7C05177}"/>
          </ac:spMkLst>
        </pc:spChg>
        <pc:spChg chg="add mod">
          <ac:chgData name="秀樹 辻本" userId="e8b82ab2-0ca7-458e-81db-8287d961b856" providerId="ADAL" clId="{1A1BB327-C63E-422D-8AC4-B73F40FAFFEF}" dt="2021-12-13T13:07:59.188" v="659" actId="1076"/>
          <ac:spMkLst>
            <pc:docMk/>
            <pc:sldMk cId="1447174496" sldId="362"/>
            <ac:spMk id="59" creationId="{CFC943CF-FB6E-457E-996E-D176473FA738}"/>
          </ac:spMkLst>
        </pc:spChg>
        <pc:spChg chg="add mod">
          <ac:chgData name="秀樹 辻本" userId="e8b82ab2-0ca7-458e-81db-8287d961b856" providerId="ADAL" clId="{1A1BB327-C63E-422D-8AC4-B73F40FAFFEF}" dt="2021-12-13T13:20:03.437" v="1307" actId="20577"/>
          <ac:spMkLst>
            <pc:docMk/>
            <pc:sldMk cId="1447174496" sldId="362"/>
            <ac:spMk id="70" creationId="{355AC9AD-4EAD-470B-8B48-B3AA5636178F}"/>
          </ac:spMkLst>
        </pc:spChg>
        <pc:graphicFrameChg chg="add mod">
          <ac:chgData name="秀樹 辻本" userId="e8b82ab2-0ca7-458e-81db-8287d961b856" providerId="ADAL" clId="{1A1BB327-C63E-422D-8AC4-B73F40FAFFEF}" dt="2021-12-13T13:07:59.188" v="659" actId="1076"/>
          <ac:graphicFrameMkLst>
            <pc:docMk/>
            <pc:sldMk cId="1447174496" sldId="362"/>
            <ac:graphicFrameMk id="35" creationId="{E74B2D00-56D0-410D-84A0-27A04794DB2F}"/>
          </ac:graphicFrameMkLst>
        </pc:graphicFrameChg>
        <pc:graphicFrameChg chg="add mod">
          <ac:chgData name="秀樹 辻本" userId="e8b82ab2-0ca7-458e-81db-8287d961b856" providerId="ADAL" clId="{1A1BB327-C63E-422D-8AC4-B73F40FAFFEF}" dt="2021-12-13T13:07:59.188" v="659" actId="1076"/>
          <ac:graphicFrameMkLst>
            <pc:docMk/>
            <pc:sldMk cId="1447174496" sldId="362"/>
            <ac:graphicFrameMk id="50" creationId="{D900BF03-9BBD-4F61-9729-7047FECCFE9B}"/>
          </ac:graphicFrameMkLst>
        </pc:graphicFrameChg>
        <pc:graphicFrameChg chg="add mod">
          <ac:chgData name="秀樹 辻本" userId="e8b82ab2-0ca7-458e-81db-8287d961b856" providerId="ADAL" clId="{1A1BB327-C63E-422D-8AC4-B73F40FAFFEF}" dt="2021-12-13T13:07:59.188" v="659" actId="1076"/>
          <ac:graphicFrameMkLst>
            <pc:docMk/>
            <pc:sldMk cId="1447174496" sldId="362"/>
            <ac:graphicFrameMk id="51" creationId="{999912FB-4931-4B3F-944A-ACED23055FAB}"/>
          </ac:graphicFrameMkLst>
        </pc:graphicFrameChg>
        <pc:graphicFrameChg chg="add mod modGraphic">
          <ac:chgData name="秀樹 辻本" userId="e8b82ab2-0ca7-458e-81db-8287d961b856" providerId="ADAL" clId="{1A1BB327-C63E-422D-8AC4-B73F40FAFFEF}" dt="2021-12-13T13:07:59.188" v="659" actId="1076"/>
          <ac:graphicFrameMkLst>
            <pc:docMk/>
            <pc:sldMk cId="1447174496" sldId="362"/>
            <ac:graphicFrameMk id="58" creationId="{0D20343A-4197-4506-A460-BCAF46AD40BE}"/>
          </ac:graphicFrameMkLst>
        </pc:graphicFrameChg>
        <pc:cxnChg chg="del">
          <ac:chgData name="秀樹 辻本" userId="e8b82ab2-0ca7-458e-81db-8287d961b856" providerId="ADAL" clId="{1A1BB327-C63E-422D-8AC4-B73F40FAFFEF}" dt="2021-12-13T13:00:00.702" v="621" actId="478"/>
          <ac:cxnSpMkLst>
            <pc:docMk/>
            <pc:sldMk cId="1447174496" sldId="362"/>
            <ac:cxnSpMk id="6" creationId="{182BC6E9-4C30-49FD-904F-0C271EB71285}"/>
          </ac:cxnSpMkLst>
        </pc:cxnChg>
        <pc:cxnChg chg="del">
          <ac:chgData name="秀樹 辻本" userId="e8b82ab2-0ca7-458e-81db-8287d961b856" providerId="ADAL" clId="{1A1BB327-C63E-422D-8AC4-B73F40FAFFEF}" dt="2021-12-13T13:00:00.702" v="621" actId="478"/>
          <ac:cxnSpMkLst>
            <pc:docMk/>
            <pc:sldMk cId="1447174496" sldId="362"/>
            <ac:cxnSpMk id="7" creationId="{E574B818-C0C1-4FAA-B000-449EF49866FD}"/>
          </ac:cxnSpMkLst>
        </pc:cxnChg>
        <pc:cxnChg chg="del">
          <ac:chgData name="秀樹 辻本" userId="e8b82ab2-0ca7-458e-81db-8287d961b856" providerId="ADAL" clId="{1A1BB327-C63E-422D-8AC4-B73F40FAFFEF}" dt="2021-12-13T13:00:00.702" v="621" actId="478"/>
          <ac:cxnSpMkLst>
            <pc:docMk/>
            <pc:sldMk cId="1447174496" sldId="362"/>
            <ac:cxnSpMk id="16" creationId="{EFE3658C-4646-4AD8-9B0A-35E65E4794CE}"/>
          </ac:cxnSpMkLst>
        </pc:cxnChg>
        <pc:cxnChg chg="del">
          <ac:chgData name="秀樹 辻本" userId="e8b82ab2-0ca7-458e-81db-8287d961b856" providerId="ADAL" clId="{1A1BB327-C63E-422D-8AC4-B73F40FAFFEF}" dt="2021-12-13T13:00:00.702" v="621" actId="478"/>
          <ac:cxnSpMkLst>
            <pc:docMk/>
            <pc:sldMk cId="1447174496" sldId="362"/>
            <ac:cxnSpMk id="18" creationId="{2F45BB7D-A381-451C-A82B-8E1B6D9962B8}"/>
          </ac:cxnSpMkLst>
        </pc:cxnChg>
        <pc:cxnChg chg="add mod">
          <ac:chgData name="秀樹 辻本" userId="e8b82ab2-0ca7-458e-81db-8287d961b856" providerId="ADAL" clId="{1A1BB327-C63E-422D-8AC4-B73F40FAFFEF}" dt="2021-12-13T13:07:59.188" v="659" actId="1076"/>
          <ac:cxnSpMkLst>
            <pc:docMk/>
            <pc:sldMk cId="1447174496" sldId="362"/>
            <ac:cxnSpMk id="28" creationId="{646CD052-4073-482B-946A-1E2A9AF8E79D}"/>
          </ac:cxnSpMkLst>
        </pc:cxnChg>
        <pc:cxnChg chg="del">
          <ac:chgData name="秀樹 辻本" userId="e8b82ab2-0ca7-458e-81db-8287d961b856" providerId="ADAL" clId="{1A1BB327-C63E-422D-8AC4-B73F40FAFFEF}" dt="2021-12-13T12:45:51.753" v="567" actId="478"/>
          <ac:cxnSpMkLst>
            <pc:docMk/>
            <pc:sldMk cId="1447174496" sldId="362"/>
            <ac:cxnSpMk id="29" creationId="{6A60B9C4-C5CE-445D-9567-932B63256074}"/>
          </ac:cxnSpMkLst>
        </pc:cxnChg>
        <pc:cxnChg chg="del">
          <ac:chgData name="秀樹 辻本" userId="e8b82ab2-0ca7-458e-81db-8287d961b856" providerId="ADAL" clId="{1A1BB327-C63E-422D-8AC4-B73F40FAFFEF}" dt="2021-12-13T12:45:51.753" v="567" actId="478"/>
          <ac:cxnSpMkLst>
            <pc:docMk/>
            <pc:sldMk cId="1447174496" sldId="362"/>
            <ac:cxnSpMk id="30" creationId="{B0B0255A-246B-4229-B29A-CDB596C847EC}"/>
          </ac:cxnSpMkLst>
        </pc:cxnChg>
        <pc:cxnChg chg="add mod">
          <ac:chgData name="秀樹 辻本" userId="e8b82ab2-0ca7-458e-81db-8287d961b856" providerId="ADAL" clId="{1A1BB327-C63E-422D-8AC4-B73F40FAFFEF}" dt="2021-12-13T13:07:59.188" v="659" actId="1076"/>
          <ac:cxnSpMkLst>
            <pc:docMk/>
            <pc:sldMk cId="1447174496" sldId="362"/>
            <ac:cxnSpMk id="33" creationId="{FD3F7216-4E92-4499-B26B-CC52F00FCC8E}"/>
          </ac:cxnSpMkLst>
        </pc:cxnChg>
        <pc:cxnChg chg="add mod">
          <ac:chgData name="秀樹 辻本" userId="e8b82ab2-0ca7-458e-81db-8287d961b856" providerId="ADAL" clId="{1A1BB327-C63E-422D-8AC4-B73F40FAFFEF}" dt="2021-12-13T13:07:59.188" v="659" actId="1076"/>
          <ac:cxnSpMkLst>
            <pc:docMk/>
            <pc:sldMk cId="1447174496" sldId="362"/>
            <ac:cxnSpMk id="37" creationId="{C45EC813-9DA3-48EB-9EEA-A4168E50681D}"/>
          </ac:cxnSpMkLst>
        </pc:cxnChg>
        <pc:cxnChg chg="add mod">
          <ac:chgData name="秀樹 辻本" userId="e8b82ab2-0ca7-458e-81db-8287d961b856" providerId="ADAL" clId="{1A1BB327-C63E-422D-8AC4-B73F40FAFFEF}" dt="2021-12-13T13:07:59.188" v="659" actId="1076"/>
          <ac:cxnSpMkLst>
            <pc:docMk/>
            <pc:sldMk cId="1447174496" sldId="362"/>
            <ac:cxnSpMk id="38" creationId="{7B7179C6-7111-4AAB-8DC0-62CE26F2E7A1}"/>
          </ac:cxnSpMkLst>
        </pc:cxnChg>
        <pc:cxnChg chg="add mod">
          <ac:chgData name="秀樹 辻本" userId="e8b82ab2-0ca7-458e-81db-8287d961b856" providerId="ADAL" clId="{1A1BB327-C63E-422D-8AC4-B73F40FAFFEF}" dt="2021-12-13T13:07:59.188" v="659" actId="1076"/>
          <ac:cxnSpMkLst>
            <pc:docMk/>
            <pc:sldMk cId="1447174496" sldId="362"/>
            <ac:cxnSpMk id="39" creationId="{F25D510D-22E6-4FD8-80A2-D3DF74F6DF2E}"/>
          </ac:cxnSpMkLst>
        </pc:cxnChg>
        <pc:cxnChg chg="add mod">
          <ac:chgData name="秀樹 辻本" userId="e8b82ab2-0ca7-458e-81db-8287d961b856" providerId="ADAL" clId="{1A1BB327-C63E-422D-8AC4-B73F40FAFFEF}" dt="2021-12-13T13:07:59.188" v="659" actId="1076"/>
          <ac:cxnSpMkLst>
            <pc:docMk/>
            <pc:sldMk cId="1447174496" sldId="362"/>
            <ac:cxnSpMk id="40" creationId="{DBE5EFE8-C1E8-4D30-BD16-A0831A68CD09}"/>
          </ac:cxnSpMkLst>
        </pc:cxnChg>
        <pc:cxnChg chg="add mod">
          <ac:chgData name="秀樹 辻本" userId="e8b82ab2-0ca7-458e-81db-8287d961b856" providerId="ADAL" clId="{1A1BB327-C63E-422D-8AC4-B73F40FAFFEF}" dt="2021-12-13T13:07:59.188" v="659" actId="1076"/>
          <ac:cxnSpMkLst>
            <pc:docMk/>
            <pc:sldMk cId="1447174496" sldId="362"/>
            <ac:cxnSpMk id="41" creationId="{BAE65465-BC27-4835-A87B-C518DFE8A4BE}"/>
          </ac:cxnSpMkLst>
        </pc:cxnChg>
        <pc:cxnChg chg="add mod">
          <ac:chgData name="秀樹 辻本" userId="e8b82ab2-0ca7-458e-81db-8287d961b856" providerId="ADAL" clId="{1A1BB327-C63E-422D-8AC4-B73F40FAFFEF}" dt="2021-12-13T13:07:59.188" v="659" actId="1076"/>
          <ac:cxnSpMkLst>
            <pc:docMk/>
            <pc:sldMk cId="1447174496" sldId="362"/>
            <ac:cxnSpMk id="42" creationId="{290EF8E6-400C-4E86-A90F-A93D4DA7F299}"/>
          </ac:cxnSpMkLst>
        </pc:cxnChg>
        <pc:cxnChg chg="add mod">
          <ac:chgData name="秀樹 辻本" userId="e8b82ab2-0ca7-458e-81db-8287d961b856" providerId="ADAL" clId="{1A1BB327-C63E-422D-8AC4-B73F40FAFFEF}" dt="2021-12-13T13:07:59.188" v="659" actId="1076"/>
          <ac:cxnSpMkLst>
            <pc:docMk/>
            <pc:sldMk cId="1447174496" sldId="362"/>
            <ac:cxnSpMk id="43" creationId="{E5CE9AA7-9D70-46CE-A4E2-43878E39C71A}"/>
          </ac:cxnSpMkLst>
        </pc:cxnChg>
        <pc:cxnChg chg="add mod">
          <ac:chgData name="秀樹 辻本" userId="e8b82ab2-0ca7-458e-81db-8287d961b856" providerId="ADAL" clId="{1A1BB327-C63E-422D-8AC4-B73F40FAFFEF}" dt="2021-12-13T13:07:59.188" v="659" actId="1076"/>
          <ac:cxnSpMkLst>
            <pc:docMk/>
            <pc:sldMk cId="1447174496" sldId="362"/>
            <ac:cxnSpMk id="44" creationId="{2C4A9104-EBEA-4481-90F7-2CDE66D47F35}"/>
          </ac:cxnSpMkLst>
        </pc:cxnChg>
      </pc:sldChg>
      <pc:sldChg chg="addSp delSp modSp add mod">
        <pc:chgData name="秀樹 辻本" userId="e8b82ab2-0ca7-458e-81db-8287d961b856" providerId="ADAL" clId="{1A1BB327-C63E-422D-8AC4-B73F40FAFFEF}" dt="2021-12-13T13:30:53.900" v="2008"/>
        <pc:sldMkLst>
          <pc:docMk/>
          <pc:sldMk cId="2952560340" sldId="363"/>
        </pc:sldMkLst>
        <pc:spChg chg="mod">
          <ac:chgData name="秀樹 辻本" userId="e8b82ab2-0ca7-458e-81db-8287d961b856" providerId="ADAL" clId="{1A1BB327-C63E-422D-8AC4-B73F40FAFFEF}" dt="2021-12-13T13:15:10.665" v="1087"/>
          <ac:spMkLst>
            <pc:docMk/>
            <pc:sldMk cId="2952560340" sldId="363"/>
            <ac:spMk id="5" creationId="{00000000-0000-0000-0000-000000000000}"/>
          </ac:spMkLst>
        </pc:spChg>
        <pc:spChg chg="mod">
          <ac:chgData name="秀樹 辻本" userId="e8b82ab2-0ca7-458e-81db-8287d961b856" providerId="ADAL" clId="{1A1BB327-C63E-422D-8AC4-B73F40FAFFEF}" dt="2021-12-13T13:14:26.447" v="1077" actId="20577"/>
          <ac:spMkLst>
            <pc:docMk/>
            <pc:sldMk cId="2952560340" sldId="363"/>
            <ac:spMk id="14" creationId="{00000000-0000-0000-0000-000000000000}"/>
          </ac:spMkLst>
        </pc:spChg>
        <pc:spChg chg="mod">
          <ac:chgData name="秀樹 辻本" userId="e8b82ab2-0ca7-458e-81db-8287d961b856" providerId="ADAL" clId="{1A1BB327-C63E-422D-8AC4-B73F40FAFFEF}" dt="2021-12-13T13:12:30.861" v="858"/>
          <ac:spMkLst>
            <pc:docMk/>
            <pc:sldMk cId="2952560340" sldId="363"/>
            <ac:spMk id="36" creationId="{00000000-0000-0000-0000-000000000000}"/>
          </ac:spMkLst>
        </pc:spChg>
        <pc:spChg chg="del">
          <ac:chgData name="秀樹 辻本" userId="e8b82ab2-0ca7-458e-81db-8287d961b856" providerId="ADAL" clId="{1A1BB327-C63E-422D-8AC4-B73F40FAFFEF}" dt="2021-12-13T13:23:48.399" v="1506" actId="478"/>
          <ac:spMkLst>
            <pc:docMk/>
            <pc:sldMk cId="2952560340" sldId="363"/>
            <ac:spMk id="45" creationId="{2921FF4D-AFE4-4779-8EA4-A9D08A7588C9}"/>
          </ac:spMkLst>
        </pc:spChg>
        <pc:spChg chg="del">
          <ac:chgData name="秀樹 辻本" userId="e8b82ab2-0ca7-458e-81db-8287d961b856" providerId="ADAL" clId="{1A1BB327-C63E-422D-8AC4-B73F40FAFFEF}" dt="2021-12-13T13:23:48.399" v="1506" actId="478"/>
          <ac:spMkLst>
            <pc:docMk/>
            <pc:sldMk cId="2952560340" sldId="363"/>
            <ac:spMk id="46" creationId="{7DDFF8BA-A857-4149-A5EA-E03AC97EECEB}"/>
          </ac:spMkLst>
        </pc:spChg>
        <pc:spChg chg="del">
          <ac:chgData name="秀樹 辻本" userId="e8b82ab2-0ca7-458e-81db-8287d961b856" providerId="ADAL" clId="{1A1BB327-C63E-422D-8AC4-B73F40FAFFEF}" dt="2021-12-13T13:23:48.399" v="1506" actId="478"/>
          <ac:spMkLst>
            <pc:docMk/>
            <pc:sldMk cId="2952560340" sldId="363"/>
            <ac:spMk id="47" creationId="{1A428739-8883-48E9-9263-8192C2B336D2}"/>
          </ac:spMkLst>
        </pc:spChg>
        <pc:spChg chg="del">
          <ac:chgData name="秀樹 辻本" userId="e8b82ab2-0ca7-458e-81db-8287d961b856" providerId="ADAL" clId="{1A1BB327-C63E-422D-8AC4-B73F40FAFFEF}" dt="2021-12-13T13:23:48.399" v="1506" actId="478"/>
          <ac:spMkLst>
            <pc:docMk/>
            <pc:sldMk cId="2952560340" sldId="363"/>
            <ac:spMk id="48" creationId="{0FCF5D93-AD79-451F-AC3D-C2D5483A13AD}"/>
          </ac:spMkLst>
        </pc:spChg>
        <pc:spChg chg="del">
          <ac:chgData name="秀樹 辻本" userId="e8b82ab2-0ca7-458e-81db-8287d961b856" providerId="ADAL" clId="{1A1BB327-C63E-422D-8AC4-B73F40FAFFEF}" dt="2021-12-13T13:23:48.399" v="1506" actId="478"/>
          <ac:spMkLst>
            <pc:docMk/>
            <pc:sldMk cId="2952560340" sldId="363"/>
            <ac:spMk id="49" creationId="{B3F983AB-78C5-488B-9CA3-8E949DB25A73}"/>
          </ac:spMkLst>
        </pc:spChg>
        <pc:spChg chg="del mod">
          <ac:chgData name="秀樹 辻本" userId="e8b82ab2-0ca7-458e-81db-8287d961b856" providerId="ADAL" clId="{1A1BB327-C63E-422D-8AC4-B73F40FAFFEF}" dt="2021-12-13T13:23:52.012" v="1507" actId="478"/>
          <ac:spMkLst>
            <pc:docMk/>
            <pc:sldMk cId="2952560340" sldId="363"/>
            <ac:spMk id="52" creationId="{E6DA0506-304B-4F0C-A925-D07C7F495350}"/>
          </ac:spMkLst>
        </pc:spChg>
        <pc:spChg chg="del mod">
          <ac:chgData name="秀樹 辻本" userId="e8b82ab2-0ca7-458e-81db-8287d961b856" providerId="ADAL" clId="{1A1BB327-C63E-422D-8AC4-B73F40FAFFEF}" dt="2021-12-13T13:23:52.012" v="1507" actId="478"/>
          <ac:spMkLst>
            <pc:docMk/>
            <pc:sldMk cId="2952560340" sldId="363"/>
            <ac:spMk id="53" creationId="{F814F29C-075E-466B-8BF3-5B3CA7C05177}"/>
          </ac:spMkLst>
        </pc:spChg>
        <pc:spChg chg="del">
          <ac:chgData name="秀樹 辻本" userId="e8b82ab2-0ca7-458e-81db-8287d961b856" providerId="ADAL" clId="{1A1BB327-C63E-422D-8AC4-B73F40FAFFEF}" dt="2021-12-13T13:23:48.399" v="1506" actId="478"/>
          <ac:spMkLst>
            <pc:docMk/>
            <pc:sldMk cId="2952560340" sldId="363"/>
            <ac:spMk id="59" creationId="{CFC943CF-FB6E-457E-996E-D176473FA738}"/>
          </ac:spMkLst>
        </pc:spChg>
        <pc:spChg chg="add del mod">
          <ac:chgData name="秀樹 辻本" userId="e8b82ab2-0ca7-458e-81db-8287d961b856" providerId="ADAL" clId="{1A1BB327-C63E-422D-8AC4-B73F40FAFFEF}" dt="2021-12-13T13:26:48.025" v="1706" actId="478"/>
          <ac:spMkLst>
            <pc:docMk/>
            <pc:sldMk cId="2952560340" sldId="363"/>
            <ac:spMk id="62" creationId="{A5DBFF55-5BB2-49EE-8B15-A80C13AAE7A9}"/>
          </ac:spMkLst>
        </pc:spChg>
        <pc:spChg chg="add del mod">
          <ac:chgData name="秀樹 辻本" userId="e8b82ab2-0ca7-458e-81db-8287d961b856" providerId="ADAL" clId="{1A1BB327-C63E-422D-8AC4-B73F40FAFFEF}" dt="2021-12-13T13:26:48.025" v="1706" actId="478"/>
          <ac:spMkLst>
            <pc:docMk/>
            <pc:sldMk cId="2952560340" sldId="363"/>
            <ac:spMk id="63" creationId="{9549806A-4CDA-44E2-A421-7B9917027CB2}"/>
          </ac:spMkLst>
        </pc:spChg>
        <pc:spChg chg="add del mod">
          <ac:chgData name="秀樹 辻本" userId="e8b82ab2-0ca7-458e-81db-8287d961b856" providerId="ADAL" clId="{1A1BB327-C63E-422D-8AC4-B73F40FAFFEF}" dt="2021-12-13T13:26:48.025" v="1706" actId="478"/>
          <ac:spMkLst>
            <pc:docMk/>
            <pc:sldMk cId="2952560340" sldId="363"/>
            <ac:spMk id="64" creationId="{E8EE66F3-0209-4EDE-A2F9-C9D11E0F8AB7}"/>
          </ac:spMkLst>
        </pc:spChg>
        <pc:spChg chg="add del mod">
          <ac:chgData name="秀樹 辻本" userId="e8b82ab2-0ca7-458e-81db-8287d961b856" providerId="ADAL" clId="{1A1BB327-C63E-422D-8AC4-B73F40FAFFEF}" dt="2021-12-13T13:26:48.025" v="1706" actId="478"/>
          <ac:spMkLst>
            <pc:docMk/>
            <pc:sldMk cId="2952560340" sldId="363"/>
            <ac:spMk id="65" creationId="{7952A2F6-C3B1-4C75-87F0-52C70CF3F680}"/>
          </ac:spMkLst>
        </pc:spChg>
        <pc:spChg chg="add del mod">
          <ac:chgData name="秀樹 辻本" userId="e8b82ab2-0ca7-458e-81db-8287d961b856" providerId="ADAL" clId="{1A1BB327-C63E-422D-8AC4-B73F40FAFFEF}" dt="2021-12-13T13:26:48.025" v="1706" actId="478"/>
          <ac:spMkLst>
            <pc:docMk/>
            <pc:sldMk cId="2952560340" sldId="363"/>
            <ac:spMk id="66" creationId="{E1D48F72-4D2F-4E2F-9058-4379DE92DEE2}"/>
          </ac:spMkLst>
        </pc:spChg>
        <pc:spChg chg="add del mod">
          <ac:chgData name="秀樹 辻本" userId="e8b82ab2-0ca7-458e-81db-8287d961b856" providerId="ADAL" clId="{1A1BB327-C63E-422D-8AC4-B73F40FAFFEF}" dt="2021-12-13T13:26:48.025" v="1706" actId="478"/>
          <ac:spMkLst>
            <pc:docMk/>
            <pc:sldMk cId="2952560340" sldId="363"/>
            <ac:spMk id="69" creationId="{5BBDB681-D676-4D87-996C-9CF939554947}"/>
          </ac:spMkLst>
        </pc:spChg>
        <pc:spChg chg="del mod">
          <ac:chgData name="秀樹 辻本" userId="e8b82ab2-0ca7-458e-81db-8287d961b856" providerId="ADAL" clId="{1A1BB327-C63E-422D-8AC4-B73F40FAFFEF}" dt="2021-12-13T13:23:48.399" v="1506" actId="478"/>
          <ac:spMkLst>
            <pc:docMk/>
            <pc:sldMk cId="2952560340" sldId="363"/>
            <ac:spMk id="70" creationId="{355AC9AD-4EAD-470B-8B48-B3AA5636178F}"/>
          </ac:spMkLst>
        </pc:spChg>
        <pc:spChg chg="add del mod">
          <ac:chgData name="秀樹 辻本" userId="e8b82ab2-0ca7-458e-81db-8287d961b856" providerId="ADAL" clId="{1A1BB327-C63E-422D-8AC4-B73F40FAFFEF}" dt="2021-12-13T13:26:48.025" v="1706" actId="478"/>
          <ac:spMkLst>
            <pc:docMk/>
            <pc:sldMk cId="2952560340" sldId="363"/>
            <ac:spMk id="71" creationId="{AF6A1FB4-2A49-4C71-83F1-042800A00ABA}"/>
          </ac:spMkLst>
        </pc:spChg>
        <pc:spChg chg="add del mod">
          <ac:chgData name="秀樹 辻本" userId="e8b82ab2-0ca7-458e-81db-8287d961b856" providerId="ADAL" clId="{1A1BB327-C63E-422D-8AC4-B73F40FAFFEF}" dt="2021-12-13T13:26:48.025" v="1706" actId="478"/>
          <ac:spMkLst>
            <pc:docMk/>
            <pc:sldMk cId="2952560340" sldId="363"/>
            <ac:spMk id="73" creationId="{26234B0D-03B9-448F-9A17-0DC4E60F4493}"/>
          </ac:spMkLst>
        </pc:spChg>
        <pc:spChg chg="add del mod">
          <ac:chgData name="秀樹 辻本" userId="e8b82ab2-0ca7-458e-81db-8287d961b856" providerId="ADAL" clId="{1A1BB327-C63E-422D-8AC4-B73F40FAFFEF}" dt="2021-12-13T13:26:48.025" v="1706" actId="478"/>
          <ac:spMkLst>
            <pc:docMk/>
            <pc:sldMk cId="2952560340" sldId="363"/>
            <ac:spMk id="74" creationId="{798966BC-5AA2-4A81-9B33-AA5F46AD98D5}"/>
          </ac:spMkLst>
        </pc:spChg>
        <pc:spChg chg="add mod">
          <ac:chgData name="秀樹 辻本" userId="e8b82ab2-0ca7-458e-81db-8287d961b856" providerId="ADAL" clId="{1A1BB327-C63E-422D-8AC4-B73F40FAFFEF}" dt="2021-12-13T13:26:48.854" v="1707"/>
          <ac:spMkLst>
            <pc:docMk/>
            <pc:sldMk cId="2952560340" sldId="363"/>
            <ac:spMk id="86" creationId="{54C58357-3BE1-4AA4-ABC2-80295B76B4F6}"/>
          </ac:spMkLst>
        </pc:spChg>
        <pc:spChg chg="add mod">
          <ac:chgData name="秀樹 辻本" userId="e8b82ab2-0ca7-458e-81db-8287d961b856" providerId="ADAL" clId="{1A1BB327-C63E-422D-8AC4-B73F40FAFFEF}" dt="2021-12-13T13:26:48.854" v="1707"/>
          <ac:spMkLst>
            <pc:docMk/>
            <pc:sldMk cId="2952560340" sldId="363"/>
            <ac:spMk id="87" creationId="{411D17C8-E4B5-4772-B21F-0DDB42A6613D}"/>
          </ac:spMkLst>
        </pc:spChg>
        <pc:spChg chg="add mod">
          <ac:chgData name="秀樹 辻本" userId="e8b82ab2-0ca7-458e-81db-8287d961b856" providerId="ADAL" clId="{1A1BB327-C63E-422D-8AC4-B73F40FAFFEF}" dt="2021-12-13T13:26:48.854" v="1707"/>
          <ac:spMkLst>
            <pc:docMk/>
            <pc:sldMk cId="2952560340" sldId="363"/>
            <ac:spMk id="88" creationId="{BE4F351B-DBB9-446C-A897-E49E47544645}"/>
          </ac:spMkLst>
        </pc:spChg>
        <pc:spChg chg="add mod">
          <ac:chgData name="秀樹 辻本" userId="e8b82ab2-0ca7-458e-81db-8287d961b856" providerId="ADAL" clId="{1A1BB327-C63E-422D-8AC4-B73F40FAFFEF}" dt="2021-12-13T13:26:48.854" v="1707"/>
          <ac:spMkLst>
            <pc:docMk/>
            <pc:sldMk cId="2952560340" sldId="363"/>
            <ac:spMk id="89" creationId="{AE777CD1-3D42-40EF-AE94-631F48D41956}"/>
          </ac:spMkLst>
        </pc:spChg>
        <pc:spChg chg="add mod">
          <ac:chgData name="秀樹 辻本" userId="e8b82ab2-0ca7-458e-81db-8287d961b856" providerId="ADAL" clId="{1A1BB327-C63E-422D-8AC4-B73F40FAFFEF}" dt="2021-12-13T13:26:48.854" v="1707"/>
          <ac:spMkLst>
            <pc:docMk/>
            <pc:sldMk cId="2952560340" sldId="363"/>
            <ac:spMk id="90" creationId="{7A19797D-66F1-45F5-9690-663ACD9070BA}"/>
          </ac:spMkLst>
        </pc:spChg>
        <pc:spChg chg="add mod">
          <ac:chgData name="秀樹 辻本" userId="e8b82ab2-0ca7-458e-81db-8287d961b856" providerId="ADAL" clId="{1A1BB327-C63E-422D-8AC4-B73F40FAFFEF}" dt="2021-12-13T13:30:48.863" v="2006" actId="20577"/>
          <ac:spMkLst>
            <pc:docMk/>
            <pc:sldMk cId="2952560340" sldId="363"/>
            <ac:spMk id="93" creationId="{5A950605-2C6F-4B8E-BB10-909DEDADD971}"/>
          </ac:spMkLst>
        </pc:spChg>
        <pc:spChg chg="add mod">
          <ac:chgData name="秀樹 辻本" userId="e8b82ab2-0ca7-458e-81db-8287d961b856" providerId="ADAL" clId="{1A1BB327-C63E-422D-8AC4-B73F40FAFFEF}" dt="2021-12-13T13:30:52.696" v="2007"/>
          <ac:spMkLst>
            <pc:docMk/>
            <pc:sldMk cId="2952560340" sldId="363"/>
            <ac:spMk id="94" creationId="{A67747F0-082D-4F87-BA10-51EB4FF4D6DF}"/>
          </ac:spMkLst>
        </pc:spChg>
        <pc:spChg chg="add mod">
          <ac:chgData name="秀樹 辻本" userId="e8b82ab2-0ca7-458e-81db-8287d961b856" providerId="ADAL" clId="{1A1BB327-C63E-422D-8AC4-B73F40FAFFEF}" dt="2021-12-13T13:26:48.854" v="1707"/>
          <ac:spMkLst>
            <pc:docMk/>
            <pc:sldMk cId="2952560340" sldId="363"/>
            <ac:spMk id="96" creationId="{C801CA6F-D8B9-4568-8516-E94415CF0473}"/>
          </ac:spMkLst>
        </pc:spChg>
        <pc:spChg chg="add del mod">
          <ac:chgData name="秀樹 辻本" userId="e8b82ab2-0ca7-458e-81db-8287d961b856" providerId="ADAL" clId="{1A1BB327-C63E-422D-8AC4-B73F40FAFFEF}" dt="2021-12-13T13:28:18.859" v="1755" actId="478"/>
          <ac:spMkLst>
            <pc:docMk/>
            <pc:sldMk cId="2952560340" sldId="363"/>
            <ac:spMk id="97" creationId="{19BF81B5-5D6C-4982-853D-1B7F6E0D4E66}"/>
          </ac:spMkLst>
        </pc:spChg>
        <pc:spChg chg="add mod">
          <ac:chgData name="秀樹 辻本" userId="e8b82ab2-0ca7-458e-81db-8287d961b856" providerId="ADAL" clId="{1A1BB327-C63E-422D-8AC4-B73F40FAFFEF}" dt="2021-12-13T13:30:53.900" v="2008"/>
          <ac:spMkLst>
            <pc:docMk/>
            <pc:sldMk cId="2952560340" sldId="363"/>
            <ac:spMk id="98" creationId="{A595D231-E59E-47D3-902B-BF917A6DDF37}"/>
          </ac:spMkLst>
        </pc:spChg>
        <pc:graphicFrameChg chg="add del mod">
          <ac:chgData name="秀樹 辻本" userId="e8b82ab2-0ca7-458e-81db-8287d961b856" providerId="ADAL" clId="{1A1BB327-C63E-422D-8AC4-B73F40FAFFEF}" dt="2021-12-13T13:26:48.025" v="1706" actId="478"/>
          <ac:graphicFrameMkLst>
            <pc:docMk/>
            <pc:sldMk cId="2952560340" sldId="363"/>
            <ac:graphicFrameMk id="31" creationId="{73B087E1-BF7D-406C-A722-08EEFF2C5510}"/>
          </ac:graphicFrameMkLst>
        </pc:graphicFrameChg>
        <pc:graphicFrameChg chg="del">
          <ac:chgData name="秀樹 辻本" userId="e8b82ab2-0ca7-458e-81db-8287d961b856" providerId="ADAL" clId="{1A1BB327-C63E-422D-8AC4-B73F40FAFFEF}" dt="2021-12-13T13:23:48.399" v="1506" actId="478"/>
          <ac:graphicFrameMkLst>
            <pc:docMk/>
            <pc:sldMk cId="2952560340" sldId="363"/>
            <ac:graphicFrameMk id="35" creationId="{E74B2D00-56D0-410D-84A0-27A04794DB2F}"/>
          </ac:graphicFrameMkLst>
        </pc:graphicFrameChg>
        <pc:graphicFrameChg chg="del">
          <ac:chgData name="秀樹 辻本" userId="e8b82ab2-0ca7-458e-81db-8287d961b856" providerId="ADAL" clId="{1A1BB327-C63E-422D-8AC4-B73F40FAFFEF}" dt="2021-12-13T13:23:48.399" v="1506" actId="478"/>
          <ac:graphicFrameMkLst>
            <pc:docMk/>
            <pc:sldMk cId="2952560340" sldId="363"/>
            <ac:graphicFrameMk id="50" creationId="{D900BF03-9BBD-4F61-9729-7047FECCFE9B}"/>
          </ac:graphicFrameMkLst>
        </pc:graphicFrameChg>
        <pc:graphicFrameChg chg="del">
          <ac:chgData name="秀樹 辻本" userId="e8b82ab2-0ca7-458e-81db-8287d961b856" providerId="ADAL" clId="{1A1BB327-C63E-422D-8AC4-B73F40FAFFEF}" dt="2021-12-13T13:23:48.399" v="1506" actId="478"/>
          <ac:graphicFrameMkLst>
            <pc:docMk/>
            <pc:sldMk cId="2952560340" sldId="363"/>
            <ac:graphicFrameMk id="51" creationId="{999912FB-4931-4B3F-944A-ACED23055FAB}"/>
          </ac:graphicFrameMkLst>
        </pc:graphicFrameChg>
        <pc:graphicFrameChg chg="del">
          <ac:chgData name="秀樹 辻本" userId="e8b82ab2-0ca7-458e-81db-8287d961b856" providerId="ADAL" clId="{1A1BB327-C63E-422D-8AC4-B73F40FAFFEF}" dt="2021-12-13T13:23:48.399" v="1506" actId="478"/>
          <ac:graphicFrameMkLst>
            <pc:docMk/>
            <pc:sldMk cId="2952560340" sldId="363"/>
            <ac:graphicFrameMk id="58" creationId="{0D20343A-4197-4506-A460-BCAF46AD40BE}"/>
          </ac:graphicFrameMkLst>
        </pc:graphicFrameChg>
        <pc:graphicFrameChg chg="add del mod">
          <ac:chgData name="秀樹 辻本" userId="e8b82ab2-0ca7-458e-81db-8287d961b856" providerId="ADAL" clId="{1A1BB327-C63E-422D-8AC4-B73F40FAFFEF}" dt="2021-12-13T13:26:48.025" v="1706" actId="478"/>
          <ac:graphicFrameMkLst>
            <pc:docMk/>
            <pc:sldMk cId="2952560340" sldId="363"/>
            <ac:graphicFrameMk id="67" creationId="{9DAE0B93-94CF-4EB0-AD19-F250D23DEB1E}"/>
          </ac:graphicFrameMkLst>
        </pc:graphicFrameChg>
        <pc:graphicFrameChg chg="add del mod">
          <ac:chgData name="秀樹 辻本" userId="e8b82ab2-0ca7-458e-81db-8287d961b856" providerId="ADAL" clId="{1A1BB327-C63E-422D-8AC4-B73F40FAFFEF}" dt="2021-12-13T13:26:48.025" v="1706" actId="478"/>
          <ac:graphicFrameMkLst>
            <pc:docMk/>
            <pc:sldMk cId="2952560340" sldId="363"/>
            <ac:graphicFrameMk id="68" creationId="{6827C086-2ACD-4396-8E23-2FC3EF31F3F2}"/>
          </ac:graphicFrameMkLst>
        </pc:graphicFrameChg>
        <pc:graphicFrameChg chg="add del mod">
          <ac:chgData name="秀樹 辻本" userId="e8b82ab2-0ca7-458e-81db-8287d961b856" providerId="ADAL" clId="{1A1BB327-C63E-422D-8AC4-B73F40FAFFEF}" dt="2021-12-13T13:26:48.025" v="1706" actId="478"/>
          <ac:graphicFrameMkLst>
            <pc:docMk/>
            <pc:sldMk cId="2952560340" sldId="363"/>
            <ac:graphicFrameMk id="72" creationId="{C9C4A6E6-89E5-4ECD-A01E-43413E89CADA}"/>
          </ac:graphicFrameMkLst>
        </pc:graphicFrameChg>
        <pc:graphicFrameChg chg="add mod">
          <ac:chgData name="秀樹 辻本" userId="e8b82ab2-0ca7-458e-81db-8287d961b856" providerId="ADAL" clId="{1A1BB327-C63E-422D-8AC4-B73F40FAFFEF}" dt="2021-12-13T13:26:48.854" v="1707"/>
          <ac:graphicFrameMkLst>
            <pc:docMk/>
            <pc:sldMk cId="2952560340" sldId="363"/>
            <ac:graphicFrameMk id="77" creationId="{77B5B882-A4CE-43B1-92A2-15B21BBA0CFE}"/>
          </ac:graphicFrameMkLst>
        </pc:graphicFrameChg>
        <pc:graphicFrameChg chg="add mod">
          <ac:chgData name="秀樹 辻本" userId="e8b82ab2-0ca7-458e-81db-8287d961b856" providerId="ADAL" clId="{1A1BB327-C63E-422D-8AC4-B73F40FAFFEF}" dt="2021-12-13T13:26:48.854" v="1707"/>
          <ac:graphicFrameMkLst>
            <pc:docMk/>
            <pc:sldMk cId="2952560340" sldId="363"/>
            <ac:graphicFrameMk id="91" creationId="{5636D73A-DB27-4783-A9B5-9FAC7F796024}"/>
          </ac:graphicFrameMkLst>
        </pc:graphicFrameChg>
        <pc:graphicFrameChg chg="add mod">
          <ac:chgData name="秀樹 辻本" userId="e8b82ab2-0ca7-458e-81db-8287d961b856" providerId="ADAL" clId="{1A1BB327-C63E-422D-8AC4-B73F40FAFFEF}" dt="2021-12-13T13:26:48.854" v="1707"/>
          <ac:graphicFrameMkLst>
            <pc:docMk/>
            <pc:sldMk cId="2952560340" sldId="363"/>
            <ac:graphicFrameMk id="92" creationId="{3801D0BD-1F46-4987-AE83-13ACF43FD834}"/>
          </ac:graphicFrameMkLst>
        </pc:graphicFrameChg>
        <pc:graphicFrameChg chg="add mod">
          <ac:chgData name="秀樹 辻本" userId="e8b82ab2-0ca7-458e-81db-8287d961b856" providerId="ADAL" clId="{1A1BB327-C63E-422D-8AC4-B73F40FAFFEF}" dt="2021-12-13T13:26:48.854" v="1707"/>
          <ac:graphicFrameMkLst>
            <pc:docMk/>
            <pc:sldMk cId="2952560340" sldId="363"/>
            <ac:graphicFrameMk id="95" creationId="{CC29A230-EB47-432B-864C-ABA6CDE41094}"/>
          </ac:graphicFrameMkLst>
        </pc:graphicFrameChg>
        <pc:cxnChg chg="del mod">
          <ac:chgData name="秀樹 辻本" userId="e8b82ab2-0ca7-458e-81db-8287d961b856" providerId="ADAL" clId="{1A1BB327-C63E-422D-8AC4-B73F40FAFFEF}" dt="2021-12-13T13:23:48.399" v="1506" actId="478"/>
          <ac:cxnSpMkLst>
            <pc:docMk/>
            <pc:sldMk cId="2952560340" sldId="363"/>
            <ac:cxnSpMk id="28" creationId="{646CD052-4073-482B-946A-1E2A9AF8E79D}"/>
          </ac:cxnSpMkLst>
        </pc:cxnChg>
        <pc:cxnChg chg="add del mod">
          <ac:chgData name="秀樹 辻本" userId="e8b82ab2-0ca7-458e-81db-8287d961b856" providerId="ADAL" clId="{1A1BB327-C63E-422D-8AC4-B73F40FAFFEF}" dt="2021-12-13T13:26:48.025" v="1706" actId="478"/>
          <ac:cxnSpMkLst>
            <pc:docMk/>
            <pc:sldMk cId="2952560340" sldId="363"/>
            <ac:cxnSpMk id="29" creationId="{D65D66D6-D0FD-4148-B5EB-C64CA848286D}"/>
          </ac:cxnSpMkLst>
        </pc:cxnChg>
        <pc:cxnChg chg="add del mod">
          <ac:chgData name="秀樹 辻本" userId="e8b82ab2-0ca7-458e-81db-8287d961b856" providerId="ADAL" clId="{1A1BB327-C63E-422D-8AC4-B73F40FAFFEF}" dt="2021-12-13T13:26:48.025" v="1706" actId="478"/>
          <ac:cxnSpMkLst>
            <pc:docMk/>
            <pc:sldMk cId="2952560340" sldId="363"/>
            <ac:cxnSpMk id="30" creationId="{344D40F4-0D9F-4E67-8BCF-E1AE492D4D5F}"/>
          </ac:cxnSpMkLst>
        </pc:cxnChg>
        <pc:cxnChg chg="add del mod">
          <ac:chgData name="秀樹 辻本" userId="e8b82ab2-0ca7-458e-81db-8287d961b856" providerId="ADAL" clId="{1A1BB327-C63E-422D-8AC4-B73F40FAFFEF}" dt="2021-12-13T13:26:48.025" v="1706" actId="478"/>
          <ac:cxnSpMkLst>
            <pc:docMk/>
            <pc:sldMk cId="2952560340" sldId="363"/>
            <ac:cxnSpMk id="32" creationId="{6C475BC5-9EFC-458A-BFC1-A8FE41D54A0C}"/>
          </ac:cxnSpMkLst>
        </pc:cxnChg>
        <pc:cxnChg chg="del mod">
          <ac:chgData name="秀樹 辻本" userId="e8b82ab2-0ca7-458e-81db-8287d961b856" providerId="ADAL" clId="{1A1BB327-C63E-422D-8AC4-B73F40FAFFEF}" dt="2021-12-13T13:23:48.399" v="1506" actId="478"/>
          <ac:cxnSpMkLst>
            <pc:docMk/>
            <pc:sldMk cId="2952560340" sldId="363"/>
            <ac:cxnSpMk id="33" creationId="{FD3F7216-4E92-4499-B26B-CC52F00FCC8E}"/>
          </ac:cxnSpMkLst>
        </pc:cxnChg>
        <pc:cxnChg chg="add del mod">
          <ac:chgData name="秀樹 辻本" userId="e8b82ab2-0ca7-458e-81db-8287d961b856" providerId="ADAL" clId="{1A1BB327-C63E-422D-8AC4-B73F40FAFFEF}" dt="2021-12-13T13:26:48.025" v="1706" actId="478"/>
          <ac:cxnSpMkLst>
            <pc:docMk/>
            <pc:sldMk cId="2952560340" sldId="363"/>
            <ac:cxnSpMk id="34" creationId="{EA852CB2-E055-4AFA-8AD2-50FDD620415A}"/>
          </ac:cxnSpMkLst>
        </pc:cxnChg>
        <pc:cxnChg chg="del mod">
          <ac:chgData name="秀樹 辻本" userId="e8b82ab2-0ca7-458e-81db-8287d961b856" providerId="ADAL" clId="{1A1BB327-C63E-422D-8AC4-B73F40FAFFEF}" dt="2021-12-13T13:23:48.399" v="1506" actId="478"/>
          <ac:cxnSpMkLst>
            <pc:docMk/>
            <pc:sldMk cId="2952560340" sldId="363"/>
            <ac:cxnSpMk id="37" creationId="{C45EC813-9DA3-48EB-9EEA-A4168E50681D}"/>
          </ac:cxnSpMkLst>
        </pc:cxnChg>
        <pc:cxnChg chg="del mod">
          <ac:chgData name="秀樹 辻本" userId="e8b82ab2-0ca7-458e-81db-8287d961b856" providerId="ADAL" clId="{1A1BB327-C63E-422D-8AC4-B73F40FAFFEF}" dt="2021-12-13T13:23:48.399" v="1506" actId="478"/>
          <ac:cxnSpMkLst>
            <pc:docMk/>
            <pc:sldMk cId="2952560340" sldId="363"/>
            <ac:cxnSpMk id="38" creationId="{7B7179C6-7111-4AAB-8DC0-62CE26F2E7A1}"/>
          </ac:cxnSpMkLst>
        </pc:cxnChg>
        <pc:cxnChg chg="del mod">
          <ac:chgData name="秀樹 辻本" userId="e8b82ab2-0ca7-458e-81db-8287d961b856" providerId="ADAL" clId="{1A1BB327-C63E-422D-8AC4-B73F40FAFFEF}" dt="2021-12-13T13:23:48.399" v="1506" actId="478"/>
          <ac:cxnSpMkLst>
            <pc:docMk/>
            <pc:sldMk cId="2952560340" sldId="363"/>
            <ac:cxnSpMk id="39" creationId="{F25D510D-22E6-4FD8-80A2-D3DF74F6DF2E}"/>
          </ac:cxnSpMkLst>
        </pc:cxnChg>
        <pc:cxnChg chg="del mod">
          <ac:chgData name="秀樹 辻本" userId="e8b82ab2-0ca7-458e-81db-8287d961b856" providerId="ADAL" clId="{1A1BB327-C63E-422D-8AC4-B73F40FAFFEF}" dt="2021-12-13T13:23:48.399" v="1506" actId="478"/>
          <ac:cxnSpMkLst>
            <pc:docMk/>
            <pc:sldMk cId="2952560340" sldId="363"/>
            <ac:cxnSpMk id="40" creationId="{DBE5EFE8-C1E8-4D30-BD16-A0831A68CD09}"/>
          </ac:cxnSpMkLst>
        </pc:cxnChg>
        <pc:cxnChg chg="del mod">
          <ac:chgData name="秀樹 辻本" userId="e8b82ab2-0ca7-458e-81db-8287d961b856" providerId="ADAL" clId="{1A1BB327-C63E-422D-8AC4-B73F40FAFFEF}" dt="2021-12-13T13:23:48.399" v="1506" actId="478"/>
          <ac:cxnSpMkLst>
            <pc:docMk/>
            <pc:sldMk cId="2952560340" sldId="363"/>
            <ac:cxnSpMk id="41" creationId="{BAE65465-BC27-4835-A87B-C518DFE8A4BE}"/>
          </ac:cxnSpMkLst>
        </pc:cxnChg>
        <pc:cxnChg chg="del mod">
          <ac:chgData name="秀樹 辻本" userId="e8b82ab2-0ca7-458e-81db-8287d961b856" providerId="ADAL" clId="{1A1BB327-C63E-422D-8AC4-B73F40FAFFEF}" dt="2021-12-13T13:23:48.399" v="1506" actId="478"/>
          <ac:cxnSpMkLst>
            <pc:docMk/>
            <pc:sldMk cId="2952560340" sldId="363"/>
            <ac:cxnSpMk id="42" creationId="{290EF8E6-400C-4E86-A90F-A93D4DA7F299}"/>
          </ac:cxnSpMkLst>
        </pc:cxnChg>
        <pc:cxnChg chg="del mod">
          <ac:chgData name="秀樹 辻本" userId="e8b82ab2-0ca7-458e-81db-8287d961b856" providerId="ADAL" clId="{1A1BB327-C63E-422D-8AC4-B73F40FAFFEF}" dt="2021-12-13T13:23:48.399" v="1506" actId="478"/>
          <ac:cxnSpMkLst>
            <pc:docMk/>
            <pc:sldMk cId="2952560340" sldId="363"/>
            <ac:cxnSpMk id="43" creationId="{E5CE9AA7-9D70-46CE-A4E2-43878E39C71A}"/>
          </ac:cxnSpMkLst>
        </pc:cxnChg>
        <pc:cxnChg chg="del mod">
          <ac:chgData name="秀樹 辻本" userId="e8b82ab2-0ca7-458e-81db-8287d961b856" providerId="ADAL" clId="{1A1BB327-C63E-422D-8AC4-B73F40FAFFEF}" dt="2021-12-13T13:23:48.399" v="1506" actId="478"/>
          <ac:cxnSpMkLst>
            <pc:docMk/>
            <pc:sldMk cId="2952560340" sldId="363"/>
            <ac:cxnSpMk id="44" creationId="{2C4A9104-EBEA-4481-90F7-2CDE66D47F35}"/>
          </ac:cxnSpMkLst>
        </pc:cxnChg>
        <pc:cxnChg chg="add del mod">
          <ac:chgData name="秀樹 辻本" userId="e8b82ab2-0ca7-458e-81db-8287d961b856" providerId="ADAL" clId="{1A1BB327-C63E-422D-8AC4-B73F40FAFFEF}" dt="2021-12-13T13:26:48.025" v="1706" actId="478"/>
          <ac:cxnSpMkLst>
            <pc:docMk/>
            <pc:sldMk cId="2952560340" sldId="363"/>
            <ac:cxnSpMk id="54" creationId="{EBAD417B-5A38-4C50-9E16-7E906ECADE67}"/>
          </ac:cxnSpMkLst>
        </pc:cxnChg>
        <pc:cxnChg chg="add del mod">
          <ac:chgData name="秀樹 辻本" userId="e8b82ab2-0ca7-458e-81db-8287d961b856" providerId="ADAL" clId="{1A1BB327-C63E-422D-8AC4-B73F40FAFFEF}" dt="2021-12-13T13:26:48.025" v="1706" actId="478"/>
          <ac:cxnSpMkLst>
            <pc:docMk/>
            <pc:sldMk cId="2952560340" sldId="363"/>
            <ac:cxnSpMk id="55" creationId="{A240CDDA-B88A-4005-8A5C-44AF3F1807DB}"/>
          </ac:cxnSpMkLst>
        </pc:cxnChg>
        <pc:cxnChg chg="add del mod">
          <ac:chgData name="秀樹 辻本" userId="e8b82ab2-0ca7-458e-81db-8287d961b856" providerId="ADAL" clId="{1A1BB327-C63E-422D-8AC4-B73F40FAFFEF}" dt="2021-12-13T13:26:48.025" v="1706" actId="478"/>
          <ac:cxnSpMkLst>
            <pc:docMk/>
            <pc:sldMk cId="2952560340" sldId="363"/>
            <ac:cxnSpMk id="56" creationId="{5ED21B79-DE22-43DD-A4AF-1A8BF8D7D28D}"/>
          </ac:cxnSpMkLst>
        </pc:cxnChg>
        <pc:cxnChg chg="add del mod">
          <ac:chgData name="秀樹 辻本" userId="e8b82ab2-0ca7-458e-81db-8287d961b856" providerId="ADAL" clId="{1A1BB327-C63E-422D-8AC4-B73F40FAFFEF}" dt="2021-12-13T13:26:48.025" v="1706" actId="478"/>
          <ac:cxnSpMkLst>
            <pc:docMk/>
            <pc:sldMk cId="2952560340" sldId="363"/>
            <ac:cxnSpMk id="57" creationId="{E2646CD1-5735-4D8A-ACE0-A1F94EC9F1C2}"/>
          </ac:cxnSpMkLst>
        </pc:cxnChg>
        <pc:cxnChg chg="add del mod">
          <ac:chgData name="秀樹 辻本" userId="e8b82ab2-0ca7-458e-81db-8287d961b856" providerId="ADAL" clId="{1A1BB327-C63E-422D-8AC4-B73F40FAFFEF}" dt="2021-12-13T13:26:48.025" v="1706" actId="478"/>
          <ac:cxnSpMkLst>
            <pc:docMk/>
            <pc:sldMk cId="2952560340" sldId="363"/>
            <ac:cxnSpMk id="60" creationId="{1A689872-58D3-4058-BD1C-D30CDBC622B3}"/>
          </ac:cxnSpMkLst>
        </pc:cxnChg>
        <pc:cxnChg chg="add del mod">
          <ac:chgData name="秀樹 辻本" userId="e8b82ab2-0ca7-458e-81db-8287d961b856" providerId="ADAL" clId="{1A1BB327-C63E-422D-8AC4-B73F40FAFFEF}" dt="2021-12-13T13:26:48.025" v="1706" actId="478"/>
          <ac:cxnSpMkLst>
            <pc:docMk/>
            <pc:sldMk cId="2952560340" sldId="363"/>
            <ac:cxnSpMk id="61" creationId="{BBF946B6-C762-4F51-889F-0CC43F8643BE}"/>
          </ac:cxnSpMkLst>
        </pc:cxnChg>
        <pc:cxnChg chg="add mod">
          <ac:chgData name="秀樹 辻本" userId="e8b82ab2-0ca7-458e-81db-8287d961b856" providerId="ADAL" clId="{1A1BB327-C63E-422D-8AC4-B73F40FAFFEF}" dt="2021-12-13T13:26:48.854" v="1707"/>
          <ac:cxnSpMkLst>
            <pc:docMk/>
            <pc:sldMk cId="2952560340" sldId="363"/>
            <ac:cxnSpMk id="75" creationId="{0E498B92-B641-4829-AEB8-7EBC7DD01E4F}"/>
          </ac:cxnSpMkLst>
        </pc:cxnChg>
        <pc:cxnChg chg="add mod">
          <ac:chgData name="秀樹 辻本" userId="e8b82ab2-0ca7-458e-81db-8287d961b856" providerId="ADAL" clId="{1A1BB327-C63E-422D-8AC4-B73F40FAFFEF}" dt="2021-12-13T13:26:48.854" v="1707"/>
          <ac:cxnSpMkLst>
            <pc:docMk/>
            <pc:sldMk cId="2952560340" sldId="363"/>
            <ac:cxnSpMk id="76" creationId="{3CCD05D9-9453-4D41-9BC3-ACA766D2EFB4}"/>
          </ac:cxnSpMkLst>
        </pc:cxnChg>
        <pc:cxnChg chg="add mod">
          <ac:chgData name="秀樹 辻本" userId="e8b82ab2-0ca7-458e-81db-8287d961b856" providerId="ADAL" clId="{1A1BB327-C63E-422D-8AC4-B73F40FAFFEF}" dt="2021-12-13T13:26:48.854" v="1707"/>
          <ac:cxnSpMkLst>
            <pc:docMk/>
            <pc:sldMk cId="2952560340" sldId="363"/>
            <ac:cxnSpMk id="78" creationId="{3B4DDD1F-8785-402D-A603-1D1073E9511F}"/>
          </ac:cxnSpMkLst>
        </pc:cxnChg>
        <pc:cxnChg chg="add mod">
          <ac:chgData name="秀樹 辻本" userId="e8b82ab2-0ca7-458e-81db-8287d961b856" providerId="ADAL" clId="{1A1BB327-C63E-422D-8AC4-B73F40FAFFEF}" dt="2021-12-13T13:26:48.854" v="1707"/>
          <ac:cxnSpMkLst>
            <pc:docMk/>
            <pc:sldMk cId="2952560340" sldId="363"/>
            <ac:cxnSpMk id="79" creationId="{673DBFE0-A715-46D6-A24E-4E2B972557FC}"/>
          </ac:cxnSpMkLst>
        </pc:cxnChg>
        <pc:cxnChg chg="add mod">
          <ac:chgData name="秀樹 辻本" userId="e8b82ab2-0ca7-458e-81db-8287d961b856" providerId="ADAL" clId="{1A1BB327-C63E-422D-8AC4-B73F40FAFFEF}" dt="2021-12-13T13:26:48.854" v="1707"/>
          <ac:cxnSpMkLst>
            <pc:docMk/>
            <pc:sldMk cId="2952560340" sldId="363"/>
            <ac:cxnSpMk id="80" creationId="{8216FE5C-8603-41CE-AFFA-859ADADDBA23}"/>
          </ac:cxnSpMkLst>
        </pc:cxnChg>
        <pc:cxnChg chg="add mod">
          <ac:chgData name="秀樹 辻本" userId="e8b82ab2-0ca7-458e-81db-8287d961b856" providerId="ADAL" clId="{1A1BB327-C63E-422D-8AC4-B73F40FAFFEF}" dt="2021-12-13T13:26:48.854" v="1707"/>
          <ac:cxnSpMkLst>
            <pc:docMk/>
            <pc:sldMk cId="2952560340" sldId="363"/>
            <ac:cxnSpMk id="81" creationId="{8BCFEC76-8819-480B-8FF0-1F196A7DFF8D}"/>
          </ac:cxnSpMkLst>
        </pc:cxnChg>
        <pc:cxnChg chg="add mod">
          <ac:chgData name="秀樹 辻本" userId="e8b82ab2-0ca7-458e-81db-8287d961b856" providerId="ADAL" clId="{1A1BB327-C63E-422D-8AC4-B73F40FAFFEF}" dt="2021-12-13T13:26:48.854" v="1707"/>
          <ac:cxnSpMkLst>
            <pc:docMk/>
            <pc:sldMk cId="2952560340" sldId="363"/>
            <ac:cxnSpMk id="82" creationId="{7E6F2796-6241-435C-80AB-62778E535202}"/>
          </ac:cxnSpMkLst>
        </pc:cxnChg>
        <pc:cxnChg chg="add mod">
          <ac:chgData name="秀樹 辻本" userId="e8b82ab2-0ca7-458e-81db-8287d961b856" providerId="ADAL" clId="{1A1BB327-C63E-422D-8AC4-B73F40FAFFEF}" dt="2021-12-13T13:26:48.854" v="1707"/>
          <ac:cxnSpMkLst>
            <pc:docMk/>
            <pc:sldMk cId="2952560340" sldId="363"/>
            <ac:cxnSpMk id="83" creationId="{DA04DC49-021E-41CE-8B24-A9B1BA8F35BC}"/>
          </ac:cxnSpMkLst>
        </pc:cxnChg>
        <pc:cxnChg chg="add mod">
          <ac:chgData name="秀樹 辻本" userId="e8b82ab2-0ca7-458e-81db-8287d961b856" providerId="ADAL" clId="{1A1BB327-C63E-422D-8AC4-B73F40FAFFEF}" dt="2021-12-13T13:26:48.854" v="1707"/>
          <ac:cxnSpMkLst>
            <pc:docMk/>
            <pc:sldMk cId="2952560340" sldId="363"/>
            <ac:cxnSpMk id="84" creationId="{EA12A314-C976-4300-AEC1-26850685B746}"/>
          </ac:cxnSpMkLst>
        </pc:cxnChg>
        <pc:cxnChg chg="add mod">
          <ac:chgData name="秀樹 辻本" userId="e8b82ab2-0ca7-458e-81db-8287d961b856" providerId="ADAL" clId="{1A1BB327-C63E-422D-8AC4-B73F40FAFFEF}" dt="2021-12-13T13:26:48.854" v="1707"/>
          <ac:cxnSpMkLst>
            <pc:docMk/>
            <pc:sldMk cId="2952560340" sldId="363"/>
            <ac:cxnSpMk id="85" creationId="{D084EABC-EFC1-4519-9DC4-7311480800EF}"/>
          </ac:cxnSpMkLst>
        </pc:cxnChg>
      </pc:sldChg>
      <pc:sldChg chg="addSp delSp modSp add mod">
        <pc:chgData name="秀樹 辻本" userId="e8b82ab2-0ca7-458e-81db-8287d961b856" providerId="ADAL" clId="{1A1BB327-C63E-422D-8AC4-B73F40FAFFEF}" dt="2021-12-13T13:30:08.868" v="1987" actId="113"/>
        <pc:sldMkLst>
          <pc:docMk/>
          <pc:sldMk cId="1186823168" sldId="364"/>
        </pc:sldMkLst>
        <pc:spChg chg="mod">
          <ac:chgData name="秀樹 辻本" userId="e8b82ab2-0ca7-458e-81db-8287d961b856" providerId="ADAL" clId="{1A1BB327-C63E-422D-8AC4-B73F40FAFFEF}" dt="2021-12-13T13:23:31.828" v="1505" actId="6549"/>
          <ac:spMkLst>
            <pc:docMk/>
            <pc:sldMk cId="1186823168" sldId="364"/>
            <ac:spMk id="5" creationId="{00000000-0000-0000-0000-000000000000}"/>
          </ac:spMkLst>
        </pc:spChg>
        <pc:spChg chg="mod">
          <ac:chgData name="秀樹 辻本" userId="e8b82ab2-0ca7-458e-81db-8287d961b856" providerId="ADAL" clId="{1A1BB327-C63E-422D-8AC4-B73F40FAFFEF}" dt="2021-12-13T13:22:51.501" v="1477" actId="14100"/>
          <ac:spMkLst>
            <pc:docMk/>
            <pc:sldMk cId="1186823168" sldId="364"/>
            <ac:spMk id="14" creationId="{00000000-0000-0000-0000-000000000000}"/>
          </ac:spMkLst>
        </pc:spChg>
        <pc:spChg chg="add mod">
          <ac:chgData name="秀樹 辻本" userId="e8b82ab2-0ca7-458e-81db-8287d961b856" providerId="ADAL" clId="{1A1BB327-C63E-422D-8AC4-B73F40FAFFEF}" dt="2021-12-13T13:30:08.868" v="1987" actId="113"/>
          <ac:spMkLst>
            <pc:docMk/>
            <pc:sldMk cId="1186823168" sldId="364"/>
            <ac:spMk id="29" creationId="{CD6E29FE-5A04-4567-B452-3022B38E8D07}"/>
          </ac:spMkLst>
        </pc:spChg>
        <pc:spChg chg="mod">
          <ac:chgData name="秀樹 辻本" userId="e8b82ab2-0ca7-458e-81db-8287d961b856" providerId="ADAL" clId="{1A1BB327-C63E-422D-8AC4-B73F40FAFFEF}" dt="2021-12-13T13:21:47.504" v="1330"/>
          <ac:spMkLst>
            <pc:docMk/>
            <pc:sldMk cId="1186823168" sldId="364"/>
            <ac:spMk id="36" creationId="{00000000-0000-0000-0000-000000000000}"/>
          </ac:spMkLst>
        </pc:spChg>
        <pc:spChg chg="del mod">
          <ac:chgData name="秀樹 辻本" userId="e8b82ab2-0ca7-458e-81db-8287d961b856" providerId="ADAL" clId="{1A1BB327-C63E-422D-8AC4-B73F40FAFFEF}" dt="2021-12-13T13:26:06.417" v="1679" actId="478"/>
          <ac:spMkLst>
            <pc:docMk/>
            <pc:sldMk cId="1186823168" sldId="364"/>
            <ac:spMk id="45" creationId="{2921FF4D-AFE4-4779-8EA4-A9D08A7588C9}"/>
          </ac:spMkLst>
        </pc:spChg>
        <pc:spChg chg="del mod">
          <ac:chgData name="秀樹 辻本" userId="e8b82ab2-0ca7-458e-81db-8287d961b856" providerId="ADAL" clId="{1A1BB327-C63E-422D-8AC4-B73F40FAFFEF}" dt="2021-12-13T13:26:06.417" v="1679" actId="478"/>
          <ac:spMkLst>
            <pc:docMk/>
            <pc:sldMk cId="1186823168" sldId="364"/>
            <ac:spMk id="46" creationId="{7DDFF8BA-A857-4149-A5EA-E03AC97EECEB}"/>
          </ac:spMkLst>
        </pc:spChg>
        <pc:spChg chg="del mod">
          <ac:chgData name="秀樹 辻本" userId="e8b82ab2-0ca7-458e-81db-8287d961b856" providerId="ADAL" clId="{1A1BB327-C63E-422D-8AC4-B73F40FAFFEF}" dt="2021-12-13T13:26:06.417" v="1679" actId="478"/>
          <ac:spMkLst>
            <pc:docMk/>
            <pc:sldMk cId="1186823168" sldId="364"/>
            <ac:spMk id="47" creationId="{1A428739-8883-48E9-9263-8192C2B336D2}"/>
          </ac:spMkLst>
        </pc:spChg>
        <pc:spChg chg="del mod">
          <ac:chgData name="秀樹 辻本" userId="e8b82ab2-0ca7-458e-81db-8287d961b856" providerId="ADAL" clId="{1A1BB327-C63E-422D-8AC4-B73F40FAFFEF}" dt="2021-12-13T13:26:06.417" v="1679" actId="478"/>
          <ac:spMkLst>
            <pc:docMk/>
            <pc:sldMk cId="1186823168" sldId="364"/>
            <ac:spMk id="48" creationId="{0FCF5D93-AD79-451F-AC3D-C2D5483A13AD}"/>
          </ac:spMkLst>
        </pc:spChg>
        <pc:spChg chg="del mod">
          <ac:chgData name="秀樹 辻本" userId="e8b82ab2-0ca7-458e-81db-8287d961b856" providerId="ADAL" clId="{1A1BB327-C63E-422D-8AC4-B73F40FAFFEF}" dt="2021-12-13T13:26:06.417" v="1679" actId="478"/>
          <ac:spMkLst>
            <pc:docMk/>
            <pc:sldMk cId="1186823168" sldId="364"/>
            <ac:spMk id="49" creationId="{B3F983AB-78C5-488B-9CA3-8E949DB25A73}"/>
          </ac:spMkLst>
        </pc:spChg>
        <pc:spChg chg="del mod">
          <ac:chgData name="秀樹 辻本" userId="e8b82ab2-0ca7-458e-81db-8287d961b856" providerId="ADAL" clId="{1A1BB327-C63E-422D-8AC4-B73F40FAFFEF}" dt="2021-12-13T13:26:06.417" v="1679" actId="478"/>
          <ac:spMkLst>
            <pc:docMk/>
            <pc:sldMk cId="1186823168" sldId="364"/>
            <ac:spMk id="52" creationId="{E6DA0506-304B-4F0C-A925-D07C7F495350}"/>
          </ac:spMkLst>
        </pc:spChg>
        <pc:spChg chg="del mod">
          <ac:chgData name="秀樹 辻本" userId="e8b82ab2-0ca7-458e-81db-8287d961b856" providerId="ADAL" clId="{1A1BB327-C63E-422D-8AC4-B73F40FAFFEF}" dt="2021-12-13T13:26:06.417" v="1679" actId="478"/>
          <ac:spMkLst>
            <pc:docMk/>
            <pc:sldMk cId="1186823168" sldId="364"/>
            <ac:spMk id="53" creationId="{F814F29C-075E-466B-8BF3-5B3CA7C05177}"/>
          </ac:spMkLst>
        </pc:spChg>
        <pc:spChg chg="del mod">
          <ac:chgData name="秀樹 辻本" userId="e8b82ab2-0ca7-458e-81db-8287d961b856" providerId="ADAL" clId="{1A1BB327-C63E-422D-8AC4-B73F40FAFFEF}" dt="2021-12-13T13:26:06.417" v="1679" actId="478"/>
          <ac:spMkLst>
            <pc:docMk/>
            <pc:sldMk cId="1186823168" sldId="364"/>
            <ac:spMk id="59" creationId="{CFC943CF-FB6E-457E-996E-D176473FA738}"/>
          </ac:spMkLst>
        </pc:spChg>
        <pc:spChg chg="add mod">
          <ac:chgData name="秀樹 辻本" userId="e8b82ab2-0ca7-458e-81db-8287d961b856" providerId="ADAL" clId="{1A1BB327-C63E-422D-8AC4-B73F40FAFFEF}" dt="2021-12-13T13:26:08.658" v="1681"/>
          <ac:spMkLst>
            <pc:docMk/>
            <pc:sldMk cId="1186823168" sldId="364"/>
            <ac:spMk id="63" creationId="{320D3088-D86A-4364-BC72-2F6D3C837B1F}"/>
          </ac:spMkLst>
        </pc:spChg>
        <pc:spChg chg="add mod">
          <ac:chgData name="秀樹 辻本" userId="e8b82ab2-0ca7-458e-81db-8287d961b856" providerId="ADAL" clId="{1A1BB327-C63E-422D-8AC4-B73F40FAFFEF}" dt="2021-12-13T13:26:08.658" v="1681"/>
          <ac:spMkLst>
            <pc:docMk/>
            <pc:sldMk cId="1186823168" sldId="364"/>
            <ac:spMk id="64" creationId="{9DE173CF-281C-4B19-9CE0-F381491F89EC}"/>
          </ac:spMkLst>
        </pc:spChg>
        <pc:spChg chg="add mod">
          <ac:chgData name="秀樹 辻本" userId="e8b82ab2-0ca7-458e-81db-8287d961b856" providerId="ADAL" clId="{1A1BB327-C63E-422D-8AC4-B73F40FAFFEF}" dt="2021-12-13T13:26:08.658" v="1681"/>
          <ac:spMkLst>
            <pc:docMk/>
            <pc:sldMk cId="1186823168" sldId="364"/>
            <ac:spMk id="65" creationId="{7438AC50-3639-4701-9B79-EDCFB28FF715}"/>
          </ac:spMkLst>
        </pc:spChg>
        <pc:spChg chg="add mod">
          <ac:chgData name="秀樹 辻本" userId="e8b82ab2-0ca7-458e-81db-8287d961b856" providerId="ADAL" clId="{1A1BB327-C63E-422D-8AC4-B73F40FAFFEF}" dt="2021-12-13T13:26:08.658" v="1681"/>
          <ac:spMkLst>
            <pc:docMk/>
            <pc:sldMk cId="1186823168" sldId="364"/>
            <ac:spMk id="66" creationId="{05BA8F2B-C344-412D-81C6-40924EC14640}"/>
          </ac:spMkLst>
        </pc:spChg>
        <pc:spChg chg="add mod">
          <ac:chgData name="秀樹 辻本" userId="e8b82ab2-0ca7-458e-81db-8287d961b856" providerId="ADAL" clId="{1A1BB327-C63E-422D-8AC4-B73F40FAFFEF}" dt="2021-12-13T13:26:08.658" v="1681"/>
          <ac:spMkLst>
            <pc:docMk/>
            <pc:sldMk cId="1186823168" sldId="364"/>
            <ac:spMk id="67" creationId="{55EBCD7A-C4A7-4C3C-AA0A-173DF74C2C8A}"/>
          </ac:spMkLst>
        </pc:spChg>
        <pc:spChg chg="del mod">
          <ac:chgData name="秀樹 辻本" userId="e8b82ab2-0ca7-458e-81db-8287d961b856" providerId="ADAL" clId="{1A1BB327-C63E-422D-8AC4-B73F40FAFFEF}" dt="2021-12-13T13:26:08.150" v="1680" actId="478"/>
          <ac:spMkLst>
            <pc:docMk/>
            <pc:sldMk cId="1186823168" sldId="364"/>
            <ac:spMk id="70" creationId="{355AC9AD-4EAD-470B-8B48-B3AA5636178F}"/>
          </ac:spMkLst>
        </pc:spChg>
        <pc:spChg chg="add mod">
          <ac:chgData name="秀樹 辻本" userId="e8b82ab2-0ca7-458e-81db-8287d961b856" providerId="ADAL" clId="{1A1BB327-C63E-422D-8AC4-B73F40FAFFEF}" dt="2021-12-13T13:29:06.180" v="1848" actId="14100"/>
          <ac:spMkLst>
            <pc:docMk/>
            <pc:sldMk cId="1186823168" sldId="364"/>
            <ac:spMk id="71" creationId="{7C92BC3E-8AF3-4183-934F-43CB25AF5B63}"/>
          </ac:spMkLst>
        </pc:spChg>
        <pc:spChg chg="add mod">
          <ac:chgData name="秀樹 辻本" userId="e8b82ab2-0ca7-458e-81db-8287d961b856" providerId="ADAL" clId="{1A1BB327-C63E-422D-8AC4-B73F40FAFFEF}" dt="2021-12-13T13:29:15.723" v="1869" actId="14100"/>
          <ac:spMkLst>
            <pc:docMk/>
            <pc:sldMk cId="1186823168" sldId="364"/>
            <ac:spMk id="72" creationId="{A225873A-6D71-44BC-B6E0-F1BAA539A239}"/>
          </ac:spMkLst>
        </pc:spChg>
        <pc:spChg chg="add mod">
          <ac:chgData name="秀樹 辻本" userId="e8b82ab2-0ca7-458e-81db-8287d961b856" providerId="ADAL" clId="{1A1BB327-C63E-422D-8AC4-B73F40FAFFEF}" dt="2021-12-13T13:26:08.658" v="1681"/>
          <ac:spMkLst>
            <pc:docMk/>
            <pc:sldMk cId="1186823168" sldId="364"/>
            <ac:spMk id="74" creationId="{36539E4B-F54A-4504-A340-5A69AAB1EE0D}"/>
          </ac:spMkLst>
        </pc:spChg>
        <pc:spChg chg="add del mod">
          <ac:chgData name="秀樹 辻本" userId="e8b82ab2-0ca7-458e-81db-8287d961b856" providerId="ADAL" clId="{1A1BB327-C63E-422D-8AC4-B73F40FAFFEF}" dt="2021-12-13T13:28:14.177" v="1753" actId="478"/>
          <ac:spMkLst>
            <pc:docMk/>
            <pc:sldMk cId="1186823168" sldId="364"/>
            <ac:spMk id="75" creationId="{5FD09463-3DC5-4BF9-A50B-035D25DE7AC9}"/>
          </ac:spMkLst>
        </pc:spChg>
        <pc:spChg chg="add del mod">
          <ac:chgData name="秀樹 辻本" userId="e8b82ab2-0ca7-458e-81db-8287d961b856" providerId="ADAL" clId="{1A1BB327-C63E-422D-8AC4-B73F40FAFFEF}" dt="2021-12-13T13:29:53.141" v="1982" actId="478"/>
          <ac:spMkLst>
            <pc:docMk/>
            <pc:sldMk cId="1186823168" sldId="364"/>
            <ac:spMk id="76" creationId="{1FC25F78-0693-4066-BE29-164C9E6740FF}"/>
          </ac:spMkLst>
        </pc:spChg>
        <pc:graphicFrameChg chg="add mod">
          <ac:chgData name="秀樹 辻本" userId="e8b82ab2-0ca7-458e-81db-8287d961b856" providerId="ADAL" clId="{1A1BB327-C63E-422D-8AC4-B73F40FAFFEF}" dt="2021-12-13T13:26:08.658" v="1681"/>
          <ac:graphicFrameMkLst>
            <pc:docMk/>
            <pc:sldMk cId="1186823168" sldId="364"/>
            <ac:graphicFrameMk id="32" creationId="{9AF42666-C73E-40D2-A0A4-6FC461914603}"/>
          </ac:graphicFrameMkLst>
        </pc:graphicFrameChg>
        <pc:graphicFrameChg chg="del mod">
          <ac:chgData name="秀樹 辻本" userId="e8b82ab2-0ca7-458e-81db-8287d961b856" providerId="ADAL" clId="{1A1BB327-C63E-422D-8AC4-B73F40FAFFEF}" dt="2021-12-13T13:26:06.417" v="1679" actId="478"/>
          <ac:graphicFrameMkLst>
            <pc:docMk/>
            <pc:sldMk cId="1186823168" sldId="364"/>
            <ac:graphicFrameMk id="35" creationId="{E74B2D00-56D0-410D-84A0-27A04794DB2F}"/>
          </ac:graphicFrameMkLst>
        </pc:graphicFrameChg>
        <pc:graphicFrameChg chg="del mod">
          <ac:chgData name="秀樹 辻本" userId="e8b82ab2-0ca7-458e-81db-8287d961b856" providerId="ADAL" clId="{1A1BB327-C63E-422D-8AC4-B73F40FAFFEF}" dt="2021-12-13T13:26:06.417" v="1679" actId="478"/>
          <ac:graphicFrameMkLst>
            <pc:docMk/>
            <pc:sldMk cId="1186823168" sldId="364"/>
            <ac:graphicFrameMk id="50" creationId="{D900BF03-9BBD-4F61-9729-7047FECCFE9B}"/>
          </ac:graphicFrameMkLst>
        </pc:graphicFrameChg>
        <pc:graphicFrameChg chg="del mod">
          <ac:chgData name="秀樹 辻本" userId="e8b82ab2-0ca7-458e-81db-8287d961b856" providerId="ADAL" clId="{1A1BB327-C63E-422D-8AC4-B73F40FAFFEF}" dt="2021-12-13T13:26:06.417" v="1679" actId="478"/>
          <ac:graphicFrameMkLst>
            <pc:docMk/>
            <pc:sldMk cId="1186823168" sldId="364"/>
            <ac:graphicFrameMk id="51" creationId="{999912FB-4931-4B3F-944A-ACED23055FAB}"/>
          </ac:graphicFrameMkLst>
        </pc:graphicFrameChg>
        <pc:graphicFrameChg chg="del mod">
          <ac:chgData name="秀樹 辻本" userId="e8b82ab2-0ca7-458e-81db-8287d961b856" providerId="ADAL" clId="{1A1BB327-C63E-422D-8AC4-B73F40FAFFEF}" dt="2021-12-13T13:26:06.417" v="1679" actId="478"/>
          <ac:graphicFrameMkLst>
            <pc:docMk/>
            <pc:sldMk cId="1186823168" sldId="364"/>
            <ac:graphicFrameMk id="58" creationId="{0D20343A-4197-4506-A460-BCAF46AD40BE}"/>
          </ac:graphicFrameMkLst>
        </pc:graphicFrameChg>
        <pc:graphicFrameChg chg="add mod">
          <ac:chgData name="秀樹 辻本" userId="e8b82ab2-0ca7-458e-81db-8287d961b856" providerId="ADAL" clId="{1A1BB327-C63E-422D-8AC4-B73F40FAFFEF}" dt="2021-12-13T13:26:08.658" v="1681"/>
          <ac:graphicFrameMkLst>
            <pc:docMk/>
            <pc:sldMk cId="1186823168" sldId="364"/>
            <ac:graphicFrameMk id="68" creationId="{FB783074-237C-41CA-A743-1B29B452397A}"/>
          </ac:graphicFrameMkLst>
        </pc:graphicFrameChg>
        <pc:graphicFrameChg chg="add mod">
          <ac:chgData name="秀樹 辻本" userId="e8b82ab2-0ca7-458e-81db-8287d961b856" providerId="ADAL" clId="{1A1BB327-C63E-422D-8AC4-B73F40FAFFEF}" dt="2021-12-13T13:26:08.658" v="1681"/>
          <ac:graphicFrameMkLst>
            <pc:docMk/>
            <pc:sldMk cId="1186823168" sldId="364"/>
            <ac:graphicFrameMk id="69" creationId="{BA08C391-2D18-462F-AC56-A451CE90D647}"/>
          </ac:graphicFrameMkLst>
        </pc:graphicFrameChg>
        <pc:graphicFrameChg chg="add del mod">
          <ac:chgData name="秀樹 辻本" userId="e8b82ab2-0ca7-458e-81db-8287d961b856" providerId="ADAL" clId="{1A1BB327-C63E-422D-8AC4-B73F40FAFFEF}" dt="2021-12-13T13:29:55.690" v="1983" actId="478"/>
          <ac:graphicFrameMkLst>
            <pc:docMk/>
            <pc:sldMk cId="1186823168" sldId="364"/>
            <ac:graphicFrameMk id="73" creationId="{4CB36CB7-63A7-4463-A95A-ABDF5E63CDE4}"/>
          </ac:graphicFrameMkLst>
        </pc:graphicFrameChg>
        <pc:cxnChg chg="del mod">
          <ac:chgData name="秀樹 辻本" userId="e8b82ab2-0ca7-458e-81db-8287d961b856" providerId="ADAL" clId="{1A1BB327-C63E-422D-8AC4-B73F40FAFFEF}" dt="2021-12-13T13:26:06.417" v="1679" actId="478"/>
          <ac:cxnSpMkLst>
            <pc:docMk/>
            <pc:sldMk cId="1186823168" sldId="364"/>
            <ac:cxnSpMk id="28" creationId="{646CD052-4073-482B-946A-1E2A9AF8E79D}"/>
          </ac:cxnSpMkLst>
        </pc:cxnChg>
        <pc:cxnChg chg="add mod">
          <ac:chgData name="秀樹 辻本" userId="e8b82ab2-0ca7-458e-81db-8287d961b856" providerId="ADAL" clId="{1A1BB327-C63E-422D-8AC4-B73F40FAFFEF}" dt="2021-12-13T13:26:08.658" v="1681"/>
          <ac:cxnSpMkLst>
            <pc:docMk/>
            <pc:sldMk cId="1186823168" sldId="364"/>
            <ac:cxnSpMk id="30" creationId="{6A5C91B6-D92E-4EC3-A7CA-77867B204BB6}"/>
          </ac:cxnSpMkLst>
        </pc:cxnChg>
        <pc:cxnChg chg="add mod">
          <ac:chgData name="秀樹 辻本" userId="e8b82ab2-0ca7-458e-81db-8287d961b856" providerId="ADAL" clId="{1A1BB327-C63E-422D-8AC4-B73F40FAFFEF}" dt="2021-12-13T13:26:08.658" v="1681"/>
          <ac:cxnSpMkLst>
            <pc:docMk/>
            <pc:sldMk cId="1186823168" sldId="364"/>
            <ac:cxnSpMk id="31" creationId="{5F83C82C-7D9B-4280-B82F-DDCC0450E832}"/>
          </ac:cxnSpMkLst>
        </pc:cxnChg>
        <pc:cxnChg chg="del mod">
          <ac:chgData name="秀樹 辻本" userId="e8b82ab2-0ca7-458e-81db-8287d961b856" providerId="ADAL" clId="{1A1BB327-C63E-422D-8AC4-B73F40FAFFEF}" dt="2021-12-13T13:26:06.417" v="1679" actId="478"/>
          <ac:cxnSpMkLst>
            <pc:docMk/>
            <pc:sldMk cId="1186823168" sldId="364"/>
            <ac:cxnSpMk id="33" creationId="{FD3F7216-4E92-4499-B26B-CC52F00FCC8E}"/>
          </ac:cxnSpMkLst>
        </pc:cxnChg>
        <pc:cxnChg chg="add mod">
          <ac:chgData name="秀樹 辻本" userId="e8b82ab2-0ca7-458e-81db-8287d961b856" providerId="ADAL" clId="{1A1BB327-C63E-422D-8AC4-B73F40FAFFEF}" dt="2021-12-13T13:26:08.658" v="1681"/>
          <ac:cxnSpMkLst>
            <pc:docMk/>
            <pc:sldMk cId="1186823168" sldId="364"/>
            <ac:cxnSpMk id="34" creationId="{AD0D98F9-14DE-46AC-ABA9-6CA5C821566E}"/>
          </ac:cxnSpMkLst>
        </pc:cxnChg>
        <pc:cxnChg chg="del mod">
          <ac:chgData name="秀樹 辻本" userId="e8b82ab2-0ca7-458e-81db-8287d961b856" providerId="ADAL" clId="{1A1BB327-C63E-422D-8AC4-B73F40FAFFEF}" dt="2021-12-13T13:26:06.417" v="1679" actId="478"/>
          <ac:cxnSpMkLst>
            <pc:docMk/>
            <pc:sldMk cId="1186823168" sldId="364"/>
            <ac:cxnSpMk id="37" creationId="{C45EC813-9DA3-48EB-9EEA-A4168E50681D}"/>
          </ac:cxnSpMkLst>
        </pc:cxnChg>
        <pc:cxnChg chg="del mod">
          <ac:chgData name="秀樹 辻本" userId="e8b82ab2-0ca7-458e-81db-8287d961b856" providerId="ADAL" clId="{1A1BB327-C63E-422D-8AC4-B73F40FAFFEF}" dt="2021-12-13T13:26:06.417" v="1679" actId="478"/>
          <ac:cxnSpMkLst>
            <pc:docMk/>
            <pc:sldMk cId="1186823168" sldId="364"/>
            <ac:cxnSpMk id="38" creationId="{7B7179C6-7111-4AAB-8DC0-62CE26F2E7A1}"/>
          </ac:cxnSpMkLst>
        </pc:cxnChg>
        <pc:cxnChg chg="del mod">
          <ac:chgData name="秀樹 辻本" userId="e8b82ab2-0ca7-458e-81db-8287d961b856" providerId="ADAL" clId="{1A1BB327-C63E-422D-8AC4-B73F40FAFFEF}" dt="2021-12-13T13:26:06.417" v="1679" actId="478"/>
          <ac:cxnSpMkLst>
            <pc:docMk/>
            <pc:sldMk cId="1186823168" sldId="364"/>
            <ac:cxnSpMk id="39" creationId="{F25D510D-22E6-4FD8-80A2-D3DF74F6DF2E}"/>
          </ac:cxnSpMkLst>
        </pc:cxnChg>
        <pc:cxnChg chg="del mod">
          <ac:chgData name="秀樹 辻本" userId="e8b82ab2-0ca7-458e-81db-8287d961b856" providerId="ADAL" clId="{1A1BB327-C63E-422D-8AC4-B73F40FAFFEF}" dt="2021-12-13T13:26:06.417" v="1679" actId="478"/>
          <ac:cxnSpMkLst>
            <pc:docMk/>
            <pc:sldMk cId="1186823168" sldId="364"/>
            <ac:cxnSpMk id="40" creationId="{DBE5EFE8-C1E8-4D30-BD16-A0831A68CD09}"/>
          </ac:cxnSpMkLst>
        </pc:cxnChg>
        <pc:cxnChg chg="del mod">
          <ac:chgData name="秀樹 辻本" userId="e8b82ab2-0ca7-458e-81db-8287d961b856" providerId="ADAL" clId="{1A1BB327-C63E-422D-8AC4-B73F40FAFFEF}" dt="2021-12-13T13:26:06.417" v="1679" actId="478"/>
          <ac:cxnSpMkLst>
            <pc:docMk/>
            <pc:sldMk cId="1186823168" sldId="364"/>
            <ac:cxnSpMk id="41" creationId="{BAE65465-BC27-4835-A87B-C518DFE8A4BE}"/>
          </ac:cxnSpMkLst>
        </pc:cxnChg>
        <pc:cxnChg chg="del mod">
          <ac:chgData name="秀樹 辻本" userId="e8b82ab2-0ca7-458e-81db-8287d961b856" providerId="ADAL" clId="{1A1BB327-C63E-422D-8AC4-B73F40FAFFEF}" dt="2021-12-13T13:26:06.417" v="1679" actId="478"/>
          <ac:cxnSpMkLst>
            <pc:docMk/>
            <pc:sldMk cId="1186823168" sldId="364"/>
            <ac:cxnSpMk id="42" creationId="{290EF8E6-400C-4E86-A90F-A93D4DA7F299}"/>
          </ac:cxnSpMkLst>
        </pc:cxnChg>
        <pc:cxnChg chg="del mod">
          <ac:chgData name="秀樹 辻本" userId="e8b82ab2-0ca7-458e-81db-8287d961b856" providerId="ADAL" clId="{1A1BB327-C63E-422D-8AC4-B73F40FAFFEF}" dt="2021-12-13T13:26:06.417" v="1679" actId="478"/>
          <ac:cxnSpMkLst>
            <pc:docMk/>
            <pc:sldMk cId="1186823168" sldId="364"/>
            <ac:cxnSpMk id="43" creationId="{E5CE9AA7-9D70-46CE-A4E2-43878E39C71A}"/>
          </ac:cxnSpMkLst>
        </pc:cxnChg>
        <pc:cxnChg chg="del mod">
          <ac:chgData name="秀樹 辻本" userId="e8b82ab2-0ca7-458e-81db-8287d961b856" providerId="ADAL" clId="{1A1BB327-C63E-422D-8AC4-B73F40FAFFEF}" dt="2021-12-13T13:26:06.417" v="1679" actId="478"/>
          <ac:cxnSpMkLst>
            <pc:docMk/>
            <pc:sldMk cId="1186823168" sldId="364"/>
            <ac:cxnSpMk id="44" creationId="{2C4A9104-EBEA-4481-90F7-2CDE66D47F35}"/>
          </ac:cxnSpMkLst>
        </pc:cxnChg>
        <pc:cxnChg chg="add mod">
          <ac:chgData name="秀樹 辻本" userId="e8b82ab2-0ca7-458e-81db-8287d961b856" providerId="ADAL" clId="{1A1BB327-C63E-422D-8AC4-B73F40FAFFEF}" dt="2021-12-13T13:26:08.658" v="1681"/>
          <ac:cxnSpMkLst>
            <pc:docMk/>
            <pc:sldMk cId="1186823168" sldId="364"/>
            <ac:cxnSpMk id="54" creationId="{B32B603F-0089-467E-92F6-0657A41A8CB6}"/>
          </ac:cxnSpMkLst>
        </pc:cxnChg>
        <pc:cxnChg chg="add mod">
          <ac:chgData name="秀樹 辻本" userId="e8b82ab2-0ca7-458e-81db-8287d961b856" providerId="ADAL" clId="{1A1BB327-C63E-422D-8AC4-B73F40FAFFEF}" dt="2021-12-13T13:26:08.658" v="1681"/>
          <ac:cxnSpMkLst>
            <pc:docMk/>
            <pc:sldMk cId="1186823168" sldId="364"/>
            <ac:cxnSpMk id="55" creationId="{EBB5A9ED-D067-4F69-B809-27BC6A10B15A}"/>
          </ac:cxnSpMkLst>
        </pc:cxnChg>
        <pc:cxnChg chg="add mod">
          <ac:chgData name="秀樹 辻本" userId="e8b82ab2-0ca7-458e-81db-8287d961b856" providerId="ADAL" clId="{1A1BB327-C63E-422D-8AC4-B73F40FAFFEF}" dt="2021-12-13T13:26:08.658" v="1681"/>
          <ac:cxnSpMkLst>
            <pc:docMk/>
            <pc:sldMk cId="1186823168" sldId="364"/>
            <ac:cxnSpMk id="56" creationId="{B381CB14-81CE-4C91-8FFC-5D702FCEC7ED}"/>
          </ac:cxnSpMkLst>
        </pc:cxnChg>
        <pc:cxnChg chg="add mod">
          <ac:chgData name="秀樹 辻本" userId="e8b82ab2-0ca7-458e-81db-8287d961b856" providerId="ADAL" clId="{1A1BB327-C63E-422D-8AC4-B73F40FAFFEF}" dt="2021-12-13T13:26:08.658" v="1681"/>
          <ac:cxnSpMkLst>
            <pc:docMk/>
            <pc:sldMk cId="1186823168" sldId="364"/>
            <ac:cxnSpMk id="57" creationId="{D4343CCA-DC87-41C7-B540-65B0B6D81715}"/>
          </ac:cxnSpMkLst>
        </pc:cxnChg>
        <pc:cxnChg chg="add mod">
          <ac:chgData name="秀樹 辻本" userId="e8b82ab2-0ca7-458e-81db-8287d961b856" providerId="ADAL" clId="{1A1BB327-C63E-422D-8AC4-B73F40FAFFEF}" dt="2021-12-13T13:26:08.658" v="1681"/>
          <ac:cxnSpMkLst>
            <pc:docMk/>
            <pc:sldMk cId="1186823168" sldId="364"/>
            <ac:cxnSpMk id="60" creationId="{CF9E6383-6816-4D79-BC40-1E5333A3912A}"/>
          </ac:cxnSpMkLst>
        </pc:cxnChg>
        <pc:cxnChg chg="add mod">
          <ac:chgData name="秀樹 辻本" userId="e8b82ab2-0ca7-458e-81db-8287d961b856" providerId="ADAL" clId="{1A1BB327-C63E-422D-8AC4-B73F40FAFFEF}" dt="2021-12-13T13:26:08.658" v="1681"/>
          <ac:cxnSpMkLst>
            <pc:docMk/>
            <pc:sldMk cId="1186823168" sldId="364"/>
            <ac:cxnSpMk id="61" creationId="{A73F9E05-2D53-4AFA-905E-D9369E91A2AF}"/>
          </ac:cxnSpMkLst>
        </pc:cxnChg>
        <pc:cxnChg chg="add mod">
          <ac:chgData name="秀樹 辻本" userId="e8b82ab2-0ca7-458e-81db-8287d961b856" providerId="ADAL" clId="{1A1BB327-C63E-422D-8AC4-B73F40FAFFEF}" dt="2021-12-13T13:26:08.658" v="1681"/>
          <ac:cxnSpMkLst>
            <pc:docMk/>
            <pc:sldMk cId="1186823168" sldId="364"/>
            <ac:cxnSpMk id="62" creationId="{AED7D68A-9653-42BA-A617-26CCB7C04FB7}"/>
          </ac:cxnSpMkLst>
        </pc:cxnChg>
      </pc:sldChg>
      <pc:sldChg chg="modSp add mod">
        <pc:chgData name="秀樹 辻本" userId="e8b82ab2-0ca7-458e-81db-8287d961b856" providerId="ADAL" clId="{1A1BB327-C63E-422D-8AC4-B73F40FAFFEF}" dt="2021-12-13T13:30:22.502" v="1988" actId="113"/>
        <pc:sldMkLst>
          <pc:docMk/>
          <pc:sldMk cId="2777879670" sldId="365"/>
        </pc:sldMkLst>
        <pc:spChg chg="mod">
          <ac:chgData name="秀樹 辻本" userId="e8b82ab2-0ca7-458e-81db-8287d961b856" providerId="ADAL" clId="{1A1BB327-C63E-422D-8AC4-B73F40FAFFEF}" dt="2021-12-13T13:23:07.468" v="1499"/>
          <ac:spMkLst>
            <pc:docMk/>
            <pc:sldMk cId="2777879670" sldId="365"/>
            <ac:spMk id="14" creationId="{00000000-0000-0000-0000-000000000000}"/>
          </ac:spMkLst>
        </pc:spChg>
        <pc:spChg chg="mod">
          <ac:chgData name="秀樹 辻本" userId="e8b82ab2-0ca7-458e-81db-8287d961b856" providerId="ADAL" clId="{1A1BB327-C63E-422D-8AC4-B73F40FAFFEF}" dt="2021-12-13T13:23:10.441" v="1501" actId="20577"/>
          <ac:spMkLst>
            <pc:docMk/>
            <pc:sldMk cId="2777879670" sldId="365"/>
            <ac:spMk id="36" creationId="{00000000-0000-0000-0000-000000000000}"/>
          </ac:spMkLst>
        </pc:spChg>
        <pc:spChg chg="mod">
          <ac:chgData name="秀樹 辻本" userId="e8b82ab2-0ca7-458e-81db-8287d961b856" providerId="ADAL" clId="{1A1BB327-C63E-422D-8AC4-B73F40FAFFEF}" dt="2021-12-13T13:30:22.502" v="1988" actId="113"/>
          <ac:spMkLst>
            <pc:docMk/>
            <pc:sldMk cId="2777879670" sldId="365"/>
            <ac:spMk id="52" creationId="{E6DA0506-304B-4F0C-A925-D07C7F495350}"/>
          </ac:spMkLst>
        </pc:spChg>
        <pc:spChg chg="mod">
          <ac:chgData name="秀樹 辻本" userId="e8b82ab2-0ca7-458e-81db-8287d961b856" providerId="ADAL" clId="{1A1BB327-C63E-422D-8AC4-B73F40FAFFEF}" dt="2021-12-13T13:27:54.469" v="1750" actId="1076"/>
          <ac:spMkLst>
            <pc:docMk/>
            <pc:sldMk cId="2777879670" sldId="365"/>
            <ac:spMk id="70" creationId="{355AC9AD-4EAD-470B-8B48-B3AA5636178F}"/>
          </ac:spMkLst>
        </pc:spChg>
        <pc:graphicFrameChg chg="mod modGraphic">
          <ac:chgData name="秀樹 辻本" userId="e8b82ab2-0ca7-458e-81db-8287d961b856" providerId="ADAL" clId="{1A1BB327-C63E-422D-8AC4-B73F40FAFFEF}" dt="2021-12-13T13:25:33.693" v="1650" actId="14100"/>
          <ac:graphicFrameMkLst>
            <pc:docMk/>
            <pc:sldMk cId="2777879670" sldId="365"/>
            <ac:graphicFrameMk id="35" creationId="{E74B2D00-56D0-410D-84A0-27A04794DB2F}"/>
          </ac:graphicFrameMkLst>
        </pc:graphicFrameChg>
        <pc:graphicFrameChg chg="mod modGraphic">
          <ac:chgData name="秀樹 辻本" userId="e8b82ab2-0ca7-458e-81db-8287d961b856" providerId="ADAL" clId="{1A1BB327-C63E-422D-8AC4-B73F40FAFFEF}" dt="2021-12-13T13:25:44.989" v="1667" actId="20577"/>
          <ac:graphicFrameMkLst>
            <pc:docMk/>
            <pc:sldMk cId="2777879670" sldId="365"/>
            <ac:graphicFrameMk id="50" creationId="{D900BF03-9BBD-4F61-9729-7047FECCFE9B}"/>
          </ac:graphicFrameMkLst>
        </pc:graphicFrameChg>
        <pc:graphicFrameChg chg="mod modGraphic">
          <ac:chgData name="秀樹 辻本" userId="e8b82ab2-0ca7-458e-81db-8287d961b856" providerId="ADAL" clId="{1A1BB327-C63E-422D-8AC4-B73F40FAFFEF}" dt="2021-12-13T13:25:54.652" v="1678" actId="20577"/>
          <ac:graphicFrameMkLst>
            <pc:docMk/>
            <pc:sldMk cId="2777879670" sldId="365"/>
            <ac:graphicFrameMk id="58" creationId="{0D20343A-4197-4506-A460-BCAF46AD40BE}"/>
          </ac:graphicFrameMkLst>
        </pc:graphicFrameChg>
        <pc:cxnChg chg="mod">
          <ac:chgData name="秀樹 辻本" userId="e8b82ab2-0ca7-458e-81db-8287d961b856" providerId="ADAL" clId="{1A1BB327-C63E-422D-8AC4-B73F40FAFFEF}" dt="2021-12-13T13:25:33.693" v="1650" actId="14100"/>
          <ac:cxnSpMkLst>
            <pc:docMk/>
            <pc:sldMk cId="2777879670" sldId="365"/>
            <ac:cxnSpMk id="28" creationId="{646CD052-4073-482B-946A-1E2A9AF8E79D}"/>
          </ac:cxnSpMkLst>
        </pc:cxnChg>
        <pc:cxnChg chg="mod">
          <ac:chgData name="秀樹 辻本" userId="e8b82ab2-0ca7-458e-81db-8287d961b856" providerId="ADAL" clId="{1A1BB327-C63E-422D-8AC4-B73F40FAFFEF}" dt="2021-12-13T13:25:33.693" v="1650" actId="14100"/>
          <ac:cxnSpMkLst>
            <pc:docMk/>
            <pc:sldMk cId="2777879670" sldId="365"/>
            <ac:cxnSpMk id="33" creationId="{FD3F7216-4E92-4499-B26B-CC52F00FCC8E}"/>
          </ac:cxnSpMkLst>
        </pc:cxnChg>
        <pc:cxnChg chg="mod">
          <ac:chgData name="秀樹 辻本" userId="e8b82ab2-0ca7-458e-81db-8287d961b856" providerId="ADAL" clId="{1A1BB327-C63E-422D-8AC4-B73F40FAFFEF}" dt="2021-12-13T13:25:33.693" v="1650" actId="14100"/>
          <ac:cxnSpMkLst>
            <pc:docMk/>
            <pc:sldMk cId="2777879670" sldId="365"/>
            <ac:cxnSpMk id="37" creationId="{C45EC813-9DA3-48EB-9EEA-A4168E50681D}"/>
          </ac:cxnSpMkLst>
        </pc:cxnChg>
        <pc:cxnChg chg="mod">
          <ac:chgData name="秀樹 辻本" userId="e8b82ab2-0ca7-458e-81db-8287d961b856" providerId="ADAL" clId="{1A1BB327-C63E-422D-8AC4-B73F40FAFFEF}" dt="2021-12-13T13:25:33.693" v="1650" actId="14100"/>
          <ac:cxnSpMkLst>
            <pc:docMk/>
            <pc:sldMk cId="2777879670" sldId="365"/>
            <ac:cxnSpMk id="38" creationId="{7B7179C6-7111-4AAB-8DC0-62CE26F2E7A1}"/>
          </ac:cxnSpMkLst>
        </pc:cxnChg>
        <pc:cxnChg chg="mod">
          <ac:chgData name="秀樹 辻本" userId="e8b82ab2-0ca7-458e-81db-8287d961b856" providerId="ADAL" clId="{1A1BB327-C63E-422D-8AC4-B73F40FAFFEF}" dt="2021-12-13T13:25:36.622" v="1651" actId="14100"/>
          <ac:cxnSpMkLst>
            <pc:docMk/>
            <pc:sldMk cId="2777879670" sldId="365"/>
            <ac:cxnSpMk id="39" creationId="{F25D510D-22E6-4FD8-80A2-D3DF74F6DF2E}"/>
          </ac:cxnSpMkLst>
        </pc:cxnChg>
        <pc:cxnChg chg="mod">
          <ac:chgData name="秀樹 辻本" userId="e8b82ab2-0ca7-458e-81db-8287d961b856" providerId="ADAL" clId="{1A1BB327-C63E-422D-8AC4-B73F40FAFFEF}" dt="2021-12-13T13:25:36.622" v="1651" actId="14100"/>
          <ac:cxnSpMkLst>
            <pc:docMk/>
            <pc:sldMk cId="2777879670" sldId="365"/>
            <ac:cxnSpMk id="40" creationId="{DBE5EFE8-C1E8-4D30-BD16-A0831A68CD09}"/>
          </ac:cxnSpMkLst>
        </pc:cxnChg>
        <pc:cxnChg chg="mod">
          <ac:chgData name="秀樹 辻本" userId="e8b82ab2-0ca7-458e-81db-8287d961b856" providerId="ADAL" clId="{1A1BB327-C63E-422D-8AC4-B73F40FAFFEF}" dt="2021-12-13T13:25:36.622" v="1651" actId="14100"/>
          <ac:cxnSpMkLst>
            <pc:docMk/>
            <pc:sldMk cId="2777879670" sldId="365"/>
            <ac:cxnSpMk id="41" creationId="{BAE65465-BC27-4835-A87B-C518DFE8A4BE}"/>
          </ac:cxnSpMkLst>
        </pc:cxnChg>
        <pc:cxnChg chg="mod">
          <ac:chgData name="秀樹 辻本" userId="e8b82ab2-0ca7-458e-81db-8287d961b856" providerId="ADAL" clId="{1A1BB327-C63E-422D-8AC4-B73F40FAFFEF}" dt="2021-12-13T13:25:36.622" v="1651" actId="14100"/>
          <ac:cxnSpMkLst>
            <pc:docMk/>
            <pc:sldMk cId="2777879670" sldId="365"/>
            <ac:cxnSpMk id="42" creationId="{290EF8E6-400C-4E86-A90F-A93D4DA7F299}"/>
          </ac:cxnSpMkLst>
        </pc:cxnChg>
        <pc:cxnChg chg="mod">
          <ac:chgData name="秀樹 辻本" userId="e8b82ab2-0ca7-458e-81db-8287d961b856" providerId="ADAL" clId="{1A1BB327-C63E-422D-8AC4-B73F40FAFFEF}" dt="2021-12-13T13:25:36.622" v="1651" actId="14100"/>
          <ac:cxnSpMkLst>
            <pc:docMk/>
            <pc:sldMk cId="2777879670" sldId="365"/>
            <ac:cxnSpMk id="43" creationId="{E5CE9AA7-9D70-46CE-A4E2-43878E39C71A}"/>
          </ac:cxnSpMkLst>
        </pc:cxnChg>
        <pc:cxnChg chg="mod">
          <ac:chgData name="秀樹 辻本" userId="e8b82ab2-0ca7-458e-81db-8287d961b856" providerId="ADAL" clId="{1A1BB327-C63E-422D-8AC4-B73F40FAFFEF}" dt="2021-12-13T13:25:33.693" v="1650" actId="14100"/>
          <ac:cxnSpMkLst>
            <pc:docMk/>
            <pc:sldMk cId="2777879670" sldId="365"/>
            <ac:cxnSpMk id="44" creationId="{2C4A9104-EBEA-4481-90F7-2CDE66D47F35}"/>
          </ac:cxnSpMkLst>
        </pc:cxnChg>
      </pc:sldChg>
    </pc:docChg>
  </pc:docChgLst>
  <pc:docChgLst>
    <pc:chgData name="秀樹 辻本" userId="e8b82ab2-0ca7-458e-81db-8287d961b856" providerId="ADAL" clId="{2D2F31DE-78DB-46D3-8356-102CF50AAB20}"/>
    <pc:docChg chg="undo custSel addSld delSld modSld sldOrd">
      <pc:chgData name="秀樹 辻本" userId="e8b82ab2-0ca7-458e-81db-8287d961b856" providerId="ADAL" clId="{2D2F31DE-78DB-46D3-8356-102CF50AAB20}" dt="2022-02-19T13:07:22.270" v="5993" actId="1076"/>
      <pc:docMkLst>
        <pc:docMk/>
      </pc:docMkLst>
      <pc:sldChg chg="modSp mod">
        <pc:chgData name="秀樹 辻本" userId="e8b82ab2-0ca7-458e-81db-8287d961b856" providerId="ADAL" clId="{2D2F31DE-78DB-46D3-8356-102CF50AAB20}" dt="2021-12-17T12:35:07.028" v="63" actId="6549"/>
        <pc:sldMkLst>
          <pc:docMk/>
          <pc:sldMk cId="781908389" sldId="256"/>
        </pc:sldMkLst>
        <pc:spChg chg="mod">
          <ac:chgData name="秀樹 辻本" userId="e8b82ab2-0ca7-458e-81db-8287d961b856" providerId="ADAL" clId="{2D2F31DE-78DB-46D3-8356-102CF50AAB20}" dt="2021-12-17T12:35:07.028" v="63" actId="6549"/>
          <ac:spMkLst>
            <pc:docMk/>
            <pc:sldMk cId="781908389" sldId="256"/>
            <ac:spMk id="2" creationId="{00000000-0000-0000-0000-000000000000}"/>
          </ac:spMkLst>
        </pc:spChg>
      </pc:sldChg>
      <pc:sldChg chg="del">
        <pc:chgData name="秀樹 辻本" userId="e8b82ab2-0ca7-458e-81db-8287d961b856" providerId="ADAL" clId="{2D2F31DE-78DB-46D3-8356-102CF50AAB20}" dt="2021-12-27T02:09:36.583" v="3584" actId="47"/>
        <pc:sldMkLst>
          <pc:docMk/>
          <pc:sldMk cId="3202119129" sldId="366"/>
        </pc:sldMkLst>
      </pc:sldChg>
      <pc:sldChg chg="del">
        <pc:chgData name="秀樹 辻本" userId="e8b82ab2-0ca7-458e-81db-8287d961b856" providerId="ADAL" clId="{2D2F31DE-78DB-46D3-8356-102CF50AAB20}" dt="2021-12-27T02:09:36.583" v="3584" actId="47"/>
        <pc:sldMkLst>
          <pc:docMk/>
          <pc:sldMk cId="2247151194" sldId="372"/>
        </pc:sldMkLst>
      </pc:sldChg>
      <pc:sldChg chg="del">
        <pc:chgData name="秀樹 辻本" userId="e8b82ab2-0ca7-458e-81db-8287d961b856" providerId="ADAL" clId="{2D2F31DE-78DB-46D3-8356-102CF50AAB20}" dt="2021-12-27T02:09:36.583" v="3584" actId="47"/>
        <pc:sldMkLst>
          <pc:docMk/>
          <pc:sldMk cId="2168203679" sldId="388"/>
        </pc:sldMkLst>
      </pc:sldChg>
      <pc:sldChg chg="del">
        <pc:chgData name="秀樹 辻本" userId="e8b82ab2-0ca7-458e-81db-8287d961b856" providerId="ADAL" clId="{2D2F31DE-78DB-46D3-8356-102CF50AAB20}" dt="2021-12-27T02:09:36.583" v="3584" actId="47"/>
        <pc:sldMkLst>
          <pc:docMk/>
          <pc:sldMk cId="2465282058" sldId="391"/>
        </pc:sldMkLst>
      </pc:sldChg>
      <pc:sldChg chg="del">
        <pc:chgData name="秀樹 辻本" userId="e8b82ab2-0ca7-458e-81db-8287d961b856" providerId="ADAL" clId="{2D2F31DE-78DB-46D3-8356-102CF50AAB20}" dt="2021-12-27T02:09:36.583" v="3584" actId="47"/>
        <pc:sldMkLst>
          <pc:docMk/>
          <pc:sldMk cId="1778279388" sldId="392"/>
        </pc:sldMkLst>
      </pc:sldChg>
      <pc:sldChg chg="del">
        <pc:chgData name="秀樹 辻本" userId="e8b82ab2-0ca7-458e-81db-8287d961b856" providerId="ADAL" clId="{2D2F31DE-78DB-46D3-8356-102CF50AAB20}" dt="2021-12-27T02:09:36.583" v="3584" actId="47"/>
        <pc:sldMkLst>
          <pc:docMk/>
          <pc:sldMk cId="3269773001" sldId="393"/>
        </pc:sldMkLst>
      </pc:sldChg>
      <pc:sldChg chg="del">
        <pc:chgData name="秀樹 辻本" userId="e8b82ab2-0ca7-458e-81db-8287d961b856" providerId="ADAL" clId="{2D2F31DE-78DB-46D3-8356-102CF50AAB20}" dt="2021-12-27T02:09:36.583" v="3584" actId="47"/>
        <pc:sldMkLst>
          <pc:docMk/>
          <pc:sldMk cId="4028205934" sldId="396"/>
        </pc:sldMkLst>
      </pc:sldChg>
      <pc:sldChg chg="del">
        <pc:chgData name="秀樹 辻本" userId="e8b82ab2-0ca7-458e-81db-8287d961b856" providerId="ADAL" clId="{2D2F31DE-78DB-46D3-8356-102CF50AAB20}" dt="2021-12-27T02:09:36.583" v="3584" actId="47"/>
        <pc:sldMkLst>
          <pc:docMk/>
          <pc:sldMk cId="1312145117" sldId="397"/>
        </pc:sldMkLst>
      </pc:sldChg>
      <pc:sldChg chg="del">
        <pc:chgData name="秀樹 辻本" userId="e8b82ab2-0ca7-458e-81db-8287d961b856" providerId="ADAL" clId="{2D2F31DE-78DB-46D3-8356-102CF50AAB20}" dt="2021-12-27T02:09:41.196" v="3585" actId="47"/>
        <pc:sldMkLst>
          <pc:docMk/>
          <pc:sldMk cId="286212712" sldId="398"/>
        </pc:sldMkLst>
      </pc:sldChg>
      <pc:sldChg chg="addSp delSp modSp mod">
        <pc:chgData name="秀樹 辻本" userId="e8b82ab2-0ca7-458e-81db-8287d961b856" providerId="ADAL" clId="{2D2F31DE-78DB-46D3-8356-102CF50AAB20}" dt="2021-12-27T03:12:23.773" v="4245" actId="20577"/>
        <pc:sldMkLst>
          <pc:docMk/>
          <pc:sldMk cId="3380828357" sldId="399"/>
        </pc:sldMkLst>
        <pc:spChg chg="add mod">
          <ac:chgData name="秀樹 辻本" userId="e8b82ab2-0ca7-458e-81db-8287d961b856" providerId="ADAL" clId="{2D2F31DE-78DB-46D3-8356-102CF50AAB20}" dt="2021-12-27T02:22:12.284" v="3780" actId="688"/>
          <ac:spMkLst>
            <pc:docMk/>
            <pc:sldMk cId="3380828357" sldId="399"/>
            <ac:spMk id="2" creationId="{DBABF7B2-C984-450E-9184-3E6DCAC9C6CD}"/>
          </ac:spMkLst>
        </pc:spChg>
        <pc:spChg chg="mod">
          <ac:chgData name="秀樹 辻本" userId="e8b82ab2-0ca7-458e-81db-8287d961b856" providerId="ADAL" clId="{2D2F31DE-78DB-46D3-8356-102CF50AAB20}" dt="2021-12-27T02:27:27.018" v="3908"/>
          <ac:spMkLst>
            <pc:docMk/>
            <pc:sldMk cId="3380828357" sldId="399"/>
            <ac:spMk id="10" creationId="{00000000-0000-0000-0000-000000000000}"/>
          </ac:spMkLst>
        </pc:spChg>
        <pc:spChg chg="add mod">
          <ac:chgData name="秀樹 辻本" userId="e8b82ab2-0ca7-458e-81db-8287d961b856" providerId="ADAL" clId="{2D2F31DE-78DB-46D3-8356-102CF50AAB20}" dt="2021-12-27T02:26:37.602" v="3858" actId="208"/>
          <ac:spMkLst>
            <pc:docMk/>
            <pc:sldMk cId="3380828357" sldId="399"/>
            <ac:spMk id="23" creationId="{3E3FC903-02C1-49F4-8B01-814EA5311B0B}"/>
          </ac:spMkLst>
        </pc:spChg>
        <pc:spChg chg="add mod">
          <ac:chgData name="秀樹 辻本" userId="e8b82ab2-0ca7-458e-81db-8287d961b856" providerId="ADAL" clId="{2D2F31DE-78DB-46D3-8356-102CF50AAB20}" dt="2021-12-27T02:20:52.911" v="3766" actId="14100"/>
          <ac:spMkLst>
            <pc:docMk/>
            <pc:sldMk cId="3380828357" sldId="399"/>
            <ac:spMk id="31" creationId="{C273FFE2-7515-47D5-9A9E-7B8E9DB498B6}"/>
          </ac:spMkLst>
        </pc:spChg>
        <pc:spChg chg="add mod">
          <ac:chgData name="秀樹 辻本" userId="e8b82ab2-0ca7-458e-81db-8287d961b856" providerId="ADAL" clId="{2D2F31DE-78DB-46D3-8356-102CF50AAB20}" dt="2021-12-27T02:20:52.911" v="3766" actId="14100"/>
          <ac:spMkLst>
            <pc:docMk/>
            <pc:sldMk cId="3380828357" sldId="399"/>
            <ac:spMk id="32" creationId="{3A3E063E-149E-4F0F-9F6B-E2BB7577B6CE}"/>
          </ac:spMkLst>
        </pc:spChg>
        <pc:spChg chg="add mod">
          <ac:chgData name="秀樹 辻本" userId="e8b82ab2-0ca7-458e-81db-8287d961b856" providerId="ADAL" clId="{2D2F31DE-78DB-46D3-8356-102CF50AAB20}" dt="2021-12-27T02:20:52.911" v="3766" actId="14100"/>
          <ac:spMkLst>
            <pc:docMk/>
            <pc:sldMk cId="3380828357" sldId="399"/>
            <ac:spMk id="33" creationId="{AEA98E42-1D9E-4ABC-B24F-C6A9BCF7D6C1}"/>
          </ac:spMkLst>
        </pc:spChg>
        <pc:spChg chg="add mod">
          <ac:chgData name="秀樹 辻本" userId="e8b82ab2-0ca7-458e-81db-8287d961b856" providerId="ADAL" clId="{2D2F31DE-78DB-46D3-8356-102CF50AAB20}" dt="2021-12-27T02:22:12.284" v="3780" actId="688"/>
          <ac:spMkLst>
            <pc:docMk/>
            <pc:sldMk cId="3380828357" sldId="399"/>
            <ac:spMk id="34" creationId="{DC30B67D-510B-406D-8D68-F4529E805E57}"/>
          </ac:spMkLst>
        </pc:spChg>
        <pc:spChg chg="add mod">
          <ac:chgData name="秀樹 辻本" userId="e8b82ab2-0ca7-458e-81db-8287d961b856" providerId="ADAL" clId="{2D2F31DE-78DB-46D3-8356-102CF50AAB20}" dt="2021-12-27T02:20:52.911" v="3766" actId="14100"/>
          <ac:spMkLst>
            <pc:docMk/>
            <pc:sldMk cId="3380828357" sldId="399"/>
            <ac:spMk id="35" creationId="{031EF987-5095-4F8D-A6E1-C2DDC9048FE9}"/>
          </ac:spMkLst>
        </pc:spChg>
        <pc:spChg chg="add mod">
          <ac:chgData name="秀樹 辻本" userId="e8b82ab2-0ca7-458e-81db-8287d961b856" providerId="ADAL" clId="{2D2F31DE-78DB-46D3-8356-102CF50AAB20}" dt="2021-12-27T02:22:12.284" v="3780" actId="688"/>
          <ac:spMkLst>
            <pc:docMk/>
            <pc:sldMk cId="3380828357" sldId="399"/>
            <ac:spMk id="36" creationId="{C600A1B2-BDD9-47D2-A1AD-C7CB9D53CC8B}"/>
          </ac:spMkLst>
        </pc:spChg>
        <pc:spChg chg="add mod">
          <ac:chgData name="秀樹 辻本" userId="e8b82ab2-0ca7-458e-81db-8287d961b856" providerId="ADAL" clId="{2D2F31DE-78DB-46D3-8356-102CF50AAB20}" dt="2021-12-27T02:22:12.284" v="3780" actId="688"/>
          <ac:spMkLst>
            <pc:docMk/>
            <pc:sldMk cId="3380828357" sldId="399"/>
            <ac:spMk id="37" creationId="{853E4437-5DF9-46E1-AFF7-F661EC682368}"/>
          </ac:spMkLst>
        </pc:spChg>
        <pc:spChg chg="add mod">
          <ac:chgData name="秀樹 辻本" userId="e8b82ab2-0ca7-458e-81db-8287d961b856" providerId="ADAL" clId="{2D2F31DE-78DB-46D3-8356-102CF50AAB20}" dt="2021-12-27T02:22:12.284" v="3780" actId="688"/>
          <ac:spMkLst>
            <pc:docMk/>
            <pc:sldMk cId="3380828357" sldId="399"/>
            <ac:spMk id="38" creationId="{8DF50DA4-350B-469B-BC10-0B0ED637753A}"/>
          </ac:spMkLst>
        </pc:spChg>
        <pc:spChg chg="add mod">
          <ac:chgData name="秀樹 辻本" userId="e8b82ab2-0ca7-458e-81db-8287d961b856" providerId="ADAL" clId="{2D2F31DE-78DB-46D3-8356-102CF50AAB20}" dt="2021-12-27T02:22:12.284" v="3780" actId="688"/>
          <ac:spMkLst>
            <pc:docMk/>
            <pc:sldMk cId="3380828357" sldId="399"/>
            <ac:spMk id="39" creationId="{ABABC7AE-CD36-476D-BDF5-D738F7D66971}"/>
          </ac:spMkLst>
        </pc:spChg>
        <pc:spChg chg="add mod">
          <ac:chgData name="秀樹 辻本" userId="e8b82ab2-0ca7-458e-81db-8287d961b856" providerId="ADAL" clId="{2D2F31DE-78DB-46D3-8356-102CF50AAB20}" dt="2021-12-27T02:22:12.284" v="3780" actId="688"/>
          <ac:spMkLst>
            <pc:docMk/>
            <pc:sldMk cId="3380828357" sldId="399"/>
            <ac:spMk id="40" creationId="{1579C293-ED74-4AC7-903E-A062BD622833}"/>
          </ac:spMkLst>
        </pc:spChg>
        <pc:spChg chg="add mod">
          <ac:chgData name="秀樹 辻本" userId="e8b82ab2-0ca7-458e-81db-8287d961b856" providerId="ADAL" clId="{2D2F31DE-78DB-46D3-8356-102CF50AAB20}" dt="2021-12-27T02:22:31.070" v="3786" actId="1076"/>
          <ac:spMkLst>
            <pc:docMk/>
            <pc:sldMk cId="3380828357" sldId="399"/>
            <ac:spMk id="41" creationId="{9C911B11-A073-4D53-9DFF-5658DD02E261}"/>
          </ac:spMkLst>
        </pc:spChg>
        <pc:spChg chg="add mod">
          <ac:chgData name="秀樹 辻本" userId="e8b82ab2-0ca7-458e-81db-8287d961b856" providerId="ADAL" clId="{2D2F31DE-78DB-46D3-8356-102CF50AAB20}" dt="2021-12-27T02:21:14.864" v="3770" actId="1076"/>
          <ac:spMkLst>
            <pc:docMk/>
            <pc:sldMk cId="3380828357" sldId="399"/>
            <ac:spMk id="42" creationId="{90C4F247-2931-4739-9883-4EA83312FBC1}"/>
          </ac:spMkLst>
        </pc:spChg>
        <pc:spChg chg="add mod">
          <ac:chgData name="秀樹 辻本" userId="e8b82ab2-0ca7-458e-81db-8287d961b856" providerId="ADAL" clId="{2D2F31DE-78DB-46D3-8356-102CF50AAB20}" dt="2021-12-27T02:22:12.284" v="3780" actId="688"/>
          <ac:spMkLst>
            <pc:docMk/>
            <pc:sldMk cId="3380828357" sldId="399"/>
            <ac:spMk id="43" creationId="{EB5C0ACA-EA1E-4551-89CD-DF8BB0A01268}"/>
          </ac:spMkLst>
        </pc:spChg>
        <pc:spChg chg="add mod">
          <ac:chgData name="秀樹 辻本" userId="e8b82ab2-0ca7-458e-81db-8287d961b856" providerId="ADAL" clId="{2D2F31DE-78DB-46D3-8356-102CF50AAB20}" dt="2021-12-27T02:22:41.580" v="3788" actId="1076"/>
          <ac:spMkLst>
            <pc:docMk/>
            <pc:sldMk cId="3380828357" sldId="399"/>
            <ac:spMk id="51" creationId="{EC416327-FF17-416B-A45E-C0F7EF6B814F}"/>
          </ac:spMkLst>
        </pc:spChg>
        <pc:spChg chg="add mod">
          <ac:chgData name="秀樹 辻本" userId="e8b82ab2-0ca7-458e-81db-8287d961b856" providerId="ADAL" clId="{2D2F31DE-78DB-46D3-8356-102CF50AAB20}" dt="2021-12-27T02:22:27.430" v="3785" actId="1076"/>
          <ac:spMkLst>
            <pc:docMk/>
            <pc:sldMk cId="3380828357" sldId="399"/>
            <ac:spMk id="52" creationId="{86565E52-98A7-4EA6-85F2-4409E2863F42}"/>
          </ac:spMkLst>
        </pc:spChg>
        <pc:spChg chg="add mod">
          <ac:chgData name="秀樹 辻本" userId="e8b82ab2-0ca7-458e-81db-8287d961b856" providerId="ADAL" clId="{2D2F31DE-78DB-46D3-8356-102CF50AAB20}" dt="2021-12-27T02:22:12.284" v="3780" actId="688"/>
          <ac:spMkLst>
            <pc:docMk/>
            <pc:sldMk cId="3380828357" sldId="399"/>
            <ac:spMk id="53" creationId="{CBD525B6-DD4D-460C-AF35-6F5DCC8C8BC2}"/>
          </ac:spMkLst>
        </pc:spChg>
        <pc:spChg chg="add mod">
          <ac:chgData name="秀樹 辻本" userId="e8b82ab2-0ca7-458e-81db-8287d961b856" providerId="ADAL" clId="{2D2F31DE-78DB-46D3-8356-102CF50AAB20}" dt="2021-12-27T02:22:18.850" v="3782" actId="1076"/>
          <ac:spMkLst>
            <pc:docMk/>
            <pc:sldMk cId="3380828357" sldId="399"/>
            <ac:spMk id="54" creationId="{7CD1876F-A13E-4CB2-8E63-98C50EA2EAA7}"/>
          </ac:spMkLst>
        </pc:spChg>
        <pc:spChg chg="add mod">
          <ac:chgData name="秀樹 辻本" userId="e8b82ab2-0ca7-458e-81db-8287d961b856" providerId="ADAL" clId="{2D2F31DE-78DB-46D3-8356-102CF50AAB20}" dt="2021-12-27T02:22:12.284" v="3780" actId="688"/>
          <ac:spMkLst>
            <pc:docMk/>
            <pc:sldMk cId="3380828357" sldId="399"/>
            <ac:spMk id="55" creationId="{FAFDC404-12BA-4DE7-AA82-5EA9693207A7}"/>
          </ac:spMkLst>
        </pc:spChg>
        <pc:spChg chg="mod">
          <ac:chgData name="秀樹 辻本" userId="e8b82ab2-0ca7-458e-81db-8287d961b856" providerId="ADAL" clId="{2D2F31DE-78DB-46D3-8356-102CF50AAB20}" dt="2021-12-27T02:16:34.281" v="3704" actId="1076"/>
          <ac:spMkLst>
            <pc:docMk/>
            <pc:sldMk cId="3380828357" sldId="399"/>
            <ac:spMk id="60" creationId="{00000000-0000-0000-0000-000000000000}"/>
          </ac:spMkLst>
        </pc:spChg>
        <pc:spChg chg="add mod">
          <ac:chgData name="秀樹 辻本" userId="e8b82ab2-0ca7-458e-81db-8287d961b856" providerId="ADAL" clId="{2D2F31DE-78DB-46D3-8356-102CF50AAB20}" dt="2021-12-27T02:23:06.021" v="3791" actId="1076"/>
          <ac:spMkLst>
            <pc:docMk/>
            <pc:sldMk cId="3380828357" sldId="399"/>
            <ac:spMk id="62" creationId="{C300B960-E39D-4841-9CF9-8B6735A6A631}"/>
          </ac:spMkLst>
        </pc:spChg>
        <pc:spChg chg="add mod">
          <ac:chgData name="秀樹 辻本" userId="e8b82ab2-0ca7-458e-81db-8287d961b856" providerId="ADAL" clId="{2D2F31DE-78DB-46D3-8356-102CF50AAB20}" dt="2021-12-27T02:26:24.430" v="3856" actId="1076"/>
          <ac:spMkLst>
            <pc:docMk/>
            <pc:sldMk cId="3380828357" sldId="399"/>
            <ac:spMk id="73" creationId="{31C189A9-0AE8-4B36-9461-795E0F7821E0}"/>
          </ac:spMkLst>
        </pc:spChg>
        <pc:spChg chg="add mod">
          <ac:chgData name="秀樹 辻本" userId="e8b82ab2-0ca7-458e-81db-8287d961b856" providerId="ADAL" clId="{2D2F31DE-78DB-46D3-8356-102CF50AAB20}" dt="2021-12-27T02:24:08.311" v="3832" actId="571"/>
          <ac:spMkLst>
            <pc:docMk/>
            <pc:sldMk cId="3380828357" sldId="399"/>
            <ac:spMk id="74" creationId="{534278A9-39A2-4564-8ED8-733B5F728044}"/>
          </ac:spMkLst>
        </pc:spChg>
        <pc:spChg chg="del">
          <ac:chgData name="秀樹 辻本" userId="e8b82ab2-0ca7-458e-81db-8287d961b856" providerId="ADAL" clId="{2D2F31DE-78DB-46D3-8356-102CF50AAB20}" dt="2021-12-27T02:23:58.027" v="3831" actId="478"/>
          <ac:spMkLst>
            <pc:docMk/>
            <pc:sldMk cId="3380828357" sldId="399"/>
            <ac:spMk id="75" creationId="{00000000-0000-0000-0000-000000000000}"/>
          </ac:spMkLst>
        </pc:spChg>
        <pc:spChg chg="mod">
          <ac:chgData name="秀樹 辻本" userId="e8b82ab2-0ca7-458e-81db-8287d961b856" providerId="ADAL" clId="{2D2F31DE-78DB-46D3-8356-102CF50AAB20}" dt="2021-12-27T02:24:10.770" v="3833" actId="1076"/>
          <ac:spMkLst>
            <pc:docMk/>
            <pc:sldMk cId="3380828357" sldId="399"/>
            <ac:spMk id="76" creationId="{00000000-0000-0000-0000-000000000000}"/>
          </ac:spMkLst>
        </pc:spChg>
        <pc:spChg chg="add mod">
          <ac:chgData name="秀樹 辻本" userId="e8b82ab2-0ca7-458e-81db-8287d961b856" providerId="ADAL" clId="{2D2F31DE-78DB-46D3-8356-102CF50AAB20}" dt="2021-12-27T02:24:08.311" v="3832" actId="571"/>
          <ac:spMkLst>
            <pc:docMk/>
            <pc:sldMk cId="3380828357" sldId="399"/>
            <ac:spMk id="77" creationId="{5E460D04-4A72-4CDF-B57D-99AB052975D9}"/>
          </ac:spMkLst>
        </pc:spChg>
        <pc:spChg chg="add mod">
          <ac:chgData name="秀樹 辻本" userId="e8b82ab2-0ca7-458e-81db-8287d961b856" providerId="ADAL" clId="{2D2F31DE-78DB-46D3-8356-102CF50AAB20}" dt="2021-12-27T02:24:08.311" v="3832" actId="571"/>
          <ac:spMkLst>
            <pc:docMk/>
            <pc:sldMk cId="3380828357" sldId="399"/>
            <ac:spMk id="78" creationId="{4C1E1C15-D67D-4F3A-8F2F-9960353CA63A}"/>
          </ac:spMkLst>
        </pc:spChg>
        <pc:spChg chg="add mod">
          <ac:chgData name="秀樹 辻本" userId="e8b82ab2-0ca7-458e-81db-8287d961b856" providerId="ADAL" clId="{2D2F31DE-78DB-46D3-8356-102CF50AAB20}" dt="2021-12-27T02:24:08.311" v="3832" actId="571"/>
          <ac:spMkLst>
            <pc:docMk/>
            <pc:sldMk cId="3380828357" sldId="399"/>
            <ac:spMk id="79" creationId="{C3680D71-D86F-4A2B-A323-71CFD14AA795}"/>
          </ac:spMkLst>
        </pc:spChg>
        <pc:spChg chg="add mod">
          <ac:chgData name="秀樹 辻本" userId="e8b82ab2-0ca7-458e-81db-8287d961b856" providerId="ADAL" clId="{2D2F31DE-78DB-46D3-8356-102CF50AAB20}" dt="2021-12-27T02:24:08.311" v="3832" actId="571"/>
          <ac:spMkLst>
            <pc:docMk/>
            <pc:sldMk cId="3380828357" sldId="399"/>
            <ac:spMk id="80" creationId="{CA68D1EE-DBBA-45BE-B492-CA56ECB6BBE6}"/>
          </ac:spMkLst>
        </pc:spChg>
        <pc:spChg chg="add mod">
          <ac:chgData name="秀樹 辻本" userId="e8b82ab2-0ca7-458e-81db-8287d961b856" providerId="ADAL" clId="{2D2F31DE-78DB-46D3-8356-102CF50AAB20}" dt="2021-12-27T02:24:08.311" v="3832" actId="571"/>
          <ac:spMkLst>
            <pc:docMk/>
            <pc:sldMk cId="3380828357" sldId="399"/>
            <ac:spMk id="81" creationId="{76D79BEC-51D1-4E8E-9BFA-A358889BBD92}"/>
          </ac:spMkLst>
        </pc:spChg>
        <pc:spChg chg="add mod">
          <ac:chgData name="秀樹 辻本" userId="e8b82ab2-0ca7-458e-81db-8287d961b856" providerId="ADAL" clId="{2D2F31DE-78DB-46D3-8356-102CF50AAB20}" dt="2021-12-27T02:24:08.311" v="3832" actId="571"/>
          <ac:spMkLst>
            <pc:docMk/>
            <pc:sldMk cId="3380828357" sldId="399"/>
            <ac:spMk id="82" creationId="{DB58851B-1FAF-46A4-BF00-4FABB8D5E430}"/>
          </ac:spMkLst>
        </pc:spChg>
        <pc:spChg chg="add mod">
          <ac:chgData name="秀樹 辻本" userId="e8b82ab2-0ca7-458e-81db-8287d961b856" providerId="ADAL" clId="{2D2F31DE-78DB-46D3-8356-102CF50AAB20}" dt="2021-12-27T02:24:08.311" v="3832" actId="571"/>
          <ac:spMkLst>
            <pc:docMk/>
            <pc:sldMk cId="3380828357" sldId="399"/>
            <ac:spMk id="83" creationId="{26335FD6-0C9A-4B0C-83E8-E0ADEC30C3CC}"/>
          </ac:spMkLst>
        </pc:spChg>
        <pc:spChg chg="add mod">
          <ac:chgData name="秀樹 辻本" userId="e8b82ab2-0ca7-458e-81db-8287d961b856" providerId="ADAL" clId="{2D2F31DE-78DB-46D3-8356-102CF50AAB20}" dt="2021-12-27T02:24:08.311" v="3832" actId="571"/>
          <ac:spMkLst>
            <pc:docMk/>
            <pc:sldMk cId="3380828357" sldId="399"/>
            <ac:spMk id="84" creationId="{5DBD0EB1-85C2-4D75-9178-ED71F2A6FB22}"/>
          </ac:spMkLst>
        </pc:spChg>
        <pc:spChg chg="add mod">
          <ac:chgData name="秀樹 辻本" userId="e8b82ab2-0ca7-458e-81db-8287d961b856" providerId="ADAL" clId="{2D2F31DE-78DB-46D3-8356-102CF50AAB20}" dt="2021-12-27T02:24:08.311" v="3832" actId="571"/>
          <ac:spMkLst>
            <pc:docMk/>
            <pc:sldMk cId="3380828357" sldId="399"/>
            <ac:spMk id="85" creationId="{06E00A83-B981-4682-A877-A4414E50B7A7}"/>
          </ac:spMkLst>
        </pc:spChg>
        <pc:spChg chg="del">
          <ac:chgData name="秀樹 辻本" userId="e8b82ab2-0ca7-458e-81db-8287d961b856" providerId="ADAL" clId="{2D2F31DE-78DB-46D3-8356-102CF50AAB20}" dt="2021-12-27T02:23:58.027" v="3831" actId="478"/>
          <ac:spMkLst>
            <pc:docMk/>
            <pc:sldMk cId="3380828357" sldId="399"/>
            <ac:spMk id="86" creationId="{00000000-0000-0000-0000-000000000000}"/>
          </ac:spMkLst>
        </pc:spChg>
        <pc:spChg chg="add mod">
          <ac:chgData name="秀樹 辻本" userId="e8b82ab2-0ca7-458e-81db-8287d961b856" providerId="ADAL" clId="{2D2F31DE-78DB-46D3-8356-102CF50AAB20}" dt="2021-12-27T02:24:08.311" v="3832" actId="571"/>
          <ac:spMkLst>
            <pc:docMk/>
            <pc:sldMk cId="3380828357" sldId="399"/>
            <ac:spMk id="87" creationId="{BF56FDAD-0BEE-4343-AF74-2457A2C8FF3E}"/>
          </ac:spMkLst>
        </pc:spChg>
        <pc:spChg chg="add mod">
          <ac:chgData name="秀樹 辻本" userId="e8b82ab2-0ca7-458e-81db-8287d961b856" providerId="ADAL" clId="{2D2F31DE-78DB-46D3-8356-102CF50AAB20}" dt="2021-12-27T02:24:08.311" v="3832" actId="571"/>
          <ac:spMkLst>
            <pc:docMk/>
            <pc:sldMk cId="3380828357" sldId="399"/>
            <ac:spMk id="88" creationId="{B357C3A8-8E32-4D36-BB76-28E8AEAE8608}"/>
          </ac:spMkLst>
        </pc:spChg>
        <pc:spChg chg="del">
          <ac:chgData name="秀樹 辻本" userId="e8b82ab2-0ca7-458e-81db-8287d961b856" providerId="ADAL" clId="{2D2F31DE-78DB-46D3-8356-102CF50AAB20}" dt="2021-12-27T02:23:58.027" v="3831" actId="478"/>
          <ac:spMkLst>
            <pc:docMk/>
            <pc:sldMk cId="3380828357" sldId="399"/>
            <ac:spMk id="89" creationId="{00000000-0000-0000-0000-000000000000}"/>
          </ac:spMkLst>
        </pc:spChg>
        <pc:spChg chg="del">
          <ac:chgData name="秀樹 辻本" userId="e8b82ab2-0ca7-458e-81db-8287d961b856" providerId="ADAL" clId="{2D2F31DE-78DB-46D3-8356-102CF50AAB20}" dt="2021-12-27T02:23:58.027" v="3831" actId="478"/>
          <ac:spMkLst>
            <pc:docMk/>
            <pc:sldMk cId="3380828357" sldId="399"/>
            <ac:spMk id="90" creationId="{00000000-0000-0000-0000-000000000000}"/>
          </ac:spMkLst>
        </pc:spChg>
        <pc:spChg chg="del">
          <ac:chgData name="秀樹 辻本" userId="e8b82ab2-0ca7-458e-81db-8287d961b856" providerId="ADAL" clId="{2D2F31DE-78DB-46D3-8356-102CF50AAB20}" dt="2021-12-27T02:23:58.027" v="3831" actId="478"/>
          <ac:spMkLst>
            <pc:docMk/>
            <pc:sldMk cId="3380828357" sldId="399"/>
            <ac:spMk id="91" creationId="{00000000-0000-0000-0000-000000000000}"/>
          </ac:spMkLst>
        </pc:spChg>
        <pc:spChg chg="add mod">
          <ac:chgData name="秀樹 辻本" userId="e8b82ab2-0ca7-458e-81db-8287d961b856" providerId="ADAL" clId="{2D2F31DE-78DB-46D3-8356-102CF50AAB20}" dt="2021-12-27T02:24:08.311" v="3832" actId="571"/>
          <ac:spMkLst>
            <pc:docMk/>
            <pc:sldMk cId="3380828357" sldId="399"/>
            <ac:spMk id="92" creationId="{8B903681-719D-44C1-96A6-D3BEADA991C5}"/>
          </ac:spMkLst>
        </pc:spChg>
        <pc:spChg chg="add mod">
          <ac:chgData name="秀樹 辻本" userId="e8b82ab2-0ca7-458e-81db-8287d961b856" providerId="ADAL" clId="{2D2F31DE-78DB-46D3-8356-102CF50AAB20}" dt="2021-12-27T02:24:08.311" v="3832" actId="571"/>
          <ac:spMkLst>
            <pc:docMk/>
            <pc:sldMk cId="3380828357" sldId="399"/>
            <ac:spMk id="93" creationId="{8463EAC6-1741-465A-A872-9558502B19AB}"/>
          </ac:spMkLst>
        </pc:spChg>
        <pc:spChg chg="del">
          <ac:chgData name="秀樹 辻本" userId="e8b82ab2-0ca7-458e-81db-8287d961b856" providerId="ADAL" clId="{2D2F31DE-78DB-46D3-8356-102CF50AAB20}" dt="2021-12-27T02:23:58.027" v="3831" actId="478"/>
          <ac:spMkLst>
            <pc:docMk/>
            <pc:sldMk cId="3380828357" sldId="399"/>
            <ac:spMk id="94" creationId="{00000000-0000-0000-0000-000000000000}"/>
          </ac:spMkLst>
        </pc:spChg>
        <pc:spChg chg="add mod">
          <ac:chgData name="秀樹 辻本" userId="e8b82ab2-0ca7-458e-81db-8287d961b856" providerId="ADAL" clId="{2D2F31DE-78DB-46D3-8356-102CF50AAB20}" dt="2021-12-27T02:24:08.311" v="3832" actId="571"/>
          <ac:spMkLst>
            <pc:docMk/>
            <pc:sldMk cId="3380828357" sldId="399"/>
            <ac:spMk id="97" creationId="{47EB3C84-0678-403A-A5E3-0A1AF1DA697D}"/>
          </ac:spMkLst>
        </pc:spChg>
        <pc:spChg chg="add mod">
          <ac:chgData name="秀樹 辻本" userId="e8b82ab2-0ca7-458e-81db-8287d961b856" providerId="ADAL" clId="{2D2F31DE-78DB-46D3-8356-102CF50AAB20}" dt="2021-12-27T02:24:08.311" v="3832" actId="571"/>
          <ac:spMkLst>
            <pc:docMk/>
            <pc:sldMk cId="3380828357" sldId="399"/>
            <ac:spMk id="98" creationId="{A54A547D-23FC-4BC5-A6E4-00C893CE3B9E}"/>
          </ac:spMkLst>
        </pc:spChg>
        <pc:spChg chg="add mod">
          <ac:chgData name="秀樹 辻本" userId="e8b82ab2-0ca7-458e-81db-8287d961b856" providerId="ADAL" clId="{2D2F31DE-78DB-46D3-8356-102CF50AAB20}" dt="2021-12-27T02:24:08.311" v="3832" actId="571"/>
          <ac:spMkLst>
            <pc:docMk/>
            <pc:sldMk cId="3380828357" sldId="399"/>
            <ac:spMk id="99" creationId="{3A0B1F32-73FC-4610-9F09-0CC51C9430C9}"/>
          </ac:spMkLst>
        </pc:spChg>
        <pc:spChg chg="add mod">
          <ac:chgData name="秀樹 辻本" userId="e8b82ab2-0ca7-458e-81db-8287d961b856" providerId="ADAL" clId="{2D2F31DE-78DB-46D3-8356-102CF50AAB20}" dt="2021-12-27T02:24:08.311" v="3832" actId="571"/>
          <ac:spMkLst>
            <pc:docMk/>
            <pc:sldMk cId="3380828357" sldId="399"/>
            <ac:spMk id="100" creationId="{A49C75F6-8853-422F-A2C5-CD6BF5D7821D}"/>
          </ac:spMkLst>
        </pc:spChg>
        <pc:spChg chg="add mod">
          <ac:chgData name="秀樹 辻本" userId="e8b82ab2-0ca7-458e-81db-8287d961b856" providerId="ADAL" clId="{2D2F31DE-78DB-46D3-8356-102CF50AAB20}" dt="2021-12-27T02:24:08.311" v="3832" actId="571"/>
          <ac:spMkLst>
            <pc:docMk/>
            <pc:sldMk cId="3380828357" sldId="399"/>
            <ac:spMk id="101" creationId="{AD3FA71D-FA26-4D35-96F8-C641DA451407}"/>
          </ac:spMkLst>
        </pc:spChg>
        <pc:spChg chg="add mod">
          <ac:chgData name="秀樹 辻本" userId="e8b82ab2-0ca7-458e-81db-8287d961b856" providerId="ADAL" clId="{2D2F31DE-78DB-46D3-8356-102CF50AAB20}" dt="2021-12-27T02:24:08.311" v="3832" actId="571"/>
          <ac:spMkLst>
            <pc:docMk/>
            <pc:sldMk cId="3380828357" sldId="399"/>
            <ac:spMk id="102" creationId="{9E768DB4-2D74-46F3-8314-88E9CBD9BF06}"/>
          </ac:spMkLst>
        </pc:spChg>
        <pc:spChg chg="mod">
          <ac:chgData name="秀樹 辻本" userId="e8b82ab2-0ca7-458e-81db-8287d961b856" providerId="ADAL" clId="{2D2F31DE-78DB-46D3-8356-102CF50AAB20}" dt="2021-12-27T03:12:23.773" v="4245" actId="20577"/>
          <ac:spMkLst>
            <pc:docMk/>
            <pc:sldMk cId="3380828357" sldId="399"/>
            <ac:spMk id="103" creationId="{00000000-0000-0000-0000-000000000000}"/>
          </ac:spMkLst>
        </pc:spChg>
        <pc:spChg chg="add mod">
          <ac:chgData name="秀樹 辻本" userId="e8b82ab2-0ca7-458e-81db-8287d961b856" providerId="ADAL" clId="{2D2F31DE-78DB-46D3-8356-102CF50AAB20}" dt="2021-12-27T02:24:08.311" v="3832" actId="571"/>
          <ac:spMkLst>
            <pc:docMk/>
            <pc:sldMk cId="3380828357" sldId="399"/>
            <ac:spMk id="104" creationId="{5175D5F8-8C9E-4BA6-BC3D-8B889CBF4884}"/>
          </ac:spMkLst>
        </pc:spChg>
        <pc:spChg chg="add del mod">
          <ac:chgData name="秀樹 辻本" userId="e8b82ab2-0ca7-458e-81db-8287d961b856" providerId="ADAL" clId="{2D2F31DE-78DB-46D3-8356-102CF50AAB20}" dt="2021-12-27T02:23:09.051" v="3792" actId="1076"/>
          <ac:spMkLst>
            <pc:docMk/>
            <pc:sldMk cId="3380828357" sldId="399"/>
            <ac:spMk id="105" creationId="{00000000-0000-0000-0000-000000000000}"/>
          </ac:spMkLst>
        </pc:spChg>
        <pc:spChg chg="add mod">
          <ac:chgData name="秀樹 辻本" userId="e8b82ab2-0ca7-458e-81db-8287d961b856" providerId="ADAL" clId="{2D2F31DE-78DB-46D3-8356-102CF50AAB20}" dt="2021-12-27T02:24:08.311" v="3832" actId="571"/>
          <ac:spMkLst>
            <pc:docMk/>
            <pc:sldMk cId="3380828357" sldId="399"/>
            <ac:spMk id="106" creationId="{8F1646E3-9C77-442A-9368-A20B95A897F2}"/>
          </ac:spMkLst>
        </pc:spChg>
        <pc:spChg chg="mod">
          <ac:chgData name="秀樹 辻本" userId="e8b82ab2-0ca7-458e-81db-8287d961b856" providerId="ADAL" clId="{2D2F31DE-78DB-46D3-8356-102CF50AAB20}" dt="2021-12-27T02:20:52.911" v="3766" actId="14100"/>
          <ac:spMkLst>
            <pc:docMk/>
            <pc:sldMk cId="3380828357" sldId="399"/>
            <ac:spMk id="108" creationId="{00000000-0000-0000-0000-000000000000}"/>
          </ac:spMkLst>
        </pc:spChg>
        <pc:spChg chg="mod">
          <ac:chgData name="秀樹 辻本" userId="e8b82ab2-0ca7-458e-81db-8287d961b856" providerId="ADAL" clId="{2D2F31DE-78DB-46D3-8356-102CF50AAB20}" dt="2021-12-27T02:20:52.911" v="3766" actId="14100"/>
          <ac:spMkLst>
            <pc:docMk/>
            <pc:sldMk cId="3380828357" sldId="399"/>
            <ac:spMk id="109" creationId="{00000000-0000-0000-0000-000000000000}"/>
          </ac:spMkLst>
        </pc:spChg>
        <pc:spChg chg="mod">
          <ac:chgData name="秀樹 辻本" userId="e8b82ab2-0ca7-458e-81db-8287d961b856" providerId="ADAL" clId="{2D2F31DE-78DB-46D3-8356-102CF50AAB20}" dt="2021-12-27T02:22:20.410" v="3783" actId="1076"/>
          <ac:spMkLst>
            <pc:docMk/>
            <pc:sldMk cId="3380828357" sldId="399"/>
            <ac:spMk id="110" creationId="{00000000-0000-0000-0000-000000000000}"/>
          </ac:spMkLst>
        </pc:spChg>
        <pc:spChg chg="mod">
          <ac:chgData name="秀樹 辻本" userId="e8b82ab2-0ca7-458e-81db-8287d961b856" providerId="ADAL" clId="{2D2F31DE-78DB-46D3-8356-102CF50AAB20}" dt="2021-12-27T02:22:12.284" v="3780" actId="688"/>
          <ac:spMkLst>
            <pc:docMk/>
            <pc:sldMk cId="3380828357" sldId="399"/>
            <ac:spMk id="111" creationId="{00000000-0000-0000-0000-000000000000}"/>
          </ac:spMkLst>
        </pc:spChg>
        <pc:spChg chg="mod">
          <ac:chgData name="秀樹 辻本" userId="e8b82ab2-0ca7-458e-81db-8287d961b856" providerId="ADAL" clId="{2D2F31DE-78DB-46D3-8356-102CF50AAB20}" dt="2021-12-27T02:22:39.320" v="3787" actId="1076"/>
          <ac:spMkLst>
            <pc:docMk/>
            <pc:sldMk cId="3380828357" sldId="399"/>
            <ac:spMk id="112" creationId="{00000000-0000-0000-0000-000000000000}"/>
          </ac:spMkLst>
        </pc:spChg>
        <pc:spChg chg="del mod">
          <ac:chgData name="秀樹 辻本" userId="e8b82ab2-0ca7-458e-81db-8287d961b856" providerId="ADAL" clId="{2D2F31DE-78DB-46D3-8356-102CF50AAB20}" dt="2021-12-27T02:17:00.628" v="3710" actId="478"/>
          <ac:spMkLst>
            <pc:docMk/>
            <pc:sldMk cId="3380828357" sldId="399"/>
            <ac:spMk id="113" creationId="{00000000-0000-0000-0000-000000000000}"/>
          </ac:spMkLst>
        </pc:spChg>
        <pc:spChg chg="del">
          <ac:chgData name="秀樹 辻本" userId="e8b82ab2-0ca7-458e-81db-8287d961b856" providerId="ADAL" clId="{2D2F31DE-78DB-46D3-8356-102CF50AAB20}" dt="2021-12-27T02:23:58.027" v="3831" actId="478"/>
          <ac:spMkLst>
            <pc:docMk/>
            <pc:sldMk cId="3380828357" sldId="399"/>
            <ac:spMk id="114" creationId="{00000000-0000-0000-0000-000000000000}"/>
          </ac:spMkLst>
        </pc:spChg>
        <pc:spChg chg="del">
          <ac:chgData name="秀樹 辻本" userId="e8b82ab2-0ca7-458e-81db-8287d961b856" providerId="ADAL" clId="{2D2F31DE-78DB-46D3-8356-102CF50AAB20}" dt="2021-12-27T02:23:55.027" v="3830" actId="478"/>
          <ac:spMkLst>
            <pc:docMk/>
            <pc:sldMk cId="3380828357" sldId="399"/>
            <ac:spMk id="115" creationId="{00000000-0000-0000-0000-000000000000}"/>
          </ac:spMkLst>
        </pc:spChg>
        <pc:spChg chg="del">
          <ac:chgData name="秀樹 辻本" userId="e8b82ab2-0ca7-458e-81db-8287d961b856" providerId="ADAL" clId="{2D2F31DE-78DB-46D3-8356-102CF50AAB20}" dt="2021-12-27T02:23:58.027" v="3831" actId="478"/>
          <ac:spMkLst>
            <pc:docMk/>
            <pc:sldMk cId="3380828357" sldId="399"/>
            <ac:spMk id="116" creationId="{00000000-0000-0000-0000-000000000000}"/>
          </ac:spMkLst>
        </pc:spChg>
        <pc:spChg chg="mod">
          <ac:chgData name="秀樹 辻本" userId="e8b82ab2-0ca7-458e-81db-8287d961b856" providerId="ADAL" clId="{2D2F31DE-78DB-46D3-8356-102CF50AAB20}" dt="2021-12-27T02:19:47.240" v="3760" actId="1076"/>
          <ac:spMkLst>
            <pc:docMk/>
            <pc:sldMk cId="3380828357" sldId="399"/>
            <ac:spMk id="117" creationId="{00000000-0000-0000-0000-000000000000}"/>
          </ac:spMkLst>
        </pc:spChg>
        <pc:spChg chg="mod">
          <ac:chgData name="秀樹 辻本" userId="e8b82ab2-0ca7-458e-81db-8287d961b856" providerId="ADAL" clId="{2D2F31DE-78DB-46D3-8356-102CF50AAB20}" dt="2021-12-27T02:19:53.540" v="3762" actId="1076"/>
          <ac:spMkLst>
            <pc:docMk/>
            <pc:sldMk cId="3380828357" sldId="399"/>
            <ac:spMk id="118" creationId="{00000000-0000-0000-0000-000000000000}"/>
          </ac:spMkLst>
        </pc:spChg>
        <pc:spChg chg="del">
          <ac:chgData name="秀樹 辻本" userId="e8b82ab2-0ca7-458e-81db-8287d961b856" providerId="ADAL" clId="{2D2F31DE-78DB-46D3-8356-102CF50AAB20}" dt="2021-12-27T02:23:58.027" v="3831" actId="478"/>
          <ac:spMkLst>
            <pc:docMk/>
            <pc:sldMk cId="3380828357" sldId="399"/>
            <ac:spMk id="119" creationId="{00000000-0000-0000-0000-000000000000}"/>
          </ac:spMkLst>
        </pc:spChg>
        <pc:spChg chg="add mod">
          <ac:chgData name="秀樹 辻本" userId="e8b82ab2-0ca7-458e-81db-8287d961b856" providerId="ADAL" clId="{2D2F31DE-78DB-46D3-8356-102CF50AAB20}" dt="2021-12-27T02:24:08.311" v="3832" actId="571"/>
          <ac:spMkLst>
            <pc:docMk/>
            <pc:sldMk cId="3380828357" sldId="399"/>
            <ac:spMk id="120" creationId="{75B3D92E-25CC-4AD0-9352-5E9DE790476F}"/>
          </ac:spMkLst>
        </pc:spChg>
        <pc:spChg chg="add mod">
          <ac:chgData name="秀樹 辻本" userId="e8b82ab2-0ca7-458e-81db-8287d961b856" providerId="ADAL" clId="{2D2F31DE-78DB-46D3-8356-102CF50AAB20}" dt="2021-12-27T02:24:08.311" v="3832" actId="571"/>
          <ac:spMkLst>
            <pc:docMk/>
            <pc:sldMk cId="3380828357" sldId="399"/>
            <ac:spMk id="121" creationId="{154505A4-504C-4F58-844A-2302FB8FFB1A}"/>
          </ac:spMkLst>
        </pc:spChg>
        <pc:spChg chg="add mod">
          <ac:chgData name="秀樹 辻本" userId="e8b82ab2-0ca7-458e-81db-8287d961b856" providerId="ADAL" clId="{2D2F31DE-78DB-46D3-8356-102CF50AAB20}" dt="2021-12-27T02:24:08.311" v="3832" actId="571"/>
          <ac:spMkLst>
            <pc:docMk/>
            <pc:sldMk cId="3380828357" sldId="399"/>
            <ac:spMk id="122" creationId="{6BC6C530-D7AA-4B4F-9750-EA4BCEF57AD8}"/>
          </ac:spMkLst>
        </pc:spChg>
        <pc:spChg chg="add mod">
          <ac:chgData name="秀樹 辻本" userId="e8b82ab2-0ca7-458e-81db-8287d961b856" providerId="ADAL" clId="{2D2F31DE-78DB-46D3-8356-102CF50AAB20}" dt="2021-12-27T02:24:08.311" v="3832" actId="571"/>
          <ac:spMkLst>
            <pc:docMk/>
            <pc:sldMk cId="3380828357" sldId="399"/>
            <ac:spMk id="123" creationId="{9D15C278-10B1-49EE-9BDE-574C85E01398}"/>
          </ac:spMkLst>
        </pc:spChg>
        <pc:spChg chg="add mod">
          <ac:chgData name="秀樹 辻本" userId="e8b82ab2-0ca7-458e-81db-8287d961b856" providerId="ADAL" clId="{2D2F31DE-78DB-46D3-8356-102CF50AAB20}" dt="2021-12-27T02:25:05.667" v="3851" actId="20577"/>
          <ac:spMkLst>
            <pc:docMk/>
            <pc:sldMk cId="3380828357" sldId="399"/>
            <ac:spMk id="125" creationId="{D7C0FC34-0710-45D5-936E-982B76D06740}"/>
          </ac:spMkLst>
        </pc:spChg>
        <pc:spChg chg="add del mod">
          <ac:chgData name="秀樹 辻本" userId="e8b82ab2-0ca7-458e-81db-8287d961b856" providerId="ADAL" clId="{2D2F31DE-78DB-46D3-8356-102CF50AAB20}" dt="2021-12-27T02:26:15.688" v="3855" actId="478"/>
          <ac:spMkLst>
            <pc:docMk/>
            <pc:sldMk cId="3380828357" sldId="399"/>
            <ac:spMk id="127" creationId="{0CAE7F83-ECE5-4DCB-8830-AF863A619F78}"/>
          </ac:spMkLst>
        </pc:spChg>
        <pc:cxnChg chg="del">
          <ac:chgData name="秀樹 辻本" userId="e8b82ab2-0ca7-458e-81db-8287d961b856" providerId="ADAL" clId="{2D2F31DE-78DB-46D3-8356-102CF50AAB20}" dt="2021-12-27T02:16:57.653" v="3709" actId="478"/>
          <ac:cxnSpMkLst>
            <pc:docMk/>
            <pc:sldMk cId="3380828357" sldId="399"/>
            <ac:cxnSpMk id="30" creationId="{00000000-0000-0000-0000-000000000000}"/>
          </ac:cxnSpMkLst>
        </pc:cxnChg>
        <pc:cxnChg chg="add mod">
          <ac:chgData name="秀樹 辻本" userId="e8b82ab2-0ca7-458e-81db-8287d961b856" providerId="ADAL" clId="{2D2F31DE-78DB-46D3-8356-102CF50AAB20}" dt="2021-12-27T02:22:59.510" v="3790" actId="1582"/>
          <ac:cxnSpMkLst>
            <pc:docMk/>
            <pc:sldMk cId="3380828357" sldId="399"/>
            <ac:cxnSpMk id="63" creationId="{36239368-BFBC-4840-BC7B-4D23049F3A7D}"/>
          </ac:cxnSpMkLst>
        </pc:cxnChg>
        <pc:cxnChg chg="del">
          <ac:chgData name="秀樹 辻本" userId="e8b82ab2-0ca7-458e-81db-8287d961b856" providerId="ADAL" clId="{2D2F31DE-78DB-46D3-8356-102CF50AAB20}" dt="2021-12-27T02:23:58.027" v="3831" actId="478"/>
          <ac:cxnSpMkLst>
            <pc:docMk/>
            <pc:sldMk cId="3380828357" sldId="399"/>
            <ac:cxnSpMk id="67" creationId="{00000000-0000-0000-0000-000000000000}"/>
          </ac:cxnSpMkLst>
        </pc:cxnChg>
        <pc:cxnChg chg="del">
          <ac:chgData name="秀樹 辻本" userId="e8b82ab2-0ca7-458e-81db-8287d961b856" providerId="ADAL" clId="{2D2F31DE-78DB-46D3-8356-102CF50AAB20}" dt="2021-12-27T02:23:58.027" v="3831" actId="478"/>
          <ac:cxnSpMkLst>
            <pc:docMk/>
            <pc:sldMk cId="3380828357" sldId="399"/>
            <ac:cxnSpMk id="69" creationId="{00000000-0000-0000-0000-000000000000}"/>
          </ac:cxnSpMkLst>
        </pc:cxnChg>
        <pc:cxnChg chg="add mod">
          <ac:chgData name="秀樹 辻本" userId="e8b82ab2-0ca7-458e-81db-8287d961b856" providerId="ADAL" clId="{2D2F31DE-78DB-46D3-8356-102CF50AAB20}" dt="2021-12-27T02:24:08.311" v="3832" actId="571"/>
          <ac:cxnSpMkLst>
            <pc:docMk/>
            <pc:sldMk cId="3380828357" sldId="399"/>
            <ac:cxnSpMk id="71" creationId="{731001AC-883A-4BCF-92D2-DE4A91259390}"/>
          </ac:cxnSpMkLst>
        </pc:cxnChg>
        <pc:cxnChg chg="add mod">
          <ac:chgData name="秀樹 辻本" userId="e8b82ab2-0ca7-458e-81db-8287d961b856" providerId="ADAL" clId="{2D2F31DE-78DB-46D3-8356-102CF50AAB20}" dt="2021-12-27T02:24:08.311" v="3832" actId="571"/>
          <ac:cxnSpMkLst>
            <pc:docMk/>
            <pc:sldMk cId="3380828357" sldId="399"/>
            <ac:cxnSpMk id="72" creationId="{EE39D185-18E5-4BBF-8E15-30D9002265EB}"/>
          </ac:cxnSpMkLst>
        </pc:cxnChg>
        <pc:cxnChg chg="mod">
          <ac:chgData name="秀樹 辻本" userId="e8b82ab2-0ca7-458e-81db-8287d961b856" providerId="ADAL" clId="{2D2F31DE-78DB-46D3-8356-102CF50AAB20}" dt="2021-12-27T02:18:39.500" v="3745" actId="14100"/>
          <ac:cxnSpMkLst>
            <pc:docMk/>
            <pc:sldMk cId="3380828357" sldId="399"/>
            <ac:cxnSpMk id="95" creationId="{00000000-0000-0000-0000-000000000000}"/>
          </ac:cxnSpMkLst>
        </pc:cxnChg>
        <pc:cxnChg chg="mod">
          <ac:chgData name="秀樹 辻本" userId="e8b82ab2-0ca7-458e-81db-8287d961b856" providerId="ADAL" clId="{2D2F31DE-78DB-46D3-8356-102CF50AAB20}" dt="2021-12-27T02:18:41.800" v="3746" actId="14100"/>
          <ac:cxnSpMkLst>
            <pc:docMk/>
            <pc:sldMk cId="3380828357" sldId="399"/>
            <ac:cxnSpMk id="96" creationId="{00000000-0000-0000-0000-000000000000}"/>
          </ac:cxnSpMkLst>
        </pc:cxnChg>
        <pc:cxnChg chg="mod ord">
          <ac:chgData name="秀樹 辻本" userId="e8b82ab2-0ca7-458e-81db-8287d961b856" providerId="ADAL" clId="{2D2F31DE-78DB-46D3-8356-102CF50AAB20}" dt="2021-12-27T02:22:59.510" v="3790" actId="1582"/>
          <ac:cxnSpMkLst>
            <pc:docMk/>
            <pc:sldMk cId="3380828357" sldId="399"/>
            <ac:cxnSpMk id="107" creationId="{00000000-0000-0000-0000-000000000000}"/>
          </ac:cxnSpMkLst>
        </pc:cxnChg>
        <pc:cxnChg chg="add mod">
          <ac:chgData name="秀樹 辻本" userId="e8b82ab2-0ca7-458e-81db-8287d961b856" providerId="ADAL" clId="{2D2F31DE-78DB-46D3-8356-102CF50AAB20}" dt="2021-12-27T02:24:08.311" v="3832" actId="571"/>
          <ac:cxnSpMkLst>
            <pc:docMk/>
            <pc:sldMk cId="3380828357" sldId="399"/>
            <ac:cxnSpMk id="124" creationId="{7D6CEBC8-1658-4FAF-A740-B220A3140BFE}"/>
          </ac:cxnSpMkLst>
        </pc:cxnChg>
        <pc:cxnChg chg="add mod">
          <ac:chgData name="秀樹 辻本" userId="e8b82ab2-0ca7-458e-81db-8287d961b856" providerId="ADAL" clId="{2D2F31DE-78DB-46D3-8356-102CF50AAB20}" dt="2021-12-27T02:24:08.311" v="3832" actId="571"/>
          <ac:cxnSpMkLst>
            <pc:docMk/>
            <pc:sldMk cId="3380828357" sldId="399"/>
            <ac:cxnSpMk id="126" creationId="{3F01DE92-6E0A-49F4-B70D-49E3B6728AD0}"/>
          </ac:cxnSpMkLst>
        </pc:cxnChg>
      </pc:sldChg>
      <pc:sldChg chg="addSp delSp modSp add mod ord">
        <pc:chgData name="秀樹 辻本" userId="e8b82ab2-0ca7-458e-81db-8287d961b856" providerId="ADAL" clId="{2D2F31DE-78DB-46D3-8356-102CF50AAB20}" dt="2022-02-19T13:02:17.104" v="5501" actId="20577"/>
        <pc:sldMkLst>
          <pc:docMk/>
          <pc:sldMk cId="1133558850" sldId="400"/>
        </pc:sldMkLst>
        <pc:spChg chg="add del">
          <ac:chgData name="秀樹 辻本" userId="e8b82ab2-0ca7-458e-81db-8287d961b856" providerId="ADAL" clId="{2D2F31DE-78DB-46D3-8356-102CF50AAB20}" dt="2021-12-17T13:43:46.984" v="1753" actId="478"/>
          <ac:spMkLst>
            <pc:docMk/>
            <pc:sldMk cId="1133558850" sldId="400"/>
            <ac:spMk id="2" creationId="{72F6FCFA-F815-4093-9186-418E2EDB2DEC}"/>
          </ac:spMkLst>
        </pc:spChg>
        <pc:spChg chg="add del mod">
          <ac:chgData name="秀樹 辻本" userId="e8b82ab2-0ca7-458e-81db-8287d961b856" providerId="ADAL" clId="{2D2F31DE-78DB-46D3-8356-102CF50AAB20}" dt="2021-12-17T13:54:43.446" v="2136" actId="478"/>
          <ac:spMkLst>
            <pc:docMk/>
            <pc:sldMk cId="1133558850" sldId="400"/>
            <ac:spMk id="3" creationId="{F76AC8F1-C6F0-4464-8D00-A4AA109B5415}"/>
          </ac:spMkLst>
        </pc:spChg>
        <pc:spChg chg="add del mod">
          <ac:chgData name="秀樹 辻本" userId="e8b82ab2-0ca7-458e-81db-8287d961b856" providerId="ADAL" clId="{2D2F31DE-78DB-46D3-8356-102CF50AAB20}" dt="2021-12-17T13:55:45.773" v="2144" actId="478"/>
          <ac:spMkLst>
            <pc:docMk/>
            <pc:sldMk cId="1133558850" sldId="400"/>
            <ac:spMk id="4" creationId="{F4E65777-264C-4F0F-9D4E-195C7F8D622E}"/>
          </ac:spMkLst>
        </pc:spChg>
        <pc:spChg chg="add del mod">
          <ac:chgData name="秀樹 辻本" userId="e8b82ab2-0ca7-458e-81db-8287d961b856" providerId="ADAL" clId="{2D2F31DE-78DB-46D3-8356-102CF50AAB20}" dt="2021-12-17T13:21:52.248" v="142" actId="478"/>
          <ac:spMkLst>
            <pc:docMk/>
            <pc:sldMk cId="1133558850" sldId="400"/>
            <ac:spMk id="5" creationId="{EDABE0AB-F3F6-4CBF-A662-F25DB97EB1EF}"/>
          </ac:spMkLst>
        </pc:spChg>
        <pc:spChg chg="mod">
          <ac:chgData name="秀樹 辻本" userId="e8b82ab2-0ca7-458e-81db-8287d961b856" providerId="ADAL" clId="{2D2F31DE-78DB-46D3-8356-102CF50AAB20}" dt="2022-02-19T12:55:25.145" v="4814" actId="113"/>
          <ac:spMkLst>
            <pc:docMk/>
            <pc:sldMk cId="1133558850" sldId="400"/>
            <ac:spMk id="7" creationId="{00000000-0000-0000-0000-000000000000}"/>
          </ac:spMkLst>
        </pc:spChg>
        <pc:spChg chg="mod">
          <ac:chgData name="秀樹 辻本" userId="e8b82ab2-0ca7-458e-81db-8287d961b856" providerId="ADAL" clId="{2D2F31DE-78DB-46D3-8356-102CF50AAB20}" dt="2021-12-17T14:23:54.423" v="3333" actId="20577"/>
          <ac:spMkLst>
            <pc:docMk/>
            <pc:sldMk cId="1133558850" sldId="400"/>
            <ac:spMk id="8" creationId="{00000000-0000-0000-0000-000000000000}"/>
          </ac:spMkLst>
        </pc:spChg>
        <pc:spChg chg="add mod">
          <ac:chgData name="秀樹 辻本" userId="e8b82ab2-0ca7-458e-81db-8287d961b856" providerId="ADAL" clId="{2D2F31DE-78DB-46D3-8356-102CF50AAB20}" dt="2022-02-19T13:02:17.104" v="5501" actId="20577"/>
          <ac:spMkLst>
            <pc:docMk/>
            <pc:sldMk cId="1133558850" sldId="400"/>
            <ac:spMk id="9" creationId="{AC7E75A3-787A-431E-9AD0-3FF64480073E}"/>
          </ac:spMkLst>
        </pc:spChg>
        <pc:spChg chg="add del mod">
          <ac:chgData name="秀樹 辻本" userId="e8b82ab2-0ca7-458e-81db-8287d961b856" providerId="ADAL" clId="{2D2F31DE-78DB-46D3-8356-102CF50AAB20}" dt="2021-12-17T13:54:43.446" v="2136" actId="478"/>
          <ac:spMkLst>
            <pc:docMk/>
            <pc:sldMk cId="1133558850" sldId="400"/>
            <ac:spMk id="10" creationId="{F563F4CE-4624-437A-972F-13A3ABBF0337}"/>
          </ac:spMkLst>
        </pc:spChg>
        <pc:spChg chg="add del mod">
          <ac:chgData name="秀樹 辻本" userId="e8b82ab2-0ca7-458e-81db-8287d961b856" providerId="ADAL" clId="{2D2F31DE-78DB-46D3-8356-102CF50AAB20}" dt="2021-12-17T13:45:17.764" v="1765"/>
          <ac:spMkLst>
            <pc:docMk/>
            <pc:sldMk cId="1133558850" sldId="400"/>
            <ac:spMk id="11" creationId="{FC3925B0-8C85-4083-8062-2E86D5081A53}"/>
          </ac:spMkLst>
        </pc:spChg>
        <pc:spChg chg="add del mod">
          <ac:chgData name="秀樹 辻本" userId="e8b82ab2-0ca7-458e-81db-8287d961b856" providerId="ADAL" clId="{2D2F31DE-78DB-46D3-8356-102CF50AAB20}" dt="2021-12-17T13:47:13.919" v="1774"/>
          <ac:spMkLst>
            <pc:docMk/>
            <pc:sldMk cId="1133558850" sldId="400"/>
            <ac:spMk id="13" creationId="{FE71475C-8426-42D9-92D7-20E9849FB71A}"/>
          </ac:spMkLst>
        </pc:spChg>
        <pc:spChg chg="add del mod">
          <ac:chgData name="秀樹 辻本" userId="e8b82ab2-0ca7-458e-81db-8287d961b856" providerId="ADAL" clId="{2D2F31DE-78DB-46D3-8356-102CF50AAB20}" dt="2021-12-17T13:47:13.919" v="1774"/>
          <ac:spMkLst>
            <pc:docMk/>
            <pc:sldMk cId="1133558850" sldId="400"/>
            <ac:spMk id="14" creationId="{49DA2055-1755-44DE-B149-4DABDAA7C1C7}"/>
          </ac:spMkLst>
        </pc:spChg>
        <pc:spChg chg="del mod">
          <ac:chgData name="秀樹 辻本" userId="e8b82ab2-0ca7-458e-81db-8287d961b856" providerId="ADAL" clId="{2D2F31DE-78DB-46D3-8356-102CF50AAB20}" dt="2021-12-17T13:53:49.688" v="2130" actId="478"/>
          <ac:spMkLst>
            <pc:docMk/>
            <pc:sldMk cId="1133558850" sldId="400"/>
            <ac:spMk id="15" creationId="{C967654F-013F-44B6-A44E-A9E92FE390AB}"/>
          </ac:spMkLst>
        </pc:spChg>
        <pc:spChg chg="add del mod">
          <ac:chgData name="秀樹 辻本" userId="e8b82ab2-0ca7-458e-81db-8287d961b856" providerId="ADAL" clId="{2D2F31DE-78DB-46D3-8356-102CF50AAB20}" dt="2021-12-17T13:54:43.446" v="2136" actId="478"/>
          <ac:spMkLst>
            <pc:docMk/>
            <pc:sldMk cId="1133558850" sldId="400"/>
            <ac:spMk id="16" creationId="{5985B971-1293-4DD7-A8B3-318AA8DF6A56}"/>
          </ac:spMkLst>
        </pc:spChg>
        <pc:spChg chg="add del mod">
          <ac:chgData name="秀樹 辻本" userId="e8b82ab2-0ca7-458e-81db-8287d961b856" providerId="ADAL" clId="{2D2F31DE-78DB-46D3-8356-102CF50AAB20}" dt="2021-12-17T13:54:43.446" v="2136" actId="478"/>
          <ac:spMkLst>
            <pc:docMk/>
            <pc:sldMk cId="1133558850" sldId="400"/>
            <ac:spMk id="17" creationId="{0BA1E9EC-10EA-43DC-AD6E-2735C83AA65F}"/>
          </ac:spMkLst>
        </pc:spChg>
        <pc:spChg chg="add del mod">
          <ac:chgData name="秀樹 辻本" userId="e8b82ab2-0ca7-458e-81db-8287d961b856" providerId="ADAL" clId="{2D2F31DE-78DB-46D3-8356-102CF50AAB20}" dt="2021-12-17T13:56:04.862" v="2153" actId="478"/>
          <ac:spMkLst>
            <pc:docMk/>
            <pc:sldMk cId="1133558850" sldId="400"/>
            <ac:spMk id="18" creationId="{A9D443E9-6075-4869-B186-97FA6D7790C7}"/>
          </ac:spMkLst>
        </pc:spChg>
        <pc:spChg chg="add del mod">
          <ac:chgData name="秀樹 辻本" userId="e8b82ab2-0ca7-458e-81db-8287d961b856" providerId="ADAL" clId="{2D2F31DE-78DB-46D3-8356-102CF50AAB20}" dt="2021-12-17T13:55:51.381" v="2147" actId="478"/>
          <ac:spMkLst>
            <pc:docMk/>
            <pc:sldMk cId="1133558850" sldId="400"/>
            <ac:spMk id="19" creationId="{C5A9363C-2C11-4AA0-903C-640E34C0E6FB}"/>
          </ac:spMkLst>
        </pc:spChg>
        <pc:spChg chg="add del mod">
          <ac:chgData name="秀樹 辻本" userId="e8b82ab2-0ca7-458e-81db-8287d961b856" providerId="ADAL" clId="{2D2F31DE-78DB-46D3-8356-102CF50AAB20}" dt="2021-12-17T14:01:23.317" v="2238" actId="478"/>
          <ac:spMkLst>
            <pc:docMk/>
            <pc:sldMk cId="1133558850" sldId="400"/>
            <ac:spMk id="22" creationId="{C6E0E387-47E6-449A-84AF-C6A27A435CF4}"/>
          </ac:spMkLst>
        </pc:spChg>
        <pc:spChg chg="add mod">
          <ac:chgData name="秀樹 辻本" userId="e8b82ab2-0ca7-458e-81db-8287d961b856" providerId="ADAL" clId="{2D2F31DE-78DB-46D3-8356-102CF50AAB20}" dt="2022-02-19T13:00:43.742" v="5353" actId="1036"/>
          <ac:spMkLst>
            <pc:docMk/>
            <pc:sldMk cId="1133558850" sldId="400"/>
            <ac:spMk id="23" creationId="{0BA4F4F2-CA34-4BCA-8A02-028120BD2AD6}"/>
          </ac:spMkLst>
        </pc:spChg>
        <pc:spChg chg="add del">
          <ac:chgData name="秀樹 辻本" userId="e8b82ab2-0ca7-458e-81db-8287d961b856" providerId="ADAL" clId="{2D2F31DE-78DB-46D3-8356-102CF50AAB20}" dt="2021-12-17T14:03:02.947" v="2323" actId="11529"/>
          <ac:spMkLst>
            <pc:docMk/>
            <pc:sldMk cId="1133558850" sldId="400"/>
            <ac:spMk id="28" creationId="{4CBB7246-783D-46CB-A6D3-95F96DD46EBF}"/>
          </ac:spMkLst>
        </pc:spChg>
        <pc:spChg chg="add mod">
          <ac:chgData name="秀樹 辻本" userId="e8b82ab2-0ca7-458e-81db-8287d961b856" providerId="ADAL" clId="{2D2F31DE-78DB-46D3-8356-102CF50AAB20}" dt="2022-02-19T13:00:43.742" v="5353" actId="1036"/>
          <ac:spMkLst>
            <pc:docMk/>
            <pc:sldMk cId="1133558850" sldId="400"/>
            <ac:spMk id="31" creationId="{1A81FFF9-D141-4A68-953C-AC51EAD932D5}"/>
          </ac:spMkLst>
        </pc:spChg>
        <pc:spChg chg="add mod">
          <ac:chgData name="秀樹 辻本" userId="e8b82ab2-0ca7-458e-81db-8287d961b856" providerId="ADAL" clId="{2D2F31DE-78DB-46D3-8356-102CF50AAB20}" dt="2022-02-19T13:00:43.742" v="5353" actId="1036"/>
          <ac:spMkLst>
            <pc:docMk/>
            <pc:sldMk cId="1133558850" sldId="400"/>
            <ac:spMk id="32" creationId="{CBC7AA5A-0C73-43D2-89AE-7FCA8B8D40B5}"/>
          </ac:spMkLst>
        </pc:spChg>
        <pc:spChg chg="add del mod">
          <ac:chgData name="秀樹 辻本" userId="e8b82ab2-0ca7-458e-81db-8287d961b856" providerId="ADAL" clId="{2D2F31DE-78DB-46D3-8356-102CF50AAB20}" dt="2021-12-17T14:07:39.119" v="2495" actId="478"/>
          <ac:spMkLst>
            <pc:docMk/>
            <pc:sldMk cId="1133558850" sldId="400"/>
            <ac:spMk id="33" creationId="{6831A2A0-2B41-43F1-B873-0C80849B92E4}"/>
          </ac:spMkLst>
        </pc:spChg>
        <pc:spChg chg="add del">
          <ac:chgData name="秀樹 辻本" userId="e8b82ab2-0ca7-458e-81db-8287d961b856" providerId="ADAL" clId="{2D2F31DE-78DB-46D3-8356-102CF50AAB20}" dt="2021-12-17T14:07:07.523" v="2488" actId="11529"/>
          <ac:spMkLst>
            <pc:docMk/>
            <pc:sldMk cId="1133558850" sldId="400"/>
            <ac:spMk id="34" creationId="{63910A3D-EFD1-44ED-AB80-14A9593CB1EC}"/>
          </ac:spMkLst>
        </pc:spChg>
        <pc:spChg chg="add mod">
          <ac:chgData name="秀樹 辻本" userId="e8b82ab2-0ca7-458e-81db-8287d961b856" providerId="ADAL" clId="{2D2F31DE-78DB-46D3-8356-102CF50AAB20}" dt="2022-02-19T13:00:43.742" v="5353" actId="1036"/>
          <ac:spMkLst>
            <pc:docMk/>
            <pc:sldMk cId="1133558850" sldId="400"/>
            <ac:spMk id="35" creationId="{45F7176B-9989-49FA-9B0F-088D7C9F29BD}"/>
          </ac:spMkLst>
        </pc:spChg>
        <pc:spChg chg="add mod">
          <ac:chgData name="秀樹 辻本" userId="e8b82ab2-0ca7-458e-81db-8287d961b856" providerId="ADAL" clId="{2D2F31DE-78DB-46D3-8356-102CF50AAB20}" dt="2022-02-19T13:00:43.742" v="5353" actId="1036"/>
          <ac:spMkLst>
            <pc:docMk/>
            <pc:sldMk cId="1133558850" sldId="400"/>
            <ac:spMk id="36" creationId="{97693DF2-708E-43E4-BEFD-13285A3FFD93}"/>
          </ac:spMkLst>
        </pc:spChg>
        <pc:graphicFrameChg chg="add del mod modGraphic">
          <ac:chgData name="秀樹 辻本" userId="e8b82ab2-0ca7-458e-81db-8287d961b856" providerId="ADAL" clId="{2D2F31DE-78DB-46D3-8356-102CF50AAB20}" dt="2021-12-17T13:53:30.702" v="2126" actId="478"/>
          <ac:graphicFrameMkLst>
            <pc:docMk/>
            <pc:sldMk cId="1133558850" sldId="400"/>
            <ac:graphicFrameMk id="6" creationId="{2FEB310E-1753-4B1D-A3BB-A10C2075C25E}"/>
          </ac:graphicFrameMkLst>
        </pc:graphicFrameChg>
        <pc:graphicFrameChg chg="del mod modGraphic">
          <ac:chgData name="秀樹 辻本" userId="e8b82ab2-0ca7-458e-81db-8287d961b856" providerId="ADAL" clId="{2D2F31DE-78DB-46D3-8356-102CF50AAB20}" dt="2021-12-17T13:53:30.702" v="2126" actId="478"/>
          <ac:graphicFrameMkLst>
            <pc:docMk/>
            <pc:sldMk cId="1133558850" sldId="400"/>
            <ac:graphicFrameMk id="12" creationId="{00000000-0000-0000-0000-000000000000}"/>
          </ac:graphicFrameMkLst>
        </pc:graphicFrameChg>
        <pc:graphicFrameChg chg="add mod modGraphic">
          <ac:chgData name="秀樹 辻本" userId="e8b82ab2-0ca7-458e-81db-8287d961b856" providerId="ADAL" clId="{2D2F31DE-78DB-46D3-8356-102CF50AAB20}" dt="2022-02-19T13:00:43.742" v="5353" actId="1036"/>
          <ac:graphicFrameMkLst>
            <pc:docMk/>
            <pc:sldMk cId="1133558850" sldId="400"/>
            <ac:graphicFrameMk id="20" creationId="{3EB9471D-9114-40AE-829E-8F6A29F4123E}"/>
          </ac:graphicFrameMkLst>
        </pc:graphicFrameChg>
        <pc:graphicFrameChg chg="add mod modGraphic">
          <ac:chgData name="秀樹 辻本" userId="e8b82ab2-0ca7-458e-81db-8287d961b856" providerId="ADAL" clId="{2D2F31DE-78DB-46D3-8356-102CF50AAB20}" dt="2022-02-19T13:00:43.742" v="5353" actId="1036"/>
          <ac:graphicFrameMkLst>
            <pc:docMk/>
            <pc:sldMk cId="1133558850" sldId="400"/>
            <ac:graphicFrameMk id="21" creationId="{FE0C1918-0501-40B5-9900-1400C9923908}"/>
          </ac:graphicFrameMkLst>
        </pc:graphicFrameChg>
        <pc:cxnChg chg="add del mod">
          <ac:chgData name="秀樹 辻本" userId="e8b82ab2-0ca7-458e-81db-8287d961b856" providerId="ADAL" clId="{2D2F31DE-78DB-46D3-8356-102CF50AAB20}" dt="2021-12-17T14:02:46.680" v="2318" actId="478"/>
          <ac:cxnSpMkLst>
            <pc:docMk/>
            <pc:sldMk cId="1133558850" sldId="400"/>
            <ac:cxnSpMk id="25" creationId="{C4ED272D-A13C-4EE6-A25B-BBBFDCFC613A}"/>
          </ac:cxnSpMkLst>
        </pc:cxnChg>
        <pc:cxnChg chg="add del">
          <ac:chgData name="秀樹 辻本" userId="e8b82ab2-0ca7-458e-81db-8287d961b856" providerId="ADAL" clId="{2D2F31DE-78DB-46D3-8356-102CF50AAB20}" dt="2021-12-17T14:02:56.152" v="2321" actId="11529"/>
          <ac:cxnSpMkLst>
            <pc:docMk/>
            <pc:sldMk cId="1133558850" sldId="400"/>
            <ac:cxnSpMk id="27" creationId="{361345F5-7A69-48F1-97F9-0C8EA575BA54}"/>
          </ac:cxnSpMkLst>
        </pc:cxnChg>
        <pc:cxnChg chg="add mod">
          <ac:chgData name="秀樹 辻本" userId="e8b82ab2-0ca7-458e-81db-8287d961b856" providerId="ADAL" clId="{2D2F31DE-78DB-46D3-8356-102CF50AAB20}" dt="2022-02-19T13:00:43.742" v="5353" actId="1036"/>
          <ac:cxnSpMkLst>
            <pc:docMk/>
            <pc:sldMk cId="1133558850" sldId="400"/>
            <ac:cxnSpMk id="30" creationId="{2C872C35-73C8-49E1-AB4A-0D57ED9832BD}"/>
          </ac:cxnSpMkLst>
        </pc:cxnChg>
      </pc:sldChg>
      <pc:sldChg chg="addSp delSp modSp add mod">
        <pc:chgData name="秀樹 辻本" userId="e8b82ab2-0ca7-458e-81db-8287d961b856" providerId="ADAL" clId="{2D2F31DE-78DB-46D3-8356-102CF50AAB20}" dt="2022-02-19T13:07:17.532" v="5992" actId="1076"/>
        <pc:sldMkLst>
          <pc:docMk/>
          <pc:sldMk cId="1613660288" sldId="401"/>
        </pc:sldMkLst>
        <pc:spChg chg="add mod">
          <ac:chgData name="秀樹 辻本" userId="e8b82ab2-0ca7-458e-81db-8287d961b856" providerId="ADAL" clId="{2D2F31DE-78DB-46D3-8356-102CF50AAB20}" dt="2022-02-19T13:07:17.532" v="5992" actId="1076"/>
          <ac:spMkLst>
            <pc:docMk/>
            <pc:sldMk cId="1613660288" sldId="401"/>
            <ac:spMk id="2" creationId="{32266062-202E-4C2A-923A-95EE1C2F4C2E}"/>
          </ac:spMkLst>
        </pc:spChg>
        <pc:spChg chg="del">
          <ac:chgData name="秀樹 辻本" userId="e8b82ab2-0ca7-458e-81db-8287d961b856" providerId="ADAL" clId="{2D2F31DE-78DB-46D3-8356-102CF50AAB20}" dt="2021-12-17T13:50:10.737" v="1983" actId="478"/>
          <ac:spMkLst>
            <pc:docMk/>
            <pc:sldMk cId="1613660288" sldId="401"/>
            <ac:spMk id="3" creationId="{F76AC8F1-C6F0-4464-8D00-A4AA109B5415}"/>
          </ac:spMkLst>
        </pc:spChg>
        <pc:spChg chg="add del mod">
          <ac:chgData name="秀樹 辻本" userId="e8b82ab2-0ca7-458e-81db-8287d961b856" providerId="ADAL" clId="{2D2F31DE-78DB-46D3-8356-102CF50AAB20}" dt="2022-02-19T13:06:29.213" v="5978" actId="478"/>
          <ac:spMkLst>
            <pc:docMk/>
            <pc:sldMk cId="1613660288" sldId="401"/>
            <ac:spMk id="4" creationId="{4513FD76-7C21-440E-AA38-10472D3142F8}"/>
          </ac:spMkLst>
        </pc:spChg>
        <pc:spChg chg="del">
          <ac:chgData name="秀樹 辻本" userId="e8b82ab2-0ca7-458e-81db-8287d961b856" providerId="ADAL" clId="{2D2F31DE-78DB-46D3-8356-102CF50AAB20}" dt="2022-02-19T13:06:27.391" v="5977" actId="478"/>
          <ac:spMkLst>
            <pc:docMk/>
            <pc:sldMk cId="1613660288" sldId="401"/>
            <ac:spMk id="7" creationId="{00000000-0000-0000-0000-000000000000}"/>
          </ac:spMkLst>
        </pc:spChg>
        <pc:spChg chg="del mod">
          <ac:chgData name="秀樹 辻本" userId="e8b82ab2-0ca7-458e-81db-8287d961b856" providerId="ADAL" clId="{2D2F31DE-78DB-46D3-8356-102CF50AAB20}" dt="2022-02-19T13:06:27.391" v="5977" actId="478"/>
          <ac:spMkLst>
            <pc:docMk/>
            <pc:sldMk cId="1613660288" sldId="401"/>
            <ac:spMk id="8" creationId="{00000000-0000-0000-0000-000000000000}"/>
          </ac:spMkLst>
        </pc:spChg>
        <pc:spChg chg="del">
          <ac:chgData name="秀樹 辻本" userId="e8b82ab2-0ca7-458e-81db-8287d961b856" providerId="ADAL" clId="{2D2F31DE-78DB-46D3-8356-102CF50AAB20}" dt="2021-12-17T14:08:36.932" v="2614" actId="478"/>
          <ac:spMkLst>
            <pc:docMk/>
            <pc:sldMk cId="1613660288" sldId="401"/>
            <ac:spMk id="9" creationId="{AC7E75A3-787A-431E-9AD0-3FF64480073E}"/>
          </ac:spMkLst>
        </pc:spChg>
        <pc:spChg chg="del">
          <ac:chgData name="秀樹 辻本" userId="e8b82ab2-0ca7-458e-81db-8287d961b856" providerId="ADAL" clId="{2D2F31DE-78DB-46D3-8356-102CF50AAB20}" dt="2021-12-17T13:50:10.737" v="1983" actId="478"/>
          <ac:spMkLst>
            <pc:docMk/>
            <pc:sldMk cId="1613660288" sldId="401"/>
            <ac:spMk id="10" creationId="{F563F4CE-4624-437A-972F-13A3ABBF0337}"/>
          </ac:spMkLst>
        </pc:spChg>
        <pc:spChg chg="add mod">
          <ac:chgData name="秀樹 辻本" userId="e8b82ab2-0ca7-458e-81db-8287d961b856" providerId="ADAL" clId="{2D2F31DE-78DB-46D3-8356-102CF50AAB20}" dt="2022-02-19T13:07:17.532" v="5992" actId="1076"/>
          <ac:spMkLst>
            <pc:docMk/>
            <pc:sldMk cId="1613660288" sldId="401"/>
            <ac:spMk id="14" creationId="{E56C9368-E9CB-4941-A36B-DFB4352AE944}"/>
          </ac:spMkLst>
        </pc:spChg>
        <pc:spChg chg="del">
          <ac:chgData name="秀樹 辻本" userId="e8b82ab2-0ca7-458e-81db-8287d961b856" providerId="ADAL" clId="{2D2F31DE-78DB-46D3-8356-102CF50AAB20}" dt="2021-12-17T13:50:10.737" v="1983" actId="478"/>
          <ac:spMkLst>
            <pc:docMk/>
            <pc:sldMk cId="1613660288" sldId="401"/>
            <ac:spMk id="15" creationId="{C967654F-013F-44B6-A44E-A9E92FE390AB}"/>
          </ac:spMkLst>
        </pc:spChg>
        <pc:spChg chg="del">
          <ac:chgData name="秀樹 辻本" userId="e8b82ab2-0ca7-458e-81db-8287d961b856" providerId="ADAL" clId="{2D2F31DE-78DB-46D3-8356-102CF50AAB20}" dt="2021-12-17T13:50:10.737" v="1983" actId="478"/>
          <ac:spMkLst>
            <pc:docMk/>
            <pc:sldMk cId="1613660288" sldId="401"/>
            <ac:spMk id="16" creationId="{5985B971-1293-4DD7-A8B3-318AA8DF6A56}"/>
          </ac:spMkLst>
        </pc:spChg>
        <pc:spChg chg="del">
          <ac:chgData name="秀樹 辻本" userId="e8b82ab2-0ca7-458e-81db-8287d961b856" providerId="ADAL" clId="{2D2F31DE-78DB-46D3-8356-102CF50AAB20}" dt="2021-12-17T13:50:10.737" v="1983" actId="478"/>
          <ac:spMkLst>
            <pc:docMk/>
            <pc:sldMk cId="1613660288" sldId="401"/>
            <ac:spMk id="17" creationId="{0BA1E9EC-10EA-43DC-AD6E-2735C83AA65F}"/>
          </ac:spMkLst>
        </pc:spChg>
        <pc:graphicFrameChg chg="mod modGraphic">
          <ac:chgData name="秀樹 辻本" userId="e8b82ab2-0ca7-458e-81db-8287d961b856" providerId="ADAL" clId="{2D2F31DE-78DB-46D3-8356-102CF50AAB20}" dt="2022-02-19T13:07:17.532" v="5992" actId="1076"/>
          <ac:graphicFrameMkLst>
            <pc:docMk/>
            <pc:sldMk cId="1613660288" sldId="401"/>
            <ac:graphicFrameMk id="6" creationId="{2FEB310E-1753-4B1D-A3BB-A10C2075C25E}"/>
          </ac:graphicFrameMkLst>
        </pc:graphicFrameChg>
        <pc:graphicFrameChg chg="mod modGraphic">
          <ac:chgData name="秀樹 辻本" userId="e8b82ab2-0ca7-458e-81db-8287d961b856" providerId="ADAL" clId="{2D2F31DE-78DB-46D3-8356-102CF50AAB20}" dt="2022-02-19T13:07:17.532" v="5992" actId="1076"/>
          <ac:graphicFrameMkLst>
            <pc:docMk/>
            <pc:sldMk cId="1613660288" sldId="401"/>
            <ac:graphicFrameMk id="12" creationId="{00000000-0000-0000-0000-000000000000}"/>
          </ac:graphicFrameMkLst>
        </pc:graphicFrameChg>
        <pc:graphicFrameChg chg="add mod modGraphic">
          <ac:chgData name="秀樹 辻本" userId="e8b82ab2-0ca7-458e-81db-8287d961b856" providerId="ADAL" clId="{2D2F31DE-78DB-46D3-8356-102CF50AAB20}" dt="2022-02-19T13:07:17.532" v="5992" actId="1076"/>
          <ac:graphicFrameMkLst>
            <pc:docMk/>
            <pc:sldMk cId="1613660288" sldId="401"/>
            <ac:graphicFrameMk id="13" creationId="{514DE2F6-04D1-4F65-88F5-B80BDFBFA9F6}"/>
          </ac:graphicFrameMkLst>
        </pc:graphicFrameChg>
        <pc:cxnChg chg="add mod">
          <ac:chgData name="秀樹 辻本" userId="e8b82ab2-0ca7-458e-81db-8287d961b856" providerId="ADAL" clId="{2D2F31DE-78DB-46D3-8356-102CF50AAB20}" dt="2022-02-19T13:07:17.532" v="5992" actId="1076"/>
          <ac:cxnSpMkLst>
            <pc:docMk/>
            <pc:sldMk cId="1613660288" sldId="401"/>
            <ac:cxnSpMk id="18" creationId="{ADA66E5F-8235-4A94-B051-A6FFD89F6C49}"/>
          </ac:cxnSpMkLst>
        </pc:cxnChg>
        <pc:cxnChg chg="add mod">
          <ac:chgData name="秀樹 辻本" userId="e8b82ab2-0ca7-458e-81db-8287d961b856" providerId="ADAL" clId="{2D2F31DE-78DB-46D3-8356-102CF50AAB20}" dt="2021-12-17T14:08:58.315" v="2619" actId="571"/>
          <ac:cxnSpMkLst>
            <pc:docMk/>
            <pc:sldMk cId="1613660288" sldId="401"/>
            <ac:cxnSpMk id="19" creationId="{790FD0B0-00AF-4870-A26E-F8AD64EAC95F}"/>
          </ac:cxnSpMkLst>
        </pc:cxnChg>
        <pc:cxnChg chg="add mod">
          <ac:chgData name="秀樹 辻本" userId="e8b82ab2-0ca7-458e-81db-8287d961b856" providerId="ADAL" clId="{2D2F31DE-78DB-46D3-8356-102CF50AAB20}" dt="2022-02-19T13:07:17.532" v="5992" actId="1076"/>
          <ac:cxnSpMkLst>
            <pc:docMk/>
            <pc:sldMk cId="1613660288" sldId="401"/>
            <ac:cxnSpMk id="20" creationId="{862BD787-6E42-4B5E-AE06-F3604D2DBF1A}"/>
          </ac:cxnSpMkLst>
        </pc:cxnChg>
      </pc:sldChg>
      <pc:sldChg chg="addSp delSp modSp add mod">
        <pc:chgData name="秀樹 辻本" userId="e8b82ab2-0ca7-458e-81db-8287d961b856" providerId="ADAL" clId="{2D2F31DE-78DB-46D3-8356-102CF50AAB20}" dt="2022-02-19T13:05:57.402" v="5961" actId="20577"/>
        <pc:sldMkLst>
          <pc:docMk/>
          <pc:sldMk cId="3883418739" sldId="402"/>
        </pc:sldMkLst>
        <pc:spChg chg="mod">
          <ac:chgData name="秀樹 辻本" userId="e8b82ab2-0ca7-458e-81db-8287d961b856" providerId="ADAL" clId="{2D2F31DE-78DB-46D3-8356-102CF50AAB20}" dt="2022-02-19T12:55:28.369" v="4815" actId="113"/>
          <ac:spMkLst>
            <pc:docMk/>
            <pc:sldMk cId="3883418739" sldId="402"/>
            <ac:spMk id="7" creationId="{00000000-0000-0000-0000-000000000000}"/>
          </ac:spMkLst>
        </pc:spChg>
        <pc:spChg chg="mod">
          <ac:chgData name="秀樹 辻本" userId="e8b82ab2-0ca7-458e-81db-8287d961b856" providerId="ADAL" clId="{2D2F31DE-78DB-46D3-8356-102CF50AAB20}" dt="2021-12-17T14:25:59.544" v="3428" actId="20577"/>
          <ac:spMkLst>
            <pc:docMk/>
            <pc:sldMk cId="3883418739" sldId="402"/>
            <ac:spMk id="8" creationId="{00000000-0000-0000-0000-000000000000}"/>
          </ac:spMkLst>
        </pc:spChg>
        <pc:spChg chg="mod">
          <ac:chgData name="秀樹 辻本" userId="e8b82ab2-0ca7-458e-81db-8287d961b856" providerId="ADAL" clId="{2D2F31DE-78DB-46D3-8356-102CF50AAB20}" dt="2022-02-19T13:05:57.402" v="5961" actId="20577"/>
          <ac:spMkLst>
            <pc:docMk/>
            <pc:sldMk cId="3883418739" sldId="402"/>
            <ac:spMk id="9" creationId="{AC7E75A3-787A-431E-9AD0-3FF64480073E}"/>
          </ac:spMkLst>
        </pc:spChg>
        <pc:spChg chg="mod">
          <ac:chgData name="秀樹 辻本" userId="e8b82ab2-0ca7-458e-81db-8287d961b856" providerId="ADAL" clId="{2D2F31DE-78DB-46D3-8356-102CF50AAB20}" dt="2021-12-17T14:20:43.579" v="3322" actId="1076"/>
          <ac:spMkLst>
            <pc:docMk/>
            <pc:sldMk cId="3883418739" sldId="402"/>
            <ac:spMk id="23" creationId="{0BA4F4F2-CA34-4BCA-8A02-028120BD2AD6}"/>
          </ac:spMkLst>
        </pc:spChg>
        <pc:spChg chg="mod">
          <ac:chgData name="秀樹 辻本" userId="e8b82ab2-0ca7-458e-81db-8287d961b856" providerId="ADAL" clId="{2D2F31DE-78DB-46D3-8356-102CF50AAB20}" dt="2021-12-17T14:20:43.579" v="3322" actId="1076"/>
          <ac:spMkLst>
            <pc:docMk/>
            <pc:sldMk cId="3883418739" sldId="402"/>
            <ac:spMk id="31" creationId="{1A81FFF9-D141-4A68-953C-AC51EAD932D5}"/>
          </ac:spMkLst>
        </pc:spChg>
        <pc:spChg chg="mod">
          <ac:chgData name="秀樹 辻本" userId="e8b82ab2-0ca7-458e-81db-8287d961b856" providerId="ADAL" clId="{2D2F31DE-78DB-46D3-8356-102CF50AAB20}" dt="2021-12-17T14:20:43.579" v="3322" actId="1076"/>
          <ac:spMkLst>
            <pc:docMk/>
            <pc:sldMk cId="3883418739" sldId="402"/>
            <ac:spMk id="32" creationId="{CBC7AA5A-0C73-43D2-89AE-7FCA8B8D40B5}"/>
          </ac:spMkLst>
        </pc:spChg>
        <pc:spChg chg="mod">
          <ac:chgData name="秀樹 辻本" userId="e8b82ab2-0ca7-458e-81db-8287d961b856" providerId="ADAL" clId="{2D2F31DE-78DB-46D3-8356-102CF50AAB20}" dt="2021-12-17T14:20:50.249" v="3323" actId="14100"/>
          <ac:spMkLst>
            <pc:docMk/>
            <pc:sldMk cId="3883418739" sldId="402"/>
            <ac:spMk id="35" creationId="{45F7176B-9989-49FA-9B0F-088D7C9F29BD}"/>
          </ac:spMkLst>
        </pc:spChg>
        <pc:spChg chg="mod">
          <ac:chgData name="秀樹 辻本" userId="e8b82ab2-0ca7-458e-81db-8287d961b856" providerId="ADAL" clId="{2D2F31DE-78DB-46D3-8356-102CF50AAB20}" dt="2021-12-17T14:31:58.321" v="3583" actId="1076"/>
          <ac:spMkLst>
            <pc:docMk/>
            <pc:sldMk cId="3883418739" sldId="402"/>
            <ac:spMk id="36" creationId="{97693DF2-708E-43E4-BEFD-13285A3FFD93}"/>
          </ac:spMkLst>
        </pc:spChg>
        <pc:graphicFrameChg chg="add mod modGraphic">
          <ac:chgData name="秀樹 辻本" userId="e8b82ab2-0ca7-458e-81db-8287d961b856" providerId="ADAL" clId="{2D2F31DE-78DB-46D3-8356-102CF50AAB20}" dt="2021-12-17T14:21:21.766" v="3325" actId="207"/>
          <ac:graphicFrameMkLst>
            <pc:docMk/>
            <pc:sldMk cId="3883418739" sldId="402"/>
            <ac:graphicFrameMk id="13" creationId="{B77D7A79-24B8-44D6-AF0B-49D2A103138B}"/>
          </ac:graphicFrameMkLst>
        </pc:graphicFrameChg>
        <pc:graphicFrameChg chg="add del mod">
          <ac:chgData name="秀樹 辻本" userId="e8b82ab2-0ca7-458e-81db-8287d961b856" providerId="ADAL" clId="{2D2F31DE-78DB-46D3-8356-102CF50AAB20}" dt="2021-12-17T14:20:52.340" v="3324" actId="478"/>
          <ac:graphicFrameMkLst>
            <pc:docMk/>
            <pc:sldMk cId="3883418739" sldId="402"/>
            <ac:graphicFrameMk id="14" creationId="{E80E2393-8ABB-429A-9345-E5DA817ACC3D}"/>
          </ac:graphicFrameMkLst>
        </pc:graphicFrameChg>
        <pc:graphicFrameChg chg="mod modGraphic">
          <ac:chgData name="秀樹 辻本" userId="e8b82ab2-0ca7-458e-81db-8287d961b856" providerId="ADAL" clId="{2D2F31DE-78DB-46D3-8356-102CF50AAB20}" dt="2021-12-17T14:31:26.028" v="3580" actId="207"/>
          <ac:graphicFrameMkLst>
            <pc:docMk/>
            <pc:sldMk cId="3883418739" sldId="402"/>
            <ac:graphicFrameMk id="20" creationId="{3EB9471D-9114-40AE-829E-8F6A29F4123E}"/>
          </ac:graphicFrameMkLst>
        </pc:graphicFrameChg>
        <pc:graphicFrameChg chg="mod modGraphic">
          <ac:chgData name="秀樹 辻本" userId="e8b82ab2-0ca7-458e-81db-8287d961b856" providerId="ADAL" clId="{2D2F31DE-78DB-46D3-8356-102CF50AAB20}" dt="2021-12-17T14:31:45.208" v="3582" actId="207"/>
          <ac:graphicFrameMkLst>
            <pc:docMk/>
            <pc:sldMk cId="3883418739" sldId="402"/>
            <ac:graphicFrameMk id="21" creationId="{FE0C1918-0501-40B5-9900-1400C9923908}"/>
          </ac:graphicFrameMkLst>
        </pc:graphicFrameChg>
        <pc:cxnChg chg="mod">
          <ac:chgData name="秀樹 辻本" userId="e8b82ab2-0ca7-458e-81db-8287d961b856" providerId="ADAL" clId="{2D2F31DE-78DB-46D3-8356-102CF50AAB20}" dt="2021-12-17T14:20:43.579" v="3322" actId="1076"/>
          <ac:cxnSpMkLst>
            <pc:docMk/>
            <pc:sldMk cId="3883418739" sldId="402"/>
            <ac:cxnSpMk id="30" creationId="{2C872C35-73C8-49E1-AB4A-0D57ED9832BD}"/>
          </ac:cxnSpMkLst>
        </pc:cxnChg>
      </pc:sldChg>
      <pc:sldChg chg="add del">
        <pc:chgData name="秀樹 辻本" userId="e8b82ab2-0ca7-458e-81db-8287d961b856" providerId="ADAL" clId="{2D2F31DE-78DB-46D3-8356-102CF50AAB20}" dt="2021-12-17T14:22:11.476" v="3326" actId="47"/>
        <pc:sldMkLst>
          <pc:docMk/>
          <pc:sldMk cId="3547250291" sldId="403"/>
        </pc:sldMkLst>
      </pc:sldChg>
      <pc:sldChg chg="addSp delSp modSp add mod">
        <pc:chgData name="秀樹 辻本" userId="e8b82ab2-0ca7-458e-81db-8287d961b856" providerId="ADAL" clId="{2D2F31DE-78DB-46D3-8356-102CF50AAB20}" dt="2022-02-19T13:07:22.270" v="5993" actId="1076"/>
        <pc:sldMkLst>
          <pc:docMk/>
          <pc:sldMk cId="4190742974" sldId="403"/>
        </pc:sldMkLst>
        <pc:spChg chg="mod">
          <ac:chgData name="秀樹 辻本" userId="e8b82ab2-0ca7-458e-81db-8287d961b856" providerId="ADAL" clId="{2D2F31DE-78DB-46D3-8356-102CF50AAB20}" dt="2022-02-19T13:07:22.270" v="5993" actId="1076"/>
          <ac:spMkLst>
            <pc:docMk/>
            <pc:sldMk cId="4190742974" sldId="403"/>
            <ac:spMk id="2" creationId="{32266062-202E-4C2A-923A-95EE1C2F4C2E}"/>
          </ac:spMkLst>
        </pc:spChg>
        <pc:spChg chg="add del mod">
          <ac:chgData name="秀樹 辻本" userId="e8b82ab2-0ca7-458e-81db-8287d961b856" providerId="ADAL" clId="{2D2F31DE-78DB-46D3-8356-102CF50AAB20}" dt="2022-02-19T13:06:39.177" v="5980" actId="478"/>
          <ac:spMkLst>
            <pc:docMk/>
            <pc:sldMk cId="4190742974" sldId="403"/>
            <ac:spMk id="4" creationId="{5D3D034E-9CF3-47D9-A75F-585580C71057}"/>
          </ac:spMkLst>
        </pc:spChg>
        <pc:spChg chg="del mod">
          <ac:chgData name="秀樹 辻本" userId="e8b82ab2-0ca7-458e-81db-8287d961b856" providerId="ADAL" clId="{2D2F31DE-78DB-46D3-8356-102CF50AAB20}" dt="2022-02-19T13:06:36.934" v="5979" actId="478"/>
          <ac:spMkLst>
            <pc:docMk/>
            <pc:sldMk cId="4190742974" sldId="403"/>
            <ac:spMk id="7" creationId="{00000000-0000-0000-0000-000000000000}"/>
          </ac:spMkLst>
        </pc:spChg>
        <pc:spChg chg="del">
          <ac:chgData name="秀樹 辻本" userId="e8b82ab2-0ca7-458e-81db-8287d961b856" providerId="ADAL" clId="{2D2F31DE-78DB-46D3-8356-102CF50AAB20}" dt="2021-12-17T14:26:12.845" v="3429" actId="478"/>
          <ac:spMkLst>
            <pc:docMk/>
            <pc:sldMk cId="4190742974" sldId="403"/>
            <ac:spMk id="8" creationId="{00000000-0000-0000-0000-000000000000}"/>
          </ac:spMkLst>
        </pc:spChg>
        <pc:spChg chg="add del mod">
          <ac:chgData name="秀樹 辻本" userId="e8b82ab2-0ca7-458e-81db-8287d961b856" providerId="ADAL" clId="{2D2F31DE-78DB-46D3-8356-102CF50AAB20}" dt="2022-02-19T13:06:39.177" v="5980" actId="478"/>
          <ac:spMkLst>
            <pc:docMk/>
            <pc:sldMk cId="4190742974" sldId="403"/>
            <ac:spMk id="11" creationId="{7251D345-A196-4B3C-909E-43577D8D7208}"/>
          </ac:spMkLst>
        </pc:spChg>
        <pc:spChg chg="mod">
          <ac:chgData name="秀樹 辻本" userId="e8b82ab2-0ca7-458e-81db-8287d961b856" providerId="ADAL" clId="{2D2F31DE-78DB-46D3-8356-102CF50AAB20}" dt="2022-02-19T13:07:22.270" v="5993" actId="1076"/>
          <ac:spMkLst>
            <pc:docMk/>
            <pc:sldMk cId="4190742974" sldId="403"/>
            <ac:spMk id="14" creationId="{E56C9368-E9CB-4941-A36B-DFB4352AE944}"/>
          </ac:spMkLst>
        </pc:spChg>
        <pc:graphicFrameChg chg="mod modGraphic">
          <ac:chgData name="秀樹 辻本" userId="e8b82ab2-0ca7-458e-81db-8287d961b856" providerId="ADAL" clId="{2D2F31DE-78DB-46D3-8356-102CF50AAB20}" dt="2022-02-19T13:07:22.270" v="5993" actId="1076"/>
          <ac:graphicFrameMkLst>
            <pc:docMk/>
            <pc:sldMk cId="4190742974" sldId="403"/>
            <ac:graphicFrameMk id="6" creationId="{2FEB310E-1753-4B1D-A3BB-A10C2075C25E}"/>
          </ac:graphicFrameMkLst>
        </pc:graphicFrameChg>
        <pc:graphicFrameChg chg="mod">
          <ac:chgData name="秀樹 辻本" userId="e8b82ab2-0ca7-458e-81db-8287d961b856" providerId="ADAL" clId="{2D2F31DE-78DB-46D3-8356-102CF50AAB20}" dt="2022-02-19T13:07:22.270" v="5993" actId="1076"/>
          <ac:graphicFrameMkLst>
            <pc:docMk/>
            <pc:sldMk cId="4190742974" sldId="403"/>
            <ac:graphicFrameMk id="12" creationId="{00000000-0000-0000-0000-000000000000}"/>
          </ac:graphicFrameMkLst>
        </pc:graphicFrameChg>
        <pc:graphicFrameChg chg="mod modGraphic">
          <ac:chgData name="秀樹 辻本" userId="e8b82ab2-0ca7-458e-81db-8287d961b856" providerId="ADAL" clId="{2D2F31DE-78DB-46D3-8356-102CF50AAB20}" dt="2022-02-19T13:07:22.270" v="5993" actId="1076"/>
          <ac:graphicFrameMkLst>
            <pc:docMk/>
            <pc:sldMk cId="4190742974" sldId="403"/>
            <ac:graphicFrameMk id="13" creationId="{514DE2F6-04D1-4F65-88F5-B80BDFBFA9F6}"/>
          </ac:graphicFrameMkLst>
        </pc:graphicFrameChg>
        <pc:cxnChg chg="mod">
          <ac:chgData name="秀樹 辻本" userId="e8b82ab2-0ca7-458e-81db-8287d961b856" providerId="ADAL" clId="{2D2F31DE-78DB-46D3-8356-102CF50AAB20}" dt="2022-02-19T13:07:22.270" v="5993" actId="1076"/>
          <ac:cxnSpMkLst>
            <pc:docMk/>
            <pc:sldMk cId="4190742974" sldId="403"/>
            <ac:cxnSpMk id="18" creationId="{ADA66E5F-8235-4A94-B051-A6FFD89F6C49}"/>
          </ac:cxnSpMkLst>
        </pc:cxnChg>
        <pc:cxnChg chg="mod">
          <ac:chgData name="秀樹 辻本" userId="e8b82ab2-0ca7-458e-81db-8287d961b856" providerId="ADAL" clId="{2D2F31DE-78DB-46D3-8356-102CF50AAB20}" dt="2022-02-19T13:07:22.270" v="5993" actId="1076"/>
          <ac:cxnSpMkLst>
            <pc:docMk/>
            <pc:sldMk cId="4190742974" sldId="403"/>
            <ac:cxnSpMk id="20" creationId="{862BD787-6E42-4B5E-AE06-F3604D2DBF1A}"/>
          </ac:cxnSpMkLst>
        </pc:cxnChg>
      </pc:sldChg>
      <pc:sldChg chg="addSp delSp modSp add mod">
        <pc:chgData name="秀樹 辻本" userId="e8b82ab2-0ca7-458e-81db-8287d961b856" providerId="ADAL" clId="{2D2F31DE-78DB-46D3-8356-102CF50AAB20}" dt="2021-12-27T03:12:18.604" v="4242" actId="20577"/>
        <pc:sldMkLst>
          <pc:docMk/>
          <pc:sldMk cId="612992110" sldId="404"/>
        </pc:sldMkLst>
        <pc:spChg chg="del">
          <ac:chgData name="秀樹 辻本" userId="e8b82ab2-0ca7-458e-81db-8287d961b856" providerId="ADAL" clId="{2D2F31DE-78DB-46D3-8356-102CF50AAB20}" dt="2021-12-27T02:58:05.160" v="3910" actId="478"/>
          <ac:spMkLst>
            <pc:docMk/>
            <pc:sldMk cId="612992110" sldId="404"/>
            <ac:spMk id="2" creationId="{DBABF7B2-C984-450E-9184-3E6DCAC9C6CD}"/>
          </ac:spMkLst>
        </pc:spChg>
        <pc:spChg chg="add del">
          <ac:chgData name="秀樹 辻本" userId="e8b82ab2-0ca7-458e-81db-8287d961b856" providerId="ADAL" clId="{2D2F31DE-78DB-46D3-8356-102CF50AAB20}" dt="2021-12-27T02:58:27.153" v="3917" actId="11529"/>
          <ac:spMkLst>
            <pc:docMk/>
            <pc:sldMk cId="612992110" sldId="404"/>
            <ac:spMk id="3" creationId="{638C7326-B6F3-4BA3-9316-593D592E8B04}"/>
          </ac:spMkLst>
        </pc:spChg>
        <pc:spChg chg="add mod">
          <ac:chgData name="秀樹 辻本" userId="e8b82ab2-0ca7-458e-81db-8287d961b856" providerId="ADAL" clId="{2D2F31DE-78DB-46D3-8356-102CF50AAB20}" dt="2021-12-27T03:02:14.415" v="4052" actId="208"/>
          <ac:spMkLst>
            <pc:docMk/>
            <pc:sldMk cId="612992110" sldId="404"/>
            <ac:spMk id="4" creationId="{1BF0116B-BF72-43FE-998A-CE0EEDEC57FE}"/>
          </ac:spMkLst>
        </pc:spChg>
        <pc:spChg chg="add mod">
          <ac:chgData name="秀樹 辻本" userId="e8b82ab2-0ca7-458e-81db-8287d961b856" providerId="ADAL" clId="{2D2F31DE-78DB-46D3-8356-102CF50AAB20}" dt="2021-12-27T03:02:30.545" v="4057" actId="1076"/>
          <ac:spMkLst>
            <pc:docMk/>
            <pc:sldMk cId="612992110" sldId="404"/>
            <ac:spMk id="11" creationId="{4675CCDB-B6FA-4E78-BD02-816470D78179}"/>
          </ac:spMkLst>
        </pc:spChg>
        <pc:spChg chg="add mod">
          <ac:chgData name="秀樹 辻本" userId="e8b82ab2-0ca7-458e-81db-8287d961b856" providerId="ADAL" clId="{2D2F31DE-78DB-46D3-8356-102CF50AAB20}" dt="2021-12-27T03:10:01.873" v="4233" actId="207"/>
          <ac:spMkLst>
            <pc:docMk/>
            <pc:sldMk cId="612992110" sldId="404"/>
            <ac:spMk id="14" creationId="{0E115644-05FD-44FA-BD1F-3FE6D4E628DE}"/>
          </ac:spMkLst>
        </pc:spChg>
        <pc:spChg chg="del">
          <ac:chgData name="秀樹 辻本" userId="e8b82ab2-0ca7-458e-81db-8287d961b856" providerId="ADAL" clId="{2D2F31DE-78DB-46D3-8356-102CF50AAB20}" dt="2021-12-27T02:58:15.916" v="3913" actId="478"/>
          <ac:spMkLst>
            <pc:docMk/>
            <pc:sldMk cId="612992110" sldId="404"/>
            <ac:spMk id="23" creationId="{3E3FC903-02C1-49F4-8B01-814EA5311B0B}"/>
          </ac:spMkLst>
        </pc:spChg>
        <pc:spChg chg="del">
          <ac:chgData name="秀樹 辻本" userId="e8b82ab2-0ca7-458e-81db-8287d961b856" providerId="ADAL" clId="{2D2F31DE-78DB-46D3-8356-102CF50AAB20}" dt="2021-12-27T02:58:05.160" v="3910" actId="478"/>
          <ac:spMkLst>
            <pc:docMk/>
            <pc:sldMk cId="612992110" sldId="404"/>
            <ac:spMk id="31" creationId="{C273FFE2-7515-47D5-9A9E-7B8E9DB498B6}"/>
          </ac:spMkLst>
        </pc:spChg>
        <pc:spChg chg="del">
          <ac:chgData name="秀樹 辻本" userId="e8b82ab2-0ca7-458e-81db-8287d961b856" providerId="ADAL" clId="{2D2F31DE-78DB-46D3-8356-102CF50AAB20}" dt="2021-12-27T02:58:05.160" v="3910" actId="478"/>
          <ac:spMkLst>
            <pc:docMk/>
            <pc:sldMk cId="612992110" sldId="404"/>
            <ac:spMk id="32" creationId="{3A3E063E-149E-4F0F-9F6B-E2BB7577B6CE}"/>
          </ac:spMkLst>
        </pc:spChg>
        <pc:spChg chg="del">
          <ac:chgData name="秀樹 辻本" userId="e8b82ab2-0ca7-458e-81db-8287d961b856" providerId="ADAL" clId="{2D2F31DE-78DB-46D3-8356-102CF50AAB20}" dt="2021-12-27T02:58:05.160" v="3910" actId="478"/>
          <ac:spMkLst>
            <pc:docMk/>
            <pc:sldMk cId="612992110" sldId="404"/>
            <ac:spMk id="33" creationId="{AEA98E42-1D9E-4ABC-B24F-C6A9BCF7D6C1}"/>
          </ac:spMkLst>
        </pc:spChg>
        <pc:spChg chg="del">
          <ac:chgData name="秀樹 辻本" userId="e8b82ab2-0ca7-458e-81db-8287d961b856" providerId="ADAL" clId="{2D2F31DE-78DB-46D3-8356-102CF50AAB20}" dt="2021-12-27T02:58:05.160" v="3910" actId="478"/>
          <ac:spMkLst>
            <pc:docMk/>
            <pc:sldMk cId="612992110" sldId="404"/>
            <ac:spMk id="34" creationId="{DC30B67D-510B-406D-8D68-F4529E805E57}"/>
          </ac:spMkLst>
        </pc:spChg>
        <pc:spChg chg="del">
          <ac:chgData name="秀樹 辻本" userId="e8b82ab2-0ca7-458e-81db-8287d961b856" providerId="ADAL" clId="{2D2F31DE-78DB-46D3-8356-102CF50AAB20}" dt="2021-12-27T02:58:05.160" v="3910" actId="478"/>
          <ac:spMkLst>
            <pc:docMk/>
            <pc:sldMk cId="612992110" sldId="404"/>
            <ac:spMk id="35" creationId="{031EF987-5095-4F8D-A6E1-C2DDC9048FE9}"/>
          </ac:spMkLst>
        </pc:spChg>
        <pc:spChg chg="del">
          <ac:chgData name="秀樹 辻本" userId="e8b82ab2-0ca7-458e-81db-8287d961b856" providerId="ADAL" clId="{2D2F31DE-78DB-46D3-8356-102CF50AAB20}" dt="2021-12-27T02:58:05.160" v="3910" actId="478"/>
          <ac:spMkLst>
            <pc:docMk/>
            <pc:sldMk cId="612992110" sldId="404"/>
            <ac:spMk id="36" creationId="{C600A1B2-BDD9-47D2-A1AD-C7CB9D53CC8B}"/>
          </ac:spMkLst>
        </pc:spChg>
        <pc:spChg chg="del">
          <ac:chgData name="秀樹 辻本" userId="e8b82ab2-0ca7-458e-81db-8287d961b856" providerId="ADAL" clId="{2D2F31DE-78DB-46D3-8356-102CF50AAB20}" dt="2021-12-27T02:58:05.160" v="3910" actId="478"/>
          <ac:spMkLst>
            <pc:docMk/>
            <pc:sldMk cId="612992110" sldId="404"/>
            <ac:spMk id="37" creationId="{853E4437-5DF9-46E1-AFF7-F661EC682368}"/>
          </ac:spMkLst>
        </pc:spChg>
        <pc:spChg chg="del">
          <ac:chgData name="秀樹 辻本" userId="e8b82ab2-0ca7-458e-81db-8287d961b856" providerId="ADAL" clId="{2D2F31DE-78DB-46D3-8356-102CF50AAB20}" dt="2021-12-27T02:58:05.160" v="3910" actId="478"/>
          <ac:spMkLst>
            <pc:docMk/>
            <pc:sldMk cId="612992110" sldId="404"/>
            <ac:spMk id="38" creationId="{8DF50DA4-350B-469B-BC10-0B0ED637753A}"/>
          </ac:spMkLst>
        </pc:spChg>
        <pc:spChg chg="del">
          <ac:chgData name="秀樹 辻本" userId="e8b82ab2-0ca7-458e-81db-8287d961b856" providerId="ADAL" clId="{2D2F31DE-78DB-46D3-8356-102CF50AAB20}" dt="2021-12-27T02:58:05.160" v="3910" actId="478"/>
          <ac:spMkLst>
            <pc:docMk/>
            <pc:sldMk cId="612992110" sldId="404"/>
            <ac:spMk id="39" creationId="{ABABC7AE-CD36-476D-BDF5-D738F7D66971}"/>
          </ac:spMkLst>
        </pc:spChg>
        <pc:spChg chg="del">
          <ac:chgData name="秀樹 辻本" userId="e8b82ab2-0ca7-458e-81db-8287d961b856" providerId="ADAL" clId="{2D2F31DE-78DB-46D3-8356-102CF50AAB20}" dt="2021-12-27T02:58:05.160" v="3910" actId="478"/>
          <ac:spMkLst>
            <pc:docMk/>
            <pc:sldMk cId="612992110" sldId="404"/>
            <ac:spMk id="40" creationId="{1579C293-ED74-4AC7-903E-A062BD622833}"/>
          </ac:spMkLst>
        </pc:spChg>
        <pc:spChg chg="del">
          <ac:chgData name="秀樹 辻本" userId="e8b82ab2-0ca7-458e-81db-8287d961b856" providerId="ADAL" clId="{2D2F31DE-78DB-46D3-8356-102CF50AAB20}" dt="2021-12-27T02:58:05.160" v="3910" actId="478"/>
          <ac:spMkLst>
            <pc:docMk/>
            <pc:sldMk cId="612992110" sldId="404"/>
            <ac:spMk id="41" creationId="{9C911B11-A073-4D53-9DFF-5658DD02E261}"/>
          </ac:spMkLst>
        </pc:spChg>
        <pc:spChg chg="del">
          <ac:chgData name="秀樹 辻本" userId="e8b82ab2-0ca7-458e-81db-8287d961b856" providerId="ADAL" clId="{2D2F31DE-78DB-46D3-8356-102CF50AAB20}" dt="2021-12-27T02:58:05.160" v="3910" actId="478"/>
          <ac:spMkLst>
            <pc:docMk/>
            <pc:sldMk cId="612992110" sldId="404"/>
            <ac:spMk id="42" creationId="{90C4F247-2931-4739-9883-4EA83312FBC1}"/>
          </ac:spMkLst>
        </pc:spChg>
        <pc:spChg chg="del">
          <ac:chgData name="秀樹 辻本" userId="e8b82ab2-0ca7-458e-81db-8287d961b856" providerId="ADAL" clId="{2D2F31DE-78DB-46D3-8356-102CF50AAB20}" dt="2021-12-27T02:58:05.160" v="3910" actId="478"/>
          <ac:spMkLst>
            <pc:docMk/>
            <pc:sldMk cId="612992110" sldId="404"/>
            <ac:spMk id="43" creationId="{EB5C0ACA-EA1E-4551-89CD-DF8BB0A01268}"/>
          </ac:spMkLst>
        </pc:spChg>
        <pc:spChg chg="del">
          <ac:chgData name="秀樹 辻本" userId="e8b82ab2-0ca7-458e-81db-8287d961b856" providerId="ADAL" clId="{2D2F31DE-78DB-46D3-8356-102CF50AAB20}" dt="2021-12-27T02:58:05.160" v="3910" actId="478"/>
          <ac:spMkLst>
            <pc:docMk/>
            <pc:sldMk cId="612992110" sldId="404"/>
            <ac:spMk id="51" creationId="{EC416327-FF17-416B-A45E-C0F7EF6B814F}"/>
          </ac:spMkLst>
        </pc:spChg>
        <pc:spChg chg="del">
          <ac:chgData name="秀樹 辻本" userId="e8b82ab2-0ca7-458e-81db-8287d961b856" providerId="ADAL" clId="{2D2F31DE-78DB-46D3-8356-102CF50AAB20}" dt="2021-12-27T02:58:05.160" v="3910" actId="478"/>
          <ac:spMkLst>
            <pc:docMk/>
            <pc:sldMk cId="612992110" sldId="404"/>
            <ac:spMk id="52" creationId="{86565E52-98A7-4EA6-85F2-4409E2863F42}"/>
          </ac:spMkLst>
        </pc:spChg>
        <pc:spChg chg="del">
          <ac:chgData name="秀樹 辻本" userId="e8b82ab2-0ca7-458e-81db-8287d961b856" providerId="ADAL" clId="{2D2F31DE-78DB-46D3-8356-102CF50AAB20}" dt="2021-12-27T02:58:05.160" v="3910" actId="478"/>
          <ac:spMkLst>
            <pc:docMk/>
            <pc:sldMk cId="612992110" sldId="404"/>
            <ac:spMk id="53" creationId="{CBD525B6-DD4D-460C-AF35-6F5DCC8C8BC2}"/>
          </ac:spMkLst>
        </pc:spChg>
        <pc:spChg chg="del">
          <ac:chgData name="秀樹 辻本" userId="e8b82ab2-0ca7-458e-81db-8287d961b856" providerId="ADAL" clId="{2D2F31DE-78DB-46D3-8356-102CF50AAB20}" dt="2021-12-27T02:58:05.160" v="3910" actId="478"/>
          <ac:spMkLst>
            <pc:docMk/>
            <pc:sldMk cId="612992110" sldId="404"/>
            <ac:spMk id="54" creationId="{7CD1876F-A13E-4CB2-8E63-98C50EA2EAA7}"/>
          </ac:spMkLst>
        </pc:spChg>
        <pc:spChg chg="del">
          <ac:chgData name="秀樹 辻本" userId="e8b82ab2-0ca7-458e-81db-8287d961b856" providerId="ADAL" clId="{2D2F31DE-78DB-46D3-8356-102CF50AAB20}" dt="2021-12-27T02:58:05.160" v="3910" actId="478"/>
          <ac:spMkLst>
            <pc:docMk/>
            <pc:sldMk cId="612992110" sldId="404"/>
            <ac:spMk id="55" creationId="{FAFDC404-12BA-4DE7-AA82-5EA9693207A7}"/>
          </ac:spMkLst>
        </pc:spChg>
        <pc:spChg chg="del">
          <ac:chgData name="秀樹 辻本" userId="e8b82ab2-0ca7-458e-81db-8287d961b856" providerId="ADAL" clId="{2D2F31DE-78DB-46D3-8356-102CF50AAB20}" dt="2021-12-27T03:06:00.174" v="4135" actId="478"/>
          <ac:spMkLst>
            <pc:docMk/>
            <pc:sldMk cId="612992110" sldId="404"/>
            <ac:spMk id="60" creationId="{00000000-0000-0000-0000-000000000000}"/>
          </ac:spMkLst>
        </pc:spChg>
        <pc:spChg chg="del">
          <ac:chgData name="秀樹 辻本" userId="e8b82ab2-0ca7-458e-81db-8287d961b856" providerId="ADAL" clId="{2D2F31DE-78DB-46D3-8356-102CF50AAB20}" dt="2021-12-27T02:58:05.160" v="3910" actId="478"/>
          <ac:spMkLst>
            <pc:docMk/>
            <pc:sldMk cId="612992110" sldId="404"/>
            <ac:spMk id="62" creationId="{C300B960-E39D-4841-9CF9-8B6735A6A631}"/>
          </ac:spMkLst>
        </pc:spChg>
        <pc:spChg chg="del">
          <ac:chgData name="秀樹 辻本" userId="e8b82ab2-0ca7-458e-81db-8287d961b856" providerId="ADAL" clId="{2D2F31DE-78DB-46D3-8356-102CF50AAB20}" dt="2021-12-27T02:58:14.381" v="3912" actId="478"/>
          <ac:spMkLst>
            <pc:docMk/>
            <pc:sldMk cId="612992110" sldId="404"/>
            <ac:spMk id="73" creationId="{31C189A9-0AE8-4B36-9461-795E0F7821E0}"/>
          </ac:spMkLst>
        </pc:spChg>
        <pc:spChg chg="del">
          <ac:chgData name="秀樹 辻本" userId="e8b82ab2-0ca7-458e-81db-8287d961b856" providerId="ADAL" clId="{2D2F31DE-78DB-46D3-8356-102CF50AAB20}" dt="2021-12-27T02:58:14.381" v="3912" actId="478"/>
          <ac:spMkLst>
            <pc:docMk/>
            <pc:sldMk cId="612992110" sldId="404"/>
            <ac:spMk id="74" creationId="{534278A9-39A2-4564-8ED8-733B5F728044}"/>
          </ac:spMkLst>
        </pc:spChg>
        <pc:spChg chg="del">
          <ac:chgData name="秀樹 辻本" userId="e8b82ab2-0ca7-458e-81db-8287d961b856" providerId="ADAL" clId="{2D2F31DE-78DB-46D3-8356-102CF50AAB20}" dt="2021-12-27T02:58:11.932" v="3911" actId="478"/>
          <ac:spMkLst>
            <pc:docMk/>
            <pc:sldMk cId="612992110" sldId="404"/>
            <ac:spMk id="76" creationId="{00000000-0000-0000-0000-000000000000}"/>
          </ac:spMkLst>
        </pc:spChg>
        <pc:spChg chg="del">
          <ac:chgData name="秀樹 辻本" userId="e8b82ab2-0ca7-458e-81db-8287d961b856" providerId="ADAL" clId="{2D2F31DE-78DB-46D3-8356-102CF50AAB20}" dt="2021-12-27T02:58:14.381" v="3912" actId="478"/>
          <ac:spMkLst>
            <pc:docMk/>
            <pc:sldMk cId="612992110" sldId="404"/>
            <ac:spMk id="77" creationId="{5E460D04-4A72-4CDF-B57D-99AB052975D9}"/>
          </ac:spMkLst>
        </pc:spChg>
        <pc:spChg chg="del">
          <ac:chgData name="秀樹 辻本" userId="e8b82ab2-0ca7-458e-81db-8287d961b856" providerId="ADAL" clId="{2D2F31DE-78DB-46D3-8356-102CF50AAB20}" dt="2021-12-27T02:58:14.381" v="3912" actId="478"/>
          <ac:spMkLst>
            <pc:docMk/>
            <pc:sldMk cId="612992110" sldId="404"/>
            <ac:spMk id="78" creationId="{4C1E1C15-D67D-4F3A-8F2F-9960353CA63A}"/>
          </ac:spMkLst>
        </pc:spChg>
        <pc:spChg chg="del">
          <ac:chgData name="秀樹 辻本" userId="e8b82ab2-0ca7-458e-81db-8287d961b856" providerId="ADAL" clId="{2D2F31DE-78DB-46D3-8356-102CF50AAB20}" dt="2021-12-27T02:58:14.381" v="3912" actId="478"/>
          <ac:spMkLst>
            <pc:docMk/>
            <pc:sldMk cId="612992110" sldId="404"/>
            <ac:spMk id="79" creationId="{C3680D71-D86F-4A2B-A323-71CFD14AA795}"/>
          </ac:spMkLst>
        </pc:spChg>
        <pc:spChg chg="del">
          <ac:chgData name="秀樹 辻本" userId="e8b82ab2-0ca7-458e-81db-8287d961b856" providerId="ADAL" clId="{2D2F31DE-78DB-46D3-8356-102CF50AAB20}" dt="2021-12-27T02:58:14.381" v="3912" actId="478"/>
          <ac:spMkLst>
            <pc:docMk/>
            <pc:sldMk cId="612992110" sldId="404"/>
            <ac:spMk id="80" creationId="{CA68D1EE-DBBA-45BE-B492-CA56ECB6BBE6}"/>
          </ac:spMkLst>
        </pc:spChg>
        <pc:spChg chg="mod">
          <ac:chgData name="秀樹 辻本" userId="e8b82ab2-0ca7-458e-81db-8287d961b856" providerId="ADAL" clId="{2D2F31DE-78DB-46D3-8356-102CF50AAB20}" dt="2021-12-27T03:02:39.883" v="4061" actId="14100"/>
          <ac:spMkLst>
            <pc:docMk/>
            <pc:sldMk cId="612992110" sldId="404"/>
            <ac:spMk id="81" creationId="{76D79BEC-51D1-4E8E-9BFA-A358889BBD92}"/>
          </ac:spMkLst>
        </pc:spChg>
        <pc:spChg chg="del">
          <ac:chgData name="秀樹 辻本" userId="e8b82ab2-0ca7-458e-81db-8287d961b856" providerId="ADAL" clId="{2D2F31DE-78DB-46D3-8356-102CF50AAB20}" dt="2021-12-27T03:00:04.561" v="3926" actId="478"/>
          <ac:spMkLst>
            <pc:docMk/>
            <pc:sldMk cId="612992110" sldId="404"/>
            <ac:spMk id="82" creationId="{DB58851B-1FAF-46A4-BF00-4FABB8D5E430}"/>
          </ac:spMkLst>
        </pc:spChg>
        <pc:spChg chg="del">
          <ac:chgData name="秀樹 辻本" userId="e8b82ab2-0ca7-458e-81db-8287d961b856" providerId="ADAL" clId="{2D2F31DE-78DB-46D3-8356-102CF50AAB20}" dt="2021-12-27T02:58:14.381" v="3912" actId="478"/>
          <ac:spMkLst>
            <pc:docMk/>
            <pc:sldMk cId="612992110" sldId="404"/>
            <ac:spMk id="83" creationId="{26335FD6-0C9A-4B0C-83E8-E0ADEC30C3CC}"/>
          </ac:spMkLst>
        </pc:spChg>
        <pc:spChg chg="del">
          <ac:chgData name="秀樹 辻本" userId="e8b82ab2-0ca7-458e-81db-8287d961b856" providerId="ADAL" clId="{2D2F31DE-78DB-46D3-8356-102CF50AAB20}" dt="2021-12-27T02:58:14.381" v="3912" actId="478"/>
          <ac:spMkLst>
            <pc:docMk/>
            <pc:sldMk cId="612992110" sldId="404"/>
            <ac:spMk id="84" creationId="{5DBD0EB1-85C2-4D75-9178-ED71F2A6FB22}"/>
          </ac:spMkLst>
        </pc:spChg>
        <pc:spChg chg="del">
          <ac:chgData name="秀樹 辻本" userId="e8b82ab2-0ca7-458e-81db-8287d961b856" providerId="ADAL" clId="{2D2F31DE-78DB-46D3-8356-102CF50AAB20}" dt="2021-12-27T02:58:14.381" v="3912" actId="478"/>
          <ac:spMkLst>
            <pc:docMk/>
            <pc:sldMk cId="612992110" sldId="404"/>
            <ac:spMk id="85" creationId="{06E00A83-B981-4682-A877-A4414E50B7A7}"/>
          </ac:spMkLst>
        </pc:spChg>
        <pc:spChg chg="add mod">
          <ac:chgData name="秀樹 辻本" userId="e8b82ab2-0ca7-458e-81db-8287d961b856" providerId="ADAL" clId="{2D2F31DE-78DB-46D3-8356-102CF50AAB20}" dt="2021-12-27T03:02:39.883" v="4061" actId="14100"/>
          <ac:spMkLst>
            <pc:docMk/>
            <pc:sldMk cId="612992110" sldId="404"/>
            <ac:spMk id="86" creationId="{91319F17-8A0B-477A-969A-A56104184053}"/>
          </ac:spMkLst>
        </pc:spChg>
        <pc:spChg chg="del">
          <ac:chgData name="秀樹 辻本" userId="e8b82ab2-0ca7-458e-81db-8287d961b856" providerId="ADAL" clId="{2D2F31DE-78DB-46D3-8356-102CF50AAB20}" dt="2021-12-27T02:58:14.381" v="3912" actId="478"/>
          <ac:spMkLst>
            <pc:docMk/>
            <pc:sldMk cId="612992110" sldId="404"/>
            <ac:spMk id="87" creationId="{BF56FDAD-0BEE-4343-AF74-2457A2C8FF3E}"/>
          </ac:spMkLst>
        </pc:spChg>
        <pc:spChg chg="del">
          <ac:chgData name="秀樹 辻本" userId="e8b82ab2-0ca7-458e-81db-8287d961b856" providerId="ADAL" clId="{2D2F31DE-78DB-46D3-8356-102CF50AAB20}" dt="2021-12-27T02:58:14.381" v="3912" actId="478"/>
          <ac:spMkLst>
            <pc:docMk/>
            <pc:sldMk cId="612992110" sldId="404"/>
            <ac:spMk id="88" creationId="{B357C3A8-8E32-4D36-BB76-28E8AEAE8608}"/>
          </ac:spMkLst>
        </pc:spChg>
        <pc:spChg chg="add del mod">
          <ac:chgData name="秀樹 辻本" userId="e8b82ab2-0ca7-458e-81db-8287d961b856" providerId="ADAL" clId="{2D2F31DE-78DB-46D3-8356-102CF50AAB20}" dt="2021-12-27T03:01:27.616" v="4040" actId="478"/>
          <ac:spMkLst>
            <pc:docMk/>
            <pc:sldMk cId="612992110" sldId="404"/>
            <ac:spMk id="89" creationId="{6C14C600-DAC6-43FF-8CFD-9DAB1DBA5ED1}"/>
          </ac:spMkLst>
        </pc:spChg>
        <pc:spChg chg="add mod">
          <ac:chgData name="秀樹 辻本" userId="e8b82ab2-0ca7-458e-81db-8287d961b856" providerId="ADAL" clId="{2D2F31DE-78DB-46D3-8356-102CF50AAB20}" dt="2021-12-27T03:07:56.986" v="4183" actId="13926"/>
          <ac:spMkLst>
            <pc:docMk/>
            <pc:sldMk cId="612992110" sldId="404"/>
            <ac:spMk id="90" creationId="{354758EA-074B-468B-88BA-8A714ADFD6B7}"/>
          </ac:spMkLst>
        </pc:spChg>
        <pc:spChg chg="add mod">
          <ac:chgData name="秀樹 辻本" userId="e8b82ab2-0ca7-458e-81db-8287d961b856" providerId="ADAL" clId="{2D2F31DE-78DB-46D3-8356-102CF50AAB20}" dt="2021-12-27T03:08:53.227" v="4197" actId="208"/>
          <ac:spMkLst>
            <pc:docMk/>
            <pc:sldMk cId="612992110" sldId="404"/>
            <ac:spMk id="91" creationId="{F9C0902B-FDF8-4EFE-A0FE-FD3AE6F9D236}"/>
          </ac:spMkLst>
        </pc:spChg>
        <pc:spChg chg="del">
          <ac:chgData name="秀樹 辻本" userId="e8b82ab2-0ca7-458e-81db-8287d961b856" providerId="ADAL" clId="{2D2F31DE-78DB-46D3-8356-102CF50AAB20}" dt="2021-12-27T02:58:14.381" v="3912" actId="478"/>
          <ac:spMkLst>
            <pc:docMk/>
            <pc:sldMk cId="612992110" sldId="404"/>
            <ac:spMk id="92" creationId="{8B903681-719D-44C1-96A6-D3BEADA991C5}"/>
          </ac:spMkLst>
        </pc:spChg>
        <pc:spChg chg="del">
          <ac:chgData name="秀樹 辻本" userId="e8b82ab2-0ca7-458e-81db-8287d961b856" providerId="ADAL" clId="{2D2F31DE-78DB-46D3-8356-102CF50AAB20}" dt="2021-12-27T02:58:14.381" v="3912" actId="478"/>
          <ac:spMkLst>
            <pc:docMk/>
            <pc:sldMk cId="612992110" sldId="404"/>
            <ac:spMk id="93" creationId="{8463EAC6-1741-465A-A872-9558502B19AB}"/>
          </ac:spMkLst>
        </pc:spChg>
        <pc:spChg chg="add mod">
          <ac:chgData name="秀樹 辻本" userId="e8b82ab2-0ca7-458e-81db-8287d961b856" providerId="ADAL" clId="{2D2F31DE-78DB-46D3-8356-102CF50AAB20}" dt="2021-12-27T03:08:59.651" v="4198" actId="207"/>
          <ac:spMkLst>
            <pc:docMk/>
            <pc:sldMk cId="612992110" sldId="404"/>
            <ac:spMk id="94" creationId="{C27C637A-CDCE-4AAC-B587-909AF187F202}"/>
          </ac:spMkLst>
        </pc:spChg>
        <pc:spChg chg="del">
          <ac:chgData name="秀樹 辻本" userId="e8b82ab2-0ca7-458e-81db-8287d961b856" providerId="ADAL" clId="{2D2F31DE-78DB-46D3-8356-102CF50AAB20}" dt="2021-12-27T02:58:14.381" v="3912" actId="478"/>
          <ac:spMkLst>
            <pc:docMk/>
            <pc:sldMk cId="612992110" sldId="404"/>
            <ac:spMk id="97" creationId="{47EB3C84-0678-403A-A5E3-0A1AF1DA697D}"/>
          </ac:spMkLst>
        </pc:spChg>
        <pc:spChg chg="del">
          <ac:chgData name="秀樹 辻本" userId="e8b82ab2-0ca7-458e-81db-8287d961b856" providerId="ADAL" clId="{2D2F31DE-78DB-46D3-8356-102CF50AAB20}" dt="2021-12-27T02:58:14.381" v="3912" actId="478"/>
          <ac:spMkLst>
            <pc:docMk/>
            <pc:sldMk cId="612992110" sldId="404"/>
            <ac:spMk id="98" creationId="{A54A547D-23FC-4BC5-A6E4-00C893CE3B9E}"/>
          </ac:spMkLst>
        </pc:spChg>
        <pc:spChg chg="del">
          <ac:chgData name="秀樹 辻本" userId="e8b82ab2-0ca7-458e-81db-8287d961b856" providerId="ADAL" clId="{2D2F31DE-78DB-46D3-8356-102CF50AAB20}" dt="2021-12-27T02:58:14.381" v="3912" actId="478"/>
          <ac:spMkLst>
            <pc:docMk/>
            <pc:sldMk cId="612992110" sldId="404"/>
            <ac:spMk id="99" creationId="{3A0B1F32-73FC-4610-9F09-0CC51C9430C9}"/>
          </ac:spMkLst>
        </pc:spChg>
        <pc:spChg chg="del">
          <ac:chgData name="秀樹 辻本" userId="e8b82ab2-0ca7-458e-81db-8287d961b856" providerId="ADAL" clId="{2D2F31DE-78DB-46D3-8356-102CF50AAB20}" dt="2021-12-27T02:58:14.381" v="3912" actId="478"/>
          <ac:spMkLst>
            <pc:docMk/>
            <pc:sldMk cId="612992110" sldId="404"/>
            <ac:spMk id="100" creationId="{A49C75F6-8853-422F-A2C5-CD6BF5D7821D}"/>
          </ac:spMkLst>
        </pc:spChg>
        <pc:spChg chg="del">
          <ac:chgData name="秀樹 辻本" userId="e8b82ab2-0ca7-458e-81db-8287d961b856" providerId="ADAL" clId="{2D2F31DE-78DB-46D3-8356-102CF50AAB20}" dt="2021-12-27T02:58:14.381" v="3912" actId="478"/>
          <ac:spMkLst>
            <pc:docMk/>
            <pc:sldMk cId="612992110" sldId="404"/>
            <ac:spMk id="101" creationId="{AD3FA71D-FA26-4D35-96F8-C641DA451407}"/>
          </ac:spMkLst>
        </pc:spChg>
        <pc:spChg chg="del">
          <ac:chgData name="秀樹 辻本" userId="e8b82ab2-0ca7-458e-81db-8287d961b856" providerId="ADAL" clId="{2D2F31DE-78DB-46D3-8356-102CF50AAB20}" dt="2021-12-27T02:58:14.381" v="3912" actId="478"/>
          <ac:spMkLst>
            <pc:docMk/>
            <pc:sldMk cId="612992110" sldId="404"/>
            <ac:spMk id="102" creationId="{9E768DB4-2D74-46F3-8314-88E9CBD9BF06}"/>
          </ac:spMkLst>
        </pc:spChg>
        <pc:spChg chg="mod">
          <ac:chgData name="秀樹 辻本" userId="e8b82ab2-0ca7-458e-81db-8287d961b856" providerId="ADAL" clId="{2D2F31DE-78DB-46D3-8356-102CF50AAB20}" dt="2021-12-27T03:12:18.604" v="4242" actId="20577"/>
          <ac:spMkLst>
            <pc:docMk/>
            <pc:sldMk cId="612992110" sldId="404"/>
            <ac:spMk id="103" creationId="{00000000-0000-0000-0000-000000000000}"/>
          </ac:spMkLst>
        </pc:spChg>
        <pc:spChg chg="del">
          <ac:chgData name="秀樹 辻本" userId="e8b82ab2-0ca7-458e-81db-8287d961b856" providerId="ADAL" clId="{2D2F31DE-78DB-46D3-8356-102CF50AAB20}" dt="2021-12-27T02:58:14.381" v="3912" actId="478"/>
          <ac:spMkLst>
            <pc:docMk/>
            <pc:sldMk cId="612992110" sldId="404"/>
            <ac:spMk id="104" creationId="{5175D5F8-8C9E-4BA6-BC3D-8B889CBF4884}"/>
          </ac:spMkLst>
        </pc:spChg>
        <pc:spChg chg="del">
          <ac:chgData name="秀樹 辻本" userId="e8b82ab2-0ca7-458e-81db-8287d961b856" providerId="ADAL" clId="{2D2F31DE-78DB-46D3-8356-102CF50AAB20}" dt="2021-12-27T02:58:05.160" v="3910" actId="478"/>
          <ac:spMkLst>
            <pc:docMk/>
            <pc:sldMk cId="612992110" sldId="404"/>
            <ac:spMk id="105" creationId="{00000000-0000-0000-0000-000000000000}"/>
          </ac:spMkLst>
        </pc:spChg>
        <pc:spChg chg="del">
          <ac:chgData name="秀樹 辻本" userId="e8b82ab2-0ca7-458e-81db-8287d961b856" providerId="ADAL" clId="{2D2F31DE-78DB-46D3-8356-102CF50AAB20}" dt="2021-12-27T02:58:14.381" v="3912" actId="478"/>
          <ac:spMkLst>
            <pc:docMk/>
            <pc:sldMk cId="612992110" sldId="404"/>
            <ac:spMk id="106" creationId="{8F1646E3-9C77-442A-9368-A20B95A897F2}"/>
          </ac:spMkLst>
        </pc:spChg>
        <pc:spChg chg="del">
          <ac:chgData name="秀樹 辻本" userId="e8b82ab2-0ca7-458e-81db-8287d961b856" providerId="ADAL" clId="{2D2F31DE-78DB-46D3-8356-102CF50AAB20}" dt="2021-12-27T02:58:05.160" v="3910" actId="478"/>
          <ac:spMkLst>
            <pc:docMk/>
            <pc:sldMk cId="612992110" sldId="404"/>
            <ac:spMk id="108" creationId="{00000000-0000-0000-0000-000000000000}"/>
          </ac:spMkLst>
        </pc:spChg>
        <pc:spChg chg="del">
          <ac:chgData name="秀樹 辻本" userId="e8b82ab2-0ca7-458e-81db-8287d961b856" providerId="ADAL" clId="{2D2F31DE-78DB-46D3-8356-102CF50AAB20}" dt="2021-12-27T02:58:05.160" v="3910" actId="478"/>
          <ac:spMkLst>
            <pc:docMk/>
            <pc:sldMk cId="612992110" sldId="404"/>
            <ac:spMk id="109" creationId="{00000000-0000-0000-0000-000000000000}"/>
          </ac:spMkLst>
        </pc:spChg>
        <pc:spChg chg="del">
          <ac:chgData name="秀樹 辻本" userId="e8b82ab2-0ca7-458e-81db-8287d961b856" providerId="ADAL" clId="{2D2F31DE-78DB-46D3-8356-102CF50AAB20}" dt="2021-12-27T02:58:05.160" v="3910" actId="478"/>
          <ac:spMkLst>
            <pc:docMk/>
            <pc:sldMk cId="612992110" sldId="404"/>
            <ac:spMk id="110" creationId="{00000000-0000-0000-0000-000000000000}"/>
          </ac:spMkLst>
        </pc:spChg>
        <pc:spChg chg="del">
          <ac:chgData name="秀樹 辻本" userId="e8b82ab2-0ca7-458e-81db-8287d961b856" providerId="ADAL" clId="{2D2F31DE-78DB-46D3-8356-102CF50AAB20}" dt="2021-12-27T02:58:05.160" v="3910" actId="478"/>
          <ac:spMkLst>
            <pc:docMk/>
            <pc:sldMk cId="612992110" sldId="404"/>
            <ac:spMk id="111" creationId="{00000000-0000-0000-0000-000000000000}"/>
          </ac:spMkLst>
        </pc:spChg>
        <pc:spChg chg="del">
          <ac:chgData name="秀樹 辻本" userId="e8b82ab2-0ca7-458e-81db-8287d961b856" providerId="ADAL" clId="{2D2F31DE-78DB-46D3-8356-102CF50AAB20}" dt="2021-12-27T02:58:05.160" v="3910" actId="478"/>
          <ac:spMkLst>
            <pc:docMk/>
            <pc:sldMk cId="612992110" sldId="404"/>
            <ac:spMk id="112" creationId="{00000000-0000-0000-0000-000000000000}"/>
          </ac:spMkLst>
        </pc:spChg>
        <pc:spChg chg="add mod">
          <ac:chgData name="秀樹 辻本" userId="e8b82ab2-0ca7-458e-81db-8287d961b856" providerId="ADAL" clId="{2D2F31DE-78DB-46D3-8356-102CF50AAB20}" dt="2021-12-27T03:08:53.227" v="4197" actId="208"/>
          <ac:spMkLst>
            <pc:docMk/>
            <pc:sldMk cId="612992110" sldId="404"/>
            <ac:spMk id="113" creationId="{0E052D1D-395F-4240-97B3-106D73E5F734}"/>
          </ac:spMkLst>
        </pc:spChg>
        <pc:spChg chg="add mod">
          <ac:chgData name="秀樹 辻本" userId="e8b82ab2-0ca7-458e-81db-8287d961b856" providerId="ADAL" clId="{2D2F31DE-78DB-46D3-8356-102CF50AAB20}" dt="2021-12-27T03:08:59.651" v="4198" actId="207"/>
          <ac:spMkLst>
            <pc:docMk/>
            <pc:sldMk cId="612992110" sldId="404"/>
            <ac:spMk id="114" creationId="{54988368-9848-48A7-81AD-9C50E1E93F1B}"/>
          </ac:spMkLst>
        </pc:spChg>
        <pc:spChg chg="del">
          <ac:chgData name="秀樹 辻本" userId="e8b82ab2-0ca7-458e-81db-8287d961b856" providerId="ADAL" clId="{2D2F31DE-78DB-46D3-8356-102CF50AAB20}" dt="2021-12-27T02:58:05.160" v="3910" actId="478"/>
          <ac:spMkLst>
            <pc:docMk/>
            <pc:sldMk cId="612992110" sldId="404"/>
            <ac:spMk id="117" creationId="{00000000-0000-0000-0000-000000000000}"/>
          </ac:spMkLst>
        </pc:spChg>
        <pc:spChg chg="del">
          <ac:chgData name="秀樹 辻本" userId="e8b82ab2-0ca7-458e-81db-8287d961b856" providerId="ADAL" clId="{2D2F31DE-78DB-46D3-8356-102CF50AAB20}" dt="2021-12-27T02:58:05.160" v="3910" actId="478"/>
          <ac:spMkLst>
            <pc:docMk/>
            <pc:sldMk cId="612992110" sldId="404"/>
            <ac:spMk id="118" creationId="{00000000-0000-0000-0000-000000000000}"/>
          </ac:spMkLst>
        </pc:spChg>
        <pc:spChg chg="add mod">
          <ac:chgData name="秀樹 辻本" userId="e8b82ab2-0ca7-458e-81db-8287d961b856" providerId="ADAL" clId="{2D2F31DE-78DB-46D3-8356-102CF50AAB20}" dt="2021-12-27T03:09:29.503" v="4227" actId="1076"/>
          <ac:spMkLst>
            <pc:docMk/>
            <pc:sldMk cId="612992110" sldId="404"/>
            <ac:spMk id="119" creationId="{3992C484-5261-4862-A81F-0D15ACF1ACE0}"/>
          </ac:spMkLst>
        </pc:spChg>
        <pc:spChg chg="del">
          <ac:chgData name="秀樹 辻本" userId="e8b82ab2-0ca7-458e-81db-8287d961b856" providerId="ADAL" clId="{2D2F31DE-78DB-46D3-8356-102CF50AAB20}" dt="2021-12-27T02:58:14.381" v="3912" actId="478"/>
          <ac:spMkLst>
            <pc:docMk/>
            <pc:sldMk cId="612992110" sldId="404"/>
            <ac:spMk id="120" creationId="{75B3D92E-25CC-4AD0-9352-5E9DE790476F}"/>
          </ac:spMkLst>
        </pc:spChg>
        <pc:spChg chg="del">
          <ac:chgData name="秀樹 辻本" userId="e8b82ab2-0ca7-458e-81db-8287d961b856" providerId="ADAL" clId="{2D2F31DE-78DB-46D3-8356-102CF50AAB20}" dt="2021-12-27T02:58:14.381" v="3912" actId="478"/>
          <ac:spMkLst>
            <pc:docMk/>
            <pc:sldMk cId="612992110" sldId="404"/>
            <ac:spMk id="121" creationId="{154505A4-504C-4F58-844A-2302FB8FFB1A}"/>
          </ac:spMkLst>
        </pc:spChg>
        <pc:spChg chg="del">
          <ac:chgData name="秀樹 辻本" userId="e8b82ab2-0ca7-458e-81db-8287d961b856" providerId="ADAL" clId="{2D2F31DE-78DB-46D3-8356-102CF50AAB20}" dt="2021-12-27T02:58:14.381" v="3912" actId="478"/>
          <ac:spMkLst>
            <pc:docMk/>
            <pc:sldMk cId="612992110" sldId="404"/>
            <ac:spMk id="122" creationId="{6BC6C530-D7AA-4B4F-9750-EA4BCEF57AD8}"/>
          </ac:spMkLst>
        </pc:spChg>
        <pc:spChg chg="del">
          <ac:chgData name="秀樹 辻本" userId="e8b82ab2-0ca7-458e-81db-8287d961b856" providerId="ADAL" clId="{2D2F31DE-78DB-46D3-8356-102CF50AAB20}" dt="2021-12-27T02:58:14.381" v="3912" actId="478"/>
          <ac:spMkLst>
            <pc:docMk/>
            <pc:sldMk cId="612992110" sldId="404"/>
            <ac:spMk id="123" creationId="{9D15C278-10B1-49EE-9BDE-574C85E01398}"/>
          </ac:spMkLst>
        </pc:spChg>
        <pc:spChg chg="del">
          <ac:chgData name="秀樹 辻本" userId="e8b82ab2-0ca7-458e-81db-8287d961b856" providerId="ADAL" clId="{2D2F31DE-78DB-46D3-8356-102CF50AAB20}" dt="2021-12-27T02:58:14.381" v="3912" actId="478"/>
          <ac:spMkLst>
            <pc:docMk/>
            <pc:sldMk cId="612992110" sldId="404"/>
            <ac:spMk id="125" creationId="{D7C0FC34-0710-45D5-936E-982B76D06740}"/>
          </ac:spMkLst>
        </pc:spChg>
        <pc:spChg chg="add mod">
          <ac:chgData name="秀樹 辻本" userId="e8b82ab2-0ca7-458e-81db-8287d961b856" providerId="ADAL" clId="{2D2F31DE-78DB-46D3-8356-102CF50AAB20}" dt="2021-12-27T03:10:10.557" v="4235" actId="197"/>
          <ac:spMkLst>
            <pc:docMk/>
            <pc:sldMk cId="612992110" sldId="404"/>
            <ac:spMk id="127" creationId="{F32C2892-F6DA-48EA-A630-7C328CC1EF07}"/>
          </ac:spMkLst>
        </pc:spChg>
        <pc:spChg chg="add mod">
          <ac:chgData name="秀樹 辻本" userId="e8b82ab2-0ca7-458e-81db-8287d961b856" providerId="ADAL" clId="{2D2F31DE-78DB-46D3-8356-102CF50AAB20}" dt="2021-12-27T03:10:14.734" v="4236" actId="571"/>
          <ac:spMkLst>
            <pc:docMk/>
            <pc:sldMk cId="612992110" sldId="404"/>
            <ac:spMk id="128" creationId="{71458EFD-3B44-41BA-9C5C-C992C8535D46}"/>
          </ac:spMkLst>
        </pc:spChg>
        <pc:cxnChg chg="del mod">
          <ac:chgData name="秀樹 辻本" userId="e8b82ab2-0ca7-458e-81db-8287d961b856" providerId="ADAL" clId="{2D2F31DE-78DB-46D3-8356-102CF50AAB20}" dt="2021-12-27T02:58:05.160" v="3910" actId="478"/>
          <ac:cxnSpMkLst>
            <pc:docMk/>
            <pc:sldMk cId="612992110" sldId="404"/>
            <ac:cxnSpMk id="63" creationId="{36239368-BFBC-4840-BC7B-4D23049F3A7D}"/>
          </ac:cxnSpMkLst>
        </pc:cxnChg>
        <pc:cxnChg chg="add del mod ord">
          <ac:chgData name="秀樹 辻本" userId="e8b82ab2-0ca7-458e-81db-8287d961b856" providerId="ADAL" clId="{2D2F31DE-78DB-46D3-8356-102CF50AAB20}" dt="2021-12-27T03:01:35.707" v="4042" actId="1582"/>
          <ac:cxnSpMkLst>
            <pc:docMk/>
            <pc:sldMk cId="612992110" sldId="404"/>
            <ac:cxnSpMk id="71" creationId="{731001AC-883A-4BCF-92D2-DE4A91259390}"/>
          </ac:cxnSpMkLst>
        </pc:cxnChg>
        <pc:cxnChg chg="mod">
          <ac:chgData name="秀樹 辻本" userId="e8b82ab2-0ca7-458e-81db-8287d961b856" providerId="ADAL" clId="{2D2F31DE-78DB-46D3-8356-102CF50AAB20}" dt="2021-12-27T03:06:37.794" v="4178" actId="14100"/>
          <ac:cxnSpMkLst>
            <pc:docMk/>
            <pc:sldMk cId="612992110" sldId="404"/>
            <ac:cxnSpMk id="72" creationId="{EE39D185-18E5-4BBF-8E15-30D9002265EB}"/>
          </ac:cxnSpMkLst>
        </pc:cxnChg>
        <pc:cxnChg chg="add del mod">
          <ac:chgData name="秀樹 辻本" userId="e8b82ab2-0ca7-458e-81db-8287d961b856" providerId="ADAL" clId="{2D2F31DE-78DB-46D3-8356-102CF50AAB20}" dt="2021-12-27T03:00:42.651" v="3973" actId="478"/>
          <ac:cxnSpMkLst>
            <pc:docMk/>
            <pc:sldMk cId="612992110" sldId="404"/>
            <ac:cxnSpMk id="75" creationId="{213B13A0-282D-476A-AA05-21A8CA25DDA1}"/>
          </ac:cxnSpMkLst>
        </pc:cxnChg>
        <pc:cxnChg chg="del">
          <ac:chgData name="秀樹 辻本" userId="e8b82ab2-0ca7-458e-81db-8287d961b856" providerId="ADAL" clId="{2D2F31DE-78DB-46D3-8356-102CF50AAB20}" dt="2021-12-27T02:58:05.160" v="3910" actId="478"/>
          <ac:cxnSpMkLst>
            <pc:docMk/>
            <pc:sldMk cId="612992110" sldId="404"/>
            <ac:cxnSpMk id="95" creationId="{00000000-0000-0000-0000-000000000000}"/>
          </ac:cxnSpMkLst>
        </pc:cxnChg>
        <pc:cxnChg chg="del">
          <ac:chgData name="秀樹 辻本" userId="e8b82ab2-0ca7-458e-81db-8287d961b856" providerId="ADAL" clId="{2D2F31DE-78DB-46D3-8356-102CF50AAB20}" dt="2021-12-27T02:58:05.160" v="3910" actId="478"/>
          <ac:cxnSpMkLst>
            <pc:docMk/>
            <pc:sldMk cId="612992110" sldId="404"/>
            <ac:cxnSpMk id="96" creationId="{00000000-0000-0000-0000-000000000000}"/>
          </ac:cxnSpMkLst>
        </pc:cxnChg>
        <pc:cxnChg chg="del mod">
          <ac:chgData name="秀樹 辻本" userId="e8b82ab2-0ca7-458e-81db-8287d961b856" providerId="ADAL" clId="{2D2F31DE-78DB-46D3-8356-102CF50AAB20}" dt="2021-12-27T02:58:05.160" v="3910" actId="478"/>
          <ac:cxnSpMkLst>
            <pc:docMk/>
            <pc:sldMk cId="612992110" sldId="404"/>
            <ac:cxnSpMk id="107" creationId="{00000000-0000-0000-0000-000000000000}"/>
          </ac:cxnSpMkLst>
        </pc:cxnChg>
        <pc:cxnChg chg="add mod">
          <ac:chgData name="秀樹 辻本" userId="e8b82ab2-0ca7-458e-81db-8287d961b856" providerId="ADAL" clId="{2D2F31DE-78DB-46D3-8356-102CF50AAB20}" dt="2021-12-27T03:10:19.063" v="4237" actId="14100"/>
          <ac:cxnSpMkLst>
            <pc:docMk/>
            <pc:sldMk cId="612992110" sldId="404"/>
            <ac:cxnSpMk id="115" creationId="{D3268FAB-FCC2-43D9-B2FF-CE9D51B1DFD8}"/>
          </ac:cxnSpMkLst>
        </pc:cxnChg>
        <pc:cxnChg chg="add mod">
          <ac:chgData name="秀樹 辻本" userId="e8b82ab2-0ca7-458e-81db-8287d961b856" providerId="ADAL" clId="{2D2F31DE-78DB-46D3-8356-102CF50AAB20}" dt="2021-12-27T03:10:22.194" v="4238" actId="14100"/>
          <ac:cxnSpMkLst>
            <pc:docMk/>
            <pc:sldMk cId="612992110" sldId="404"/>
            <ac:cxnSpMk id="116" creationId="{CDC9A34C-CD6E-433D-A83D-3EC0E7A4F3B8}"/>
          </ac:cxnSpMkLst>
        </pc:cxnChg>
        <pc:cxnChg chg="del mod">
          <ac:chgData name="秀樹 辻本" userId="e8b82ab2-0ca7-458e-81db-8287d961b856" providerId="ADAL" clId="{2D2F31DE-78DB-46D3-8356-102CF50AAB20}" dt="2021-12-27T02:58:14.381" v="3912" actId="478"/>
          <ac:cxnSpMkLst>
            <pc:docMk/>
            <pc:sldMk cId="612992110" sldId="404"/>
            <ac:cxnSpMk id="124" creationId="{7D6CEBC8-1658-4FAF-A740-B220A3140BFE}"/>
          </ac:cxnSpMkLst>
        </pc:cxnChg>
        <pc:cxnChg chg="del mod">
          <ac:chgData name="秀樹 辻本" userId="e8b82ab2-0ca7-458e-81db-8287d961b856" providerId="ADAL" clId="{2D2F31DE-78DB-46D3-8356-102CF50AAB20}" dt="2021-12-27T02:58:14.381" v="3912" actId="478"/>
          <ac:cxnSpMkLst>
            <pc:docMk/>
            <pc:sldMk cId="612992110" sldId="404"/>
            <ac:cxnSpMk id="126" creationId="{3F01DE92-6E0A-49F4-B70D-49E3B6728AD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A6AAE-AF96-45B7-93DF-94B97D00EC74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85FAB-520E-479D-8C0A-93053ACC10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432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57F6E-F83A-4C2A-B135-6A2CB7E7A161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D300D-A5AC-4A68-B062-FCD4EA1800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365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0D89-B6C0-4184-B4DD-F0810F844188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90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0D89-B6C0-4184-B4DD-F0810F844188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07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0D89-B6C0-4184-B4DD-F0810F844188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45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0D89-B6C0-4184-B4DD-F0810F844188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49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0D89-B6C0-4184-B4DD-F0810F844188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56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0D89-B6C0-4184-B4DD-F0810F844188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1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0D89-B6C0-4184-B4DD-F0810F844188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35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0D89-B6C0-4184-B4DD-F0810F844188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97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0D89-B6C0-4184-B4DD-F0810F844188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38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0D89-B6C0-4184-B4DD-F0810F844188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88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0D89-B6C0-4184-B4DD-F0810F844188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508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70D89-B6C0-4184-B4DD-F0810F844188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81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 txBox="1">
            <a:spLocks/>
          </p:cNvSpPr>
          <p:nvPr/>
        </p:nvSpPr>
        <p:spPr>
          <a:xfrm>
            <a:off x="838200" y="365125"/>
            <a:ext cx="10787743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AI</a:t>
            </a:r>
            <a:r>
              <a:rPr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基礎プログラミング 第</a:t>
            </a:r>
            <a:r>
              <a:rPr lang="en-US" altLang="ja-JP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回効果測定 発表</a:t>
            </a:r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838200" y="1132450"/>
            <a:ext cx="10515600" cy="5430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mtClean="0"/>
              <a:t>実装問題</a:t>
            </a:r>
            <a:r>
              <a:rPr lang="en-US" altLang="ja-JP"/>
              <a:t> </a:t>
            </a:r>
            <a:r>
              <a:rPr lang="ja-JP" altLang="en-US" smtClean="0"/>
              <a:t>問題</a:t>
            </a:r>
            <a:r>
              <a:rPr lang="en-US" altLang="ja-JP" smtClean="0"/>
              <a:t>3 or </a:t>
            </a:r>
            <a:r>
              <a:rPr lang="ja-JP" altLang="en-US"/>
              <a:t>問題</a:t>
            </a:r>
            <a:r>
              <a:rPr lang="en-US" altLang="ja-JP" smtClean="0"/>
              <a:t>4 </a:t>
            </a:r>
            <a:r>
              <a:rPr lang="ja-JP" altLang="en-US" smtClean="0"/>
              <a:t>について、</a:t>
            </a:r>
            <a:endParaRPr lang="en-US" altLang="ja-JP" smtClean="0"/>
          </a:p>
          <a:p>
            <a:pPr marL="0" indent="0">
              <a:buNone/>
            </a:pPr>
            <a:r>
              <a:rPr lang="ja-JP" altLang="en-US"/>
              <a:t>以下</a:t>
            </a:r>
            <a:r>
              <a:rPr lang="ja-JP" altLang="en-US" smtClean="0"/>
              <a:t>の</a:t>
            </a:r>
            <a:r>
              <a:rPr lang="ja-JP" altLang="en-US"/>
              <a:t>観点</a:t>
            </a:r>
            <a:r>
              <a:rPr lang="ja-JP" altLang="en-US"/>
              <a:t>を</a:t>
            </a:r>
            <a:r>
              <a:rPr lang="ja-JP" altLang="en-US" smtClean="0"/>
              <a:t>含めて、プログラム内容を説明</a:t>
            </a:r>
            <a:r>
              <a:rPr lang="ja-JP" altLang="en-US"/>
              <a:t>して</a:t>
            </a:r>
            <a:r>
              <a:rPr lang="ja-JP" altLang="en-US" smtClean="0"/>
              <a:t>ください。</a:t>
            </a:r>
            <a:endParaRPr lang="en-US" altLang="ja-JP" smtClean="0"/>
          </a:p>
          <a:p>
            <a:pPr marL="0" indent="0">
              <a:buNone/>
            </a:pPr>
            <a:endParaRPr lang="en-US" altLang="ja-JP" smtClean="0"/>
          </a:p>
          <a:p>
            <a:pPr marL="0" indent="0">
              <a:buNone/>
            </a:pPr>
            <a:r>
              <a:rPr lang="ja-JP" altLang="en-US" smtClean="0"/>
              <a:t>発表の観点</a:t>
            </a:r>
            <a:endParaRPr lang="en-US" altLang="ja-JP" smtClean="0"/>
          </a:p>
          <a:p>
            <a:pPr lvl="1"/>
            <a:r>
              <a:rPr lang="ja-JP" altLang="en-US" smtClean="0"/>
              <a:t>なぜそのようなデータ加工をす</a:t>
            </a:r>
            <a:r>
              <a:rPr lang="ja-JP" altLang="en-US"/>
              <a:t>る</a:t>
            </a:r>
            <a:r>
              <a:rPr lang="ja-JP" altLang="en-US" smtClean="0"/>
              <a:t>のか</a:t>
            </a:r>
            <a:endParaRPr lang="en-US" altLang="ja-JP" smtClean="0"/>
          </a:p>
          <a:p>
            <a:pPr lvl="1"/>
            <a:r>
              <a:rPr lang="ja-JP" altLang="en-US" smtClean="0"/>
              <a:t>欠損値や外れ値の対処理由</a:t>
            </a:r>
            <a:endParaRPr lang="en-US" altLang="ja-JP" smtClean="0"/>
          </a:p>
          <a:p>
            <a:pPr lvl="1"/>
            <a:r>
              <a:rPr lang="ja-JP" altLang="en-US" smtClean="0"/>
              <a:t>特徴量やモデルの選択理由</a:t>
            </a:r>
            <a:endParaRPr lang="en-US" altLang="ja-JP" smtClean="0"/>
          </a:p>
          <a:p>
            <a:pPr lvl="1"/>
            <a:r>
              <a:rPr lang="ja-JP" altLang="en-US" smtClean="0"/>
              <a:t>チューニングを試した場合は、チューニングの内容</a:t>
            </a:r>
            <a:endParaRPr lang="en-US" altLang="ja-JP" smtClean="0"/>
          </a:p>
          <a:p>
            <a:pPr lvl="1"/>
            <a:r>
              <a:rPr lang="ja-JP" altLang="en-US" smtClean="0"/>
              <a:t>工夫点、アピールポイント</a:t>
            </a:r>
            <a:endParaRPr lang="en-US" altLang="ja-JP" smtClean="0"/>
          </a:p>
          <a:p>
            <a:pPr lvl="1"/>
            <a:r>
              <a:rPr lang="ja-JP" altLang="en-US" smtClean="0"/>
              <a:t>気づき、振り返り</a:t>
            </a:r>
            <a:endParaRPr lang="en-US" altLang="ja-JP"/>
          </a:p>
          <a:p>
            <a:pPr marL="0" indent="0">
              <a:buNone/>
            </a:pPr>
            <a:endParaRPr lang="en-US" altLang="ja-JP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90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642572BD3545284CA8A8AAD5733B065C" ma:contentTypeVersion="5" ma:contentTypeDescription="新しいドキュメントを作成します。" ma:contentTypeScope="" ma:versionID="fe0d28ffa9be5659ba5ff2986077678f">
  <xsd:schema xmlns:xsd="http://www.w3.org/2001/XMLSchema" xmlns:xs="http://www.w3.org/2001/XMLSchema" xmlns:p="http://schemas.microsoft.com/office/2006/metadata/properties" xmlns:ns2="3b564eba-d386-4700-952d-9e1c1bd70ae3" targetNamespace="http://schemas.microsoft.com/office/2006/metadata/properties" ma:root="true" ma:fieldsID="7bddc98db75da6bc6d8a2d0c80cf8f7c" ns2:_="">
    <xsd:import namespace="3b564eba-d386-4700-952d-9e1c1bd70a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564eba-d386-4700-952d-9e1c1bd70a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71A6EC-7BA7-4B66-9B4F-5539A8FF2EA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2D603-4DF7-4547-B297-F19B96FA25DD}"/>
</file>

<file path=customXml/itemProps3.xml><?xml version="1.0" encoding="utf-8"?>
<ds:datastoreItem xmlns:ds="http://schemas.openxmlformats.org/officeDocument/2006/customXml" ds:itemID="{54A28425-0D35-4C0C-8F78-2AC15A9BBAFA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042e63eb-3d37-4b57-9d9b-18d3fefb2972"/>
    <ds:schemaRef ds:uri="http://purl.org/dc/dcmitype/"/>
    <ds:schemaRef ds:uri="http://schemas.microsoft.com/office/infopath/2007/PartnerControls"/>
    <ds:schemaRef ds:uri="bf280072-8d88-4615-b8a9-396c3de1caec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3509</TotalTime>
  <Words>70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辻本 秀樹</dc:creator>
  <cp:lastModifiedBy>辻本 秀樹</cp:lastModifiedBy>
  <cp:revision>323</cp:revision>
  <cp:lastPrinted>2021-12-07T23:28:08Z</cp:lastPrinted>
  <dcterms:created xsi:type="dcterms:W3CDTF">2021-12-01T22:54:18Z</dcterms:created>
  <dcterms:modified xsi:type="dcterms:W3CDTF">2022-03-01T23:40:38Z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0x010100642572BD3545284CA8A8AAD5733B065C</vt:lpwstr>
  </property>
</Properties>
</file>