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271056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320753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128280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108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331139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170283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52673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142826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283322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207599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1C53880-FF6F-48B2-8942-DA4A8C8A40FB}" type="datetimeFigureOut">
              <a:rPr kumimoji="1" lang="ja-JP" altLang="en-US" smtClean="0"/>
              <a:t>2022/2/28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301024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53880-FF6F-48B2-8942-DA4A8C8A40FB}" type="datetimeFigureOut">
              <a:rPr kumimoji="1" lang="ja-JP" altLang="en-US" smtClean="0"/>
              <a:t>2022/2/28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9F396-1F7A-4C4A-85E7-81385D203164}" type="slidenum">
              <a:rPr kumimoji="1" lang="ja-JP" altLang="en-US" smtClean="0"/>
              <a:t>‹#›</a:t>
            </a:fld>
            <a:endParaRPr kumimoji="1" lang="ja-JP" altLang="en-US"/>
          </a:p>
        </p:txBody>
      </p:sp>
    </p:spTree>
    <p:extLst>
      <p:ext uri="{BB962C8B-B14F-4D97-AF65-F5344CB8AC3E}">
        <p14:creationId xmlns:p14="http://schemas.microsoft.com/office/powerpoint/2010/main" val="222924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AE6C4687-6CC9-4E20-BD6A-195740FD90D9}"/>
              </a:ext>
            </a:extLst>
          </p:cNvPr>
          <p:cNvSpPr>
            <a:spLocks noGrp="1"/>
          </p:cNvSpPr>
          <p:nvPr>
            <p:ph type="title"/>
          </p:nvPr>
        </p:nvSpPr>
        <p:spPr>
          <a:xfrm>
            <a:off x="838200" y="365125"/>
            <a:ext cx="10515600" cy="549275"/>
          </a:xfrm>
        </p:spPr>
        <p:txBody>
          <a:bodyPr>
            <a:normAutofit fontScale="90000"/>
          </a:bodyPr>
          <a:lstStyle/>
          <a:p>
            <a:r>
              <a:rPr lang="ja-JP" altLang="en-US"/>
              <a:t>分析　プロ野球選手（投手）の傾向</a:t>
            </a:r>
            <a:endParaRPr kumimoji="1" lang="ja-JP" altLang="en-US"/>
          </a:p>
        </p:txBody>
      </p:sp>
      <p:sp>
        <p:nvSpPr>
          <p:cNvPr id="7" name="コンテンツ プレースホルダー 2">
            <a:extLst>
              <a:ext uri="{FF2B5EF4-FFF2-40B4-BE49-F238E27FC236}">
                <a16:creationId xmlns:a16="http://schemas.microsoft.com/office/drawing/2014/main" id="{32ADD2B9-4751-4D9A-923A-5F8E57344A6E}"/>
              </a:ext>
            </a:extLst>
          </p:cNvPr>
          <p:cNvSpPr>
            <a:spLocks noGrp="1"/>
          </p:cNvSpPr>
          <p:nvPr>
            <p:ph idx="1"/>
          </p:nvPr>
        </p:nvSpPr>
        <p:spPr>
          <a:xfrm>
            <a:off x="838200" y="1080655"/>
            <a:ext cx="10515600" cy="5096308"/>
          </a:xfrm>
        </p:spPr>
        <p:txBody>
          <a:bodyPr>
            <a:normAutofit fontScale="92500" lnSpcReduction="10000"/>
          </a:bodyPr>
          <a:lstStyle/>
          <a:p>
            <a:pPr marL="0" indent="0">
              <a:buNone/>
            </a:pPr>
            <a:r>
              <a:rPr lang="ja-JP" altLang="en-US"/>
              <a:t>プロ野球選手になったばかりの友人の上杉君は、投手として成果を上げていくためにはどうすればよいのか悩んでいる</a:t>
            </a:r>
            <a:r>
              <a:rPr kumimoji="1" lang="ja-JP" altLang="en-US"/>
              <a:t>。</a:t>
            </a:r>
            <a:endParaRPr kumimoji="1" lang="en-US" altLang="ja-JP"/>
          </a:p>
          <a:p>
            <a:pPr marL="0" indent="0">
              <a:buNone/>
            </a:pPr>
            <a:endParaRPr kumimoji="1" lang="en-US" altLang="ja-JP"/>
          </a:p>
          <a:p>
            <a:pPr marL="0" indent="0">
              <a:buNone/>
            </a:pPr>
            <a:r>
              <a:rPr kumimoji="1" lang="ja-JP" altLang="en-US"/>
              <a:t>以下のサイトに掲載されているプロ野球選手データから、</a:t>
            </a:r>
            <a:endParaRPr kumimoji="1" lang="en-US" altLang="ja-JP"/>
          </a:p>
          <a:p>
            <a:pPr marL="0" indent="0">
              <a:buNone/>
            </a:pPr>
            <a:r>
              <a:rPr kumimoji="1" lang="ja-JP" altLang="en-US"/>
              <a:t>投手データにどういう傾向があるかを分析し、資料にまとめてください。</a:t>
            </a:r>
            <a:endParaRPr kumimoji="1" lang="en-US" altLang="ja-JP"/>
          </a:p>
          <a:p>
            <a:pPr marL="0" indent="0">
              <a:buNone/>
            </a:pPr>
            <a:endParaRPr kumimoji="1" lang="en-US" altLang="ja-JP"/>
          </a:p>
          <a:p>
            <a:pPr marL="0" indent="0">
              <a:buNone/>
            </a:pPr>
            <a:r>
              <a:rPr lang="ja-JP" altLang="en-US"/>
              <a:t>https://baseball-data.com/</a:t>
            </a:r>
          </a:p>
          <a:p>
            <a:pPr marL="0" indent="0">
              <a:buNone/>
            </a:pPr>
            <a:endParaRPr kumimoji="1" lang="en-US" altLang="ja-JP"/>
          </a:p>
          <a:p>
            <a:pPr marL="0" indent="0">
              <a:buNone/>
            </a:pPr>
            <a:r>
              <a:rPr kumimoji="1" lang="ja-JP" altLang="en-US"/>
              <a:t>投手の選手情報をスクレイピングした「</a:t>
            </a:r>
            <a:r>
              <a:rPr kumimoji="1" lang="en-US" altLang="ja-JP"/>
              <a:t>pitcher.csv</a:t>
            </a:r>
            <a:r>
              <a:rPr kumimoji="1" lang="ja-JP" altLang="en-US"/>
              <a:t>」を活用してください。</a:t>
            </a:r>
            <a:endParaRPr kumimoji="1" lang="en-US" altLang="ja-JP"/>
          </a:p>
          <a:p>
            <a:pPr marL="0" indent="0">
              <a:buNone/>
            </a:pPr>
            <a:r>
              <a:rPr lang="ja-JP" altLang="en-US"/>
              <a:t>必要に応じて、他の情報も取得して構いません。</a:t>
            </a:r>
            <a:endParaRPr kumimoji="1" lang="en-US" altLang="ja-JP"/>
          </a:p>
        </p:txBody>
      </p:sp>
    </p:spTree>
    <p:extLst>
      <p:ext uri="{BB962C8B-B14F-4D97-AF65-F5344CB8AC3E}">
        <p14:creationId xmlns:p14="http://schemas.microsoft.com/office/powerpoint/2010/main" val="1995937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42572BD3545284CA8A8AAD5733B065C" ma:contentTypeVersion="5" ma:contentTypeDescription="新しいドキュメントを作成します。" ma:contentTypeScope="" ma:versionID="fe0d28ffa9be5659ba5ff2986077678f">
  <xsd:schema xmlns:xsd="http://www.w3.org/2001/XMLSchema" xmlns:xs="http://www.w3.org/2001/XMLSchema" xmlns:p="http://schemas.microsoft.com/office/2006/metadata/properties" xmlns:ns2="3b564eba-d386-4700-952d-9e1c1bd70ae3" targetNamespace="http://schemas.microsoft.com/office/2006/metadata/properties" ma:root="true" ma:fieldsID="7bddc98db75da6bc6d8a2d0c80cf8f7c" ns2:_="">
    <xsd:import namespace="3b564eba-d386-4700-952d-9e1c1bd70a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64eba-d386-4700-952d-9e1c1bd70a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0F4C33-9F04-44D7-B81E-78A332C1A069}"/>
</file>

<file path=customXml/itemProps2.xml><?xml version="1.0" encoding="utf-8"?>
<ds:datastoreItem xmlns:ds="http://schemas.openxmlformats.org/officeDocument/2006/customXml" ds:itemID="{42791CD7-086E-41EB-BB46-7BB6FB31D4CA}"/>
</file>

<file path=customXml/itemProps3.xml><?xml version="1.0" encoding="utf-8"?>
<ds:datastoreItem xmlns:ds="http://schemas.openxmlformats.org/officeDocument/2006/customXml" ds:itemID="{4FC8BA21-0D01-41C3-B267-7BFF3FF9F86C}"/>
</file>

<file path=docProps/app.xml><?xml version="1.0" encoding="utf-8"?>
<Properties xmlns="http://schemas.openxmlformats.org/officeDocument/2006/extended-properties" xmlns:vt="http://schemas.openxmlformats.org/officeDocument/2006/docPropsVTypes">
  <TotalTime>0</TotalTime>
  <Words>109</Words>
  <Application>Microsoft Office PowerPoint</Application>
  <PresentationFormat>ワイド画面</PresentationFormat>
  <Paragraphs>10</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分析　プロ野球選手（投手）の傾向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　プロ野球選手（投手）の傾向</dc:title>
  <dc:creator>辻本 秀樹</dc:creator>
  <cp:lastModifiedBy>辻本 秀樹</cp:lastModifiedBy>
  <cp:revision>1</cp:revision>
  <dcterms:created xsi:type="dcterms:W3CDTF">2022-02-28T01:11:57Z</dcterms:created>
  <dcterms:modified xsi:type="dcterms:W3CDTF">2022-02-28T01:12:10Z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0x010100642572BD3545284CA8A8AAD5733B065C</vt:lpwstr>
  </property>
</Properties>
</file>