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41437-925B-41B8-BA1B-ECDEC28B0D37}" v="108" dt="2022-02-21T13:55:22.94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9" autoAdjust="0"/>
    <p:restoredTop sz="94660"/>
  </p:normalViewPr>
  <p:slideViewPr>
    <p:cSldViewPr snapToGrid="0">
      <p:cViewPr varScale="1">
        <p:scale>
          <a:sx n="62" d="100"/>
          <a:sy n="62" d="100"/>
        </p:scale>
        <p:origin x="96"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2.xml"/><Relationship Id="rId3" Type="http://schemas.openxmlformats.org/officeDocument/2006/relationships/presProps" Target="presProps.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11" Type="http://schemas.microsoft.com/office/2015/10/relationships/revisionInfo" Target="revisionInfo.xml"/><Relationship Id="rId5" Type="http://schemas.openxmlformats.org/officeDocument/2006/relationships/theme" Target="theme/theme1.xml"/><Relationship Id="rId10" Type="http://schemas.microsoft.com/office/2016/11/relationships/changesInfo" Target="changesInfos/changesInfo1.xml"/><Relationship Id="rId4" Type="http://schemas.openxmlformats.org/officeDocument/2006/relationships/viewProps" Target="viewProps.xml"/><Relationship Id="rId14"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秀樹 辻本" userId="e8b82ab2-0ca7-458e-81db-8287d961b856" providerId="ADAL" clId="{4F441437-925B-41B8-BA1B-ECDEC28B0D37}"/>
    <pc:docChg chg="addSld delSld modSld">
      <pc:chgData name="秀樹 辻本" userId="e8b82ab2-0ca7-458e-81db-8287d961b856" providerId="ADAL" clId="{4F441437-925B-41B8-BA1B-ECDEC28B0D37}" dt="2022-02-21T13:56:00.099" v="2178" actId="47"/>
      <pc:docMkLst>
        <pc:docMk/>
      </pc:docMkLst>
      <pc:sldChg chg="modSp mod">
        <pc:chgData name="秀樹 辻本" userId="e8b82ab2-0ca7-458e-81db-8287d961b856" providerId="ADAL" clId="{4F441437-925B-41B8-BA1B-ECDEC28B0D37}" dt="2022-02-21T13:42:22.460" v="117"/>
        <pc:sldMkLst>
          <pc:docMk/>
          <pc:sldMk cId="2455188503" sldId="257"/>
        </pc:sldMkLst>
        <pc:spChg chg="mod">
          <ac:chgData name="秀樹 辻本" userId="e8b82ab2-0ca7-458e-81db-8287d961b856" providerId="ADAL" clId="{4F441437-925B-41B8-BA1B-ECDEC28B0D37}" dt="2022-02-21T13:42:22.460" v="117"/>
          <ac:spMkLst>
            <pc:docMk/>
            <pc:sldMk cId="2455188503" sldId="257"/>
            <ac:spMk id="2" creationId="{2BF029C2-CAC4-4120-87D2-A8DD380E524C}"/>
          </ac:spMkLst>
        </pc:spChg>
      </pc:sldChg>
      <pc:sldChg chg="modSp mod">
        <pc:chgData name="秀樹 辻本" userId="e8b82ab2-0ca7-458e-81db-8287d961b856" providerId="ADAL" clId="{4F441437-925B-41B8-BA1B-ECDEC28B0D37}" dt="2022-02-21T13:42:13.536" v="85"/>
        <pc:sldMkLst>
          <pc:docMk/>
          <pc:sldMk cId="3602310872" sldId="258"/>
        </pc:sldMkLst>
        <pc:spChg chg="mod">
          <ac:chgData name="秀樹 辻本" userId="e8b82ab2-0ca7-458e-81db-8287d961b856" providerId="ADAL" clId="{4F441437-925B-41B8-BA1B-ECDEC28B0D37}" dt="2022-02-21T13:42:13.536" v="85"/>
          <ac:spMkLst>
            <pc:docMk/>
            <pc:sldMk cId="3602310872" sldId="258"/>
            <ac:spMk id="2" creationId="{2BF029C2-CAC4-4120-87D2-A8DD380E524C}"/>
          </ac:spMkLst>
        </pc:spChg>
      </pc:sldChg>
      <pc:sldChg chg="addSp modSp add mod">
        <pc:chgData name="秀樹 辻本" userId="e8b82ab2-0ca7-458e-81db-8287d961b856" providerId="ADAL" clId="{4F441437-925B-41B8-BA1B-ECDEC28B0D37}" dt="2022-02-21T13:55:44.172" v="2177" actId="1076"/>
        <pc:sldMkLst>
          <pc:docMk/>
          <pc:sldMk cId="2995151043" sldId="259"/>
        </pc:sldMkLst>
        <pc:spChg chg="mod">
          <ac:chgData name="秀樹 辻本" userId="e8b82ab2-0ca7-458e-81db-8287d961b856" providerId="ADAL" clId="{4F441437-925B-41B8-BA1B-ECDEC28B0D37}" dt="2022-02-21T13:42:41.621" v="160"/>
          <ac:spMkLst>
            <pc:docMk/>
            <pc:sldMk cId="2995151043" sldId="259"/>
            <ac:spMk id="2" creationId="{2BF029C2-CAC4-4120-87D2-A8DD380E524C}"/>
          </ac:spMkLst>
        </pc:spChg>
        <pc:spChg chg="mod">
          <ac:chgData name="秀樹 辻本" userId="e8b82ab2-0ca7-458e-81db-8287d961b856" providerId="ADAL" clId="{4F441437-925B-41B8-BA1B-ECDEC28B0D37}" dt="2022-02-21T13:55:22.943" v="2176"/>
          <ac:spMkLst>
            <pc:docMk/>
            <pc:sldMk cId="2995151043" sldId="259"/>
            <ac:spMk id="3" creationId="{F0629119-2CF6-4EDA-A113-E78DBBD2D8CE}"/>
          </ac:spMkLst>
        </pc:spChg>
        <pc:graphicFrameChg chg="add mod modGraphic">
          <ac:chgData name="秀樹 辻本" userId="e8b82ab2-0ca7-458e-81db-8287d961b856" providerId="ADAL" clId="{4F441437-925B-41B8-BA1B-ECDEC28B0D37}" dt="2022-02-21T13:55:44.172" v="2177" actId="1076"/>
          <ac:graphicFrameMkLst>
            <pc:docMk/>
            <pc:sldMk cId="2995151043" sldId="259"/>
            <ac:graphicFrameMk id="4" creationId="{28D3CEAF-B4F6-416E-B51D-49E2C7D8EF73}"/>
          </ac:graphicFrameMkLst>
        </pc:graphicFrameChg>
      </pc:sldChg>
      <pc:sldChg chg="modSp new del mod">
        <pc:chgData name="秀樹 辻本" userId="e8b82ab2-0ca7-458e-81db-8287d961b856" providerId="ADAL" clId="{4F441437-925B-41B8-BA1B-ECDEC28B0D37}" dt="2022-02-21T13:56:00.099" v="2178" actId="47"/>
        <pc:sldMkLst>
          <pc:docMk/>
          <pc:sldMk cId="929686823" sldId="260"/>
        </pc:sldMkLst>
        <pc:spChg chg="mod">
          <ac:chgData name="秀樹 辻本" userId="e8b82ab2-0ca7-458e-81db-8287d961b856" providerId="ADAL" clId="{4F441437-925B-41B8-BA1B-ECDEC28B0D37}" dt="2022-02-21T13:41:59.942" v="47"/>
          <ac:spMkLst>
            <pc:docMk/>
            <pc:sldMk cId="929686823" sldId="260"/>
            <ac:spMk id="2" creationId="{CB00A53C-F4DC-473E-81D4-9C6AF3B487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8A9356-558D-48BB-9728-1B958B61F4C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B3D2636-360D-44D6-A4AF-723AEDA64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189AA64-B750-4BFB-BF34-8A1D78ABD0CB}"/>
              </a:ext>
            </a:extLst>
          </p:cNvPr>
          <p:cNvSpPr>
            <a:spLocks noGrp="1"/>
          </p:cNvSpPr>
          <p:nvPr>
            <p:ph type="dt" sz="half" idx="10"/>
          </p:nvPr>
        </p:nvSpPr>
        <p:spPr/>
        <p:txBody>
          <a:bodyPr/>
          <a:lstStyle/>
          <a:p>
            <a:fld id="{8512AE98-D634-4E83-9F4D-2C5243931AC9}" type="datetimeFigureOut">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FEDC3738-B918-44A3-B240-E53302496F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05E870-DC98-4C93-8545-5CE3A7AC4694}"/>
              </a:ext>
            </a:extLst>
          </p:cNvPr>
          <p:cNvSpPr>
            <a:spLocks noGrp="1"/>
          </p:cNvSpPr>
          <p:nvPr>
            <p:ph type="sldNum" sz="quarter" idx="12"/>
          </p:nvPr>
        </p:nvSpPr>
        <p:spPr/>
        <p:txBody>
          <a:body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31302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0AC9C2-908F-49A6-BAD1-D8411F7E04B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1BAE35-03E2-412A-9679-35339C5FDD1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E1FC3C-F272-4DF3-ABD1-D2DB7EFE4772}"/>
              </a:ext>
            </a:extLst>
          </p:cNvPr>
          <p:cNvSpPr>
            <a:spLocks noGrp="1"/>
          </p:cNvSpPr>
          <p:nvPr>
            <p:ph type="dt" sz="half" idx="10"/>
          </p:nvPr>
        </p:nvSpPr>
        <p:spPr/>
        <p:txBody>
          <a:bodyPr/>
          <a:lstStyle/>
          <a:p>
            <a:fld id="{8512AE98-D634-4E83-9F4D-2C5243931AC9}" type="datetimeFigureOut">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273DB342-678B-4B4B-89D7-079812B3BC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3F7ADB-1B55-414F-AA4C-4202012BB897}"/>
              </a:ext>
            </a:extLst>
          </p:cNvPr>
          <p:cNvSpPr>
            <a:spLocks noGrp="1"/>
          </p:cNvSpPr>
          <p:nvPr>
            <p:ph type="sldNum" sz="quarter" idx="12"/>
          </p:nvPr>
        </p:nvSpPr>
        <p:spPr/>
        <p:txBody>
          <a:body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369491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EF319AF-37EE-4339-BEC7-6D526E836E5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BE68ED-5207-4C19-A6C2-E5221BE270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9185BD-4BBE-47A1-8F29-1553FD4B80E3}"/>
              </a:ext>
            </a:extLst>
          </p:cNvPr>
          <p:cNvSpPr>
            <a:spLocks noGrp="1"/>
          </p:cNvSpPr>
          <p:nvPr>
            <p:ph type="dt" sz="half" idx="10"/>
          </p:nvPr>
        </p:nvSpPr>
        <p:spPr/>
        <p:txBody>
          <a:bodyPr/>
          <a:lstStyle/>
          <a:p>
            <a:fld id="{8512AE98-D634-4E83-9F4D-2C5243931AC9}" type="datetimeFigureOut">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5D574333-64D6-414D-B188-EDBCC1F0B1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8D0EAA-4710-423D-A0FE-C51CC91E42EA}"/>
              </a:ext>
            </a:extLst>
          </p:cNvPr>
          <p:cNvSpPr>
            <a:spLocks noGrp="1"/>
          </p:cNvSpPr>
          <p:nvPr>
            <p:ph type="sldNum" sz="quarter" idx="12"/>
          </p:nvPr>
        </p:nvSpPr>
        <p:spPr/>
        <p:txBody>
          <a:body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249978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9E1DBE-7053-486F-AA37-E1F82122E4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C0F558-326E-4BAA-A022-A16CC24C88B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F94076-6993-41A4-A913-1615824E6011}"/>
              </a:ext>
            </a:extLst>
          </p:cNvPr>
          <p:cNvSpPr>
            <a:spLocks noGrp="1"/>
          </p:cNvSpPr>
          <p:nvPr>
            <p:ph type="dt" sz="half" idx="10"/>
          </p:nvPr>
        </p:nvSpPr>
        <p:spPr/>
        <p:txBody>
          <a:bodyPr/>
          <a:lstStyle/>
          <a:p>
            <a:fld id="{8512AE98-D634-4E83-9F4D-2C5243931AC9}" type="datetimeFigureOut">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301B4428-F9E5-43F6-9356-C515E8A062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BE0472-500C-4798-8090-6EB1B8CB27ED}"/>
              </a:ext>
            </a:extLst>
          </p:cNvPr>
          <p:cNvSpPr>
            <a:spLocks noGrp="1"/>
          </p:cNvSpPr>
          <p:nvPr>
            <p:ph type="sldNum" sz="quarter" idx="12"/>
          </p:nvPr>
        </p:nvSpPr>
        <p:spPr/>
        <p:txBody>
          <a:body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335751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5AD955-39F6-490D-BB18-E41F3C2862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784F6A-2F49-45D8-BCB4-DF1C59C24D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963601-FC44-4E23-9DF5-88B397C62F37}"/>
              </a:ext>
            </a:extLst>
          </p:cNvPr>
          <p:cNvSpPr>
            <a:spLocks noGrp="1"/>
          </p:cNvSpPr>
          <p:nvPr>
            <p:ph type="dt" sz="half" idx="10"/>
          </p:nvPr>
        </p:nvSpPr>
        <p:spPr/>
        <p:txBody>
          <a:bodyPr/>
          <a:lstStyle/>
          <a:p>
            <a:fld id="{8512AE98-D634-4E83-9F4D-2C5243931AC9}" type="datetimeFigureOut">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17EC7B7F-3808-4152-9CB3-A9C2E371FE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3113AB-8861-4F74-B581-984B3ACC848C}"/>
              </a:ext>
            </a:extLst>
          </p:cNvPr>
          <p:cNvSpPr>
            <a:spLocks noGrp="1"/>
          </p:cNvSpPr>
          <p:nvPr>
            <p:ph type="sldNum" sz="quarter" idx="12"/>
          </p:nvPr>
        </p:nvSpPr>
        <p:spPr/>
        <p:txBody>
          <a:body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175143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10BBA-BE2A-4772-A42A-8ABD8C61DA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257F84-4275-4B1F-AFB9-FA8C6140DE8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633EE8-2AA7-4B04-8943-C4BB975F36E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95620A3-9BE7-44DC-A1E4-5E73EBF50E3E}"/>
              </a:ext>
            </a:extLst>
          </p:cNvPr>
          <p:cNvSpPr>
            <a:spLocks noGrp="1"/>
          </p:cNvSpPr>
          <p:nvPr>
            <p:ph type="dt" sz="half" idx="10"/>
          </p:nvPr>
        </p:nvSpPr>
        <p:spPr/>
        <p:txBody>
          <a:bodyPr/>
          <a:lstStyle/>
          <a:p>
            <a:fld id="{8512AE98-D634-4E83-9F4D-2C5243931AC9}" type="datetimeFigureOut">
              <a:rPr kumimoji="1" lang="ja-JP" altLang="en-US" smtClean="0"/>
              <a:t>2022/2/22</a:t>
            </a:fld>
            <a:endParaRPr kumimoji="1" lang="ja-JP" altLang="en-US"/>
          </a:p>
        </p:txBody>
      </p:sp>
      <p:sp>
        <p:nvSpPr>
          <p:cNvPr id="6" name="フッター プレースホルダー 5">
            <a:extLst>
              <a:ext uri="{FF2B5EF4-FFF2-40B4-BE49-F238E27FC236}">
                <a16:creationId xmlns:a16="http://schemas.microsoft.com/office/drawing/2014/main" id="{E7E954DF-776D-4112-AC90-E8ED1E4305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00E4F8-61B6-47F0-877A-550639DF586A}"/>
              </a:ext>
            </a:extLst>
          </p:cNvPr>
          <p:cNvSpPr>
            <a:spLocks noGrp="1"/>
          </p:cNvSpPr>
          <p:nvPr>
            <p:ph type="sldNum" sz="quarter" idx="12"/>
          </p:nvPr>
        </p:nvSpPr>
        <p:spPr/>
        <p:txBody>
          <a:body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85715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A61BB2-6E85-4520-BF18-1EE7981BD73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DCEAF-748D-4B2F-AB48-53BB14867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136D2FC-5905-4AD9-B273-CF19CDDACE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A0CBCE8-A12C-4D12-ABC4-40CD8B4E4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19DE25C-D6B3-4F5E-BA3F-A50C6E10975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33BA6E1-553D-4ACD-ACD2-29A21C815F5E}"/>
              </a:ext>
            </a:extLst>
          </p:cNvPr>
          <p:cNvSpPr>
            <a:spLocks noGrp="1"/>
          </p:cNvSpPr>
          <p:nvPr>
            <p:ph type="dt" sz="half" idx="10"/>
          </p:nvPr>
        </p:nvSpPr>
        <p:spPr/>
        <p:txBody>
          <a:bodyPr/>
          <a:lstStyle/>
          <a:p>
            <a:fld id="{8512AE98-D634-4E83-9F4D-2C5243931AC9}" type="datetimeFigureOut">
              <a:rPr kumimoji="1" lang="ja-JP" altLang="en-US" smtClean="0"/>
              <a:t>2022/2/22</a:t>
            </a:fld>
            <a:endParaRPr kumimoji="1" lang="ja-JP" altLang="en-US"/>
          </a:p>
        </p:txBody>
      </p:sp>
      <p:sp>
        <p:nvSpPr>
          <p:cNvPr id="8" name="フッター プレースホルダー 7">
            <a:extLst>
              <a:ext uri="{FF2B5EF4-FFF2-40B4-BE49-F238E27FC236}">
                <a16:creationId xmlns:a16="http://schemas.microsoft.com/office/drawing/2014/main" id="{17ACE5C0-B880-4B6F-8814-F3A3F6C378F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9496C3-F3E3-4EC5-A72F-179F22E2EFEB}"/>
              </a:ext>
            </a:extLst>
          </p:cNvPr>
          <p:cNvSpPr>
            <a:spLocks noGrp="1"/>
          </p:cNvSpPr>
          <p:nvPr>
            <p:ph type="sldNum" sz="quarter" idx="12"/>
          </p:nvPr>
        </p:nvSpPr>
        <p:spPr/>
        <p:txBody>
          <a:body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30444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0E428A-8459-4924-B8F3-C8EBA4C2F99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D00E1B-6166-46A7-AC69-885561A2E520}"/>
              </a:ext>
            </a:extLst>
          </p:cNvPr>
          <p:cNvSpPr>
            <a:spLocks noGrp="1"/>
          </p:cNvSpPr>
          <p:nvPr>
            <p:ph type="dt" sz="half" idx="10"/>
          </p:nvPr>
        </p:nvSpPr>
        <p:spPr/>
        <p:txBody>
          <a:bodyPr/>
          <a:lstStyle/>
          <a:p>
            <a:fld id="{8512AE98-D634-4E83-9F4D-2C5243931AC9}" type="datetimeFigureOut">
              <a:rPr kumimoji="1" lang="ja-JP" altLang="en-US" smtClean="0"/>
              <a:t>2022/2/22</a:t>
            </a:fld>
            <a:endParaRPr kumimoji="1" lang="ja-JP" altLang="en-US"/>
          </a:p>
        </p:txBody>
      </p:sp>
      <p:sp>
        <p:nvSpPr>
          <p:cNvPr id="4" name="フッター プレースホルダー 3">
            <a:extLst>
              <a:ext uri="{FF2B5EF4-FFF2-40B4-BE49-F238E27FC236}">
                <a16:creationId xmlns:a16="http://schemas.microsoft.com/office/drawing/2014/main" id="{AA224D22-033E-4F84-BA1D-8F8B66B1B3D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249B85-AEF5-4181-8BD4-DBCF96128441}"/>
              </a:ext>
            </a:extLst>
          </p:cNvPr>
          <p:cNvSpPr>
            <a:spLocks noGrp="1"/>
          </p:cNvSpPr>
          <p:nvPr>
            <p:ph type="sldNum" sz="quarter" idx="12"/>
          </p:nvPr>
        </p:nvSpPr>
        <p:spPr/>
        <p:txBody>
          <a:body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3465769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DB31135-EDB6-4171-ABF0-46FAD619FE7E}"/>
              </a:ext>
            </a:extLst>
          </p:cNvPr>
          <p:cNvSpPr>
            <a:spLocks noGrp="1"/>
          </p:cNvSpPr>
          <p:nvPr>
            <p:ph type="dt" sz="half" idx="10"/>
          </p:nvPr>
        </p:nvSpPr>
        <p:spPr/>
        <p:txBody>
          <a:bodyPr/>
          <a:lstStyle/>
          <a:p>
            <a:fld id="{8512AE98-D634-4E83-9F4D-2C5243931AC9}" type="datetimeFigureOut">
              <a:rPr kumimoji="1" lang="ja-JP" altLang="en-US" smtClean="0"/>
              <a:t>2022/2/22</a:t>
            </a:fld>
            <a:endParaRPr kumimoji="1" lang="ja-JP" altLang="en-US"/>
          </a:p>
        </p:txBody>
      </p:sp>
      <p:sp>
        <p:nvSpPr>
          <p:cNvPr id="3" name="フッター プレースホルダー 2">
            <a:extLst>
              <a:ext uri="{FF2B5EF4-FFF2-40B4-BE49-F238E27FC236}">
                <a16:creationId xmlns:a16="http://schemas.microsoft.com/office/drawing/2014/main" id="{F0BF54E2-CBCC-42CE-8535-737951978E2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759232-37D2-4BA6-8F34-63801EB26400}"/>
              </a:ext>
            </a:extLst>
          </p:cNvPr>
          <p:cNvSpPr>
            <a:spLocks noGrp="1"/>
          </p:cNvSpPr>
          <p:nvPr>
            <p:ph type="sldNum" sz="quarter" idx="12"/>
          </p:nvPr>
        </p:nvSpPr>
        <p:spPr/>
        <p:txBody>
          <a:body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2157668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D9E82-E6FE-436C-A886-72355BE496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53DE9A-08A6-4117-8F3E-BCF3DABCE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3BEE6C-F214-4673-84ED-266548273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EB5022-86C3-4E79-9C69-9FBCA49D376F}"/>
              </a:ext>
            </a:extLst>
          </p:cNvPr>
          <p:cNvSpPr>
            <a:spLocks noGrp="1"/>
          </p:cNvSpPr>
          <p:nvPr>
            <p:ph type="dt" sz="half" idx="10"/>
          </p:nvPr>
        </p:nvSpPr>
        <p:spPr/>
        <p:txBody>
          <a:bodyPr/>
          <a:lstStyle/>
          <a:p>
            <a:fld id="{8512AE98-D634-4E83-9F4D-2C5243931AC9}" type="datetimeFigureOut">
              <a:rPr kumimoji="1" lang="ja-JP" altLang="en-US" smtClean="0"/>
              <a:t>2022/2/22</a:t>
            </a:fld>
            <a:endParaRPr kumimoji="1" lang="ja-JP" altLang="en-US"/>
          </a:p>
        </p:txBody>
      </p:sp>
      <p:sp>
        <p:nvSpPr>
          <p:cNvPr id="6" name="フッター プレースホルダー 5">
            <a:extLst>
              <a:ext uri="{FF2B5EF4-FFF2-40B4-BE49-F238E27FC236}">
                <a16:creationId xmlns:a16="http://schemas.microsoft.com/office/drawing/2014/main" id="{32FBAC9A-1832-4E02-BAD2-2DED2E2738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FE3D1B-20FE-468D-AA52-EB38B612785C}"/>
              </a:ext>
            </a:extLst>
          </p:cNvPr>
          <p:cNvSpPr>
            <a:spLocks noGrp="1"/>
          </p:cNvSpPr>
          <p:nvPr>
            <p:ph type="sldNum" sz="quarter" idx="12"/>
          </p:nvPr>
        </p:nvSpPr>
        <p:spPr/>
        <p:txBody>
          <a:body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19906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26BD5-5AA9-401E-9ED1-DAEDCBA3BD1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F1CF6B5-F59D-45AF-92FC-39A12F508E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EB0A09-0685-4206-9149-049641738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DA22DA-81CC-4BCE-97FF-EF3A6A726D08}"/>
              </a:ext>
            </a:extLst>
          </p:cNvPr>
          <p:cNvSpPr>
            <a:spLocks noGrp="1"/>
          </p:cNvSpPr>
          <p:nvPr>
            <p:ph type="dt" sz="half" idx="10"/>
          </p:nvPr>
        </p:nvSpPr>
        <p:spPr/>
        <p:txBody>
          <a:bodyPr/>
          <a:lstStyle/>
          <a:p>
            <a:fld id="{8512AE98-D634-4E83-9F4D-2C5243931AC9}" type="datetimeFigureOut">
              <a:rPr kumimoji="1" lang="ja-JP" altLang="en-US" smtClean="0"/>
              <a:t>2022/2/22</a:t>
            </a:fld>
            <a:endParaRPr kumimoji="1" lang="ja-JP" altLang="en-US"/>
          </a:p>
        </p:txBody>
      </p:sp>
      <p:sp>
        <p:nvSpPr>
          <p:cNvPr id="6" name="フッター プレースホルダー 5">
            <a:extLst>
              <a:ext uri="{FF2B5EF4-FFF2-40B4-BE49-F238E27FC236}">
                <a16:creationId xmlns:a16="http://schemas.microsoft.com/office/drawing/2014/main" id="{39D0B2FC-D72A-4709-A9E9-023A61E365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EEA3C59-4B47-4B41-8ED5-C3B2BB798055}"/>
              </a:ext>
            </a:extLst>
          </p:cNvPr>
          <p:cNvSpPr>
            <a:spLocks noGrp="1"/>
          </p:cNvSpPr>
          <p:nvPr>
            <p:ph type="sldNum" sz="quarter" idx="12"/>
          </p:nvPr>
        </p:nvSpPr>
        <p:spPr/>
        <p:txBody>
          <a:body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365947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87F9C2D-2E6F-41A8-8F3C-629B3864DD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6A346F-724C-4CC4-90D0-434B59FFE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7B1090-8A04-4DE1-934B-2C4DE84A3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2AE98-D634-4E83-9F4D-2C5243931AC9}" type="datetimeFigureOut">
              <a:rPr kumimoji="1" lang="ja-JP" altLang="en-US" smtClean="0"/>
              <a:t>2022/2/22</a:t>
            </a:fld>
            <a:endParaRPr kumimoji="1" lang="ja-JP" altLang="en-US"/>
          </a:p>
        </p:txBody>
      </p:sp>
      <p:sp>
        <p:nvSpPr>
          <p:cNvPr id="5" name="フッター プレースホルダー 4">
            <a:extLst>
              <a:ext uri="{FF2B5EF4-FFF2-40B4-BE49-F238E27FC236}">
                <a16:creationId xmlns:a16="http://schemas.microsoft.com/office/drawing/2014/main" id="{B5DCEB69-91F5-4FBD-8913-BE19AFCB3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E145012-D78B-432A-A6D5-00CC4D07AC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26212-B7DF-435A-9A4D-79E26A5F74B9}" type="slidenum">
              <a:rPr kumimoji="1" lang="ja-JP" altLang="en-US" smtClean="0"/>
              <a:t>‹#›</a:t>
            </a:fld>
            <a:endParaRPr kumimoji="1" lang="ja-JP" altLang="en-US"/>
          </a:p>
        </p:txBody>
      </p:sp>
    </p:spTree>
    <p:extLst>
      <p:ext uri="{BB962C8B-B14F-4D97-AF65-F5344CB8AC3E}">
        <p14:creationId xmlns:p14="http://schemas.microsoft.com/office/powerpoint/2010/main" val="116497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029C2-CAC4-4120-87D2-A8DD380E524C}"/>
              </a:ext>
            </a:extLst>
          </p:cNvPr>
          <p:cNvSpPr>
            <a:spLocks noGrp="1"/>
          </p:cNvSpPr>
          <p:nvPr>
            <p:ph type="title"/>
          </p:nvPr>
        </p:nvSpPr>
        <p:spPr>
          <a:xfrm>
            <a:off x="838200" y="365125"/>
            <a:ext cx="10515600" cy="549275"/>
          </a:xfrm>
        </p:spPr>
        <p:txBody>
          <a:bodyPr>
            <a:normAutofit fontScale="90000"/>
          </a:bodyPr>
          <a:lstStyle/>
          <a:p>
            <a:r>
              <a:rPr kumimoji="1" lang="ja-JP" altLang="en-US"/>
              <a:t>デートの約束</a:t>
            </a:r>
          </a:p>
        </p:txBody>
      </p:sp>
      <p:sp>
        <p:nvSpPr>
          <p:cNvPr id="3" name="コンテンツ プレースホルダー 2">
            <a:extLst>
              <a:ext uri="{FF2B5EF4-FFF2-40B4-BE49-F238E27FC236}">
                <a16:creationId xmlns:a16="http://schemas.microsoft.com/office/drawing/2014/main" id="{F0629119-2CF6-4EDA-A113-E78DBBD2D8CE}"/>
              </a:ext>
            </a:extLst>
          </p:cNvPr>
          <p:cNvSpPr>
            <a:spLocks noGrp="1"/>
          </p:cNvSpPr>
          <p:nvPr>
            <p:ph idx="1"/>
          </p:nvPr>
        </p:nvSpPr>
        <p:spPr>
          <a:xfrm>
            <a:off x="838200" y="1080655"/>
            <a:ext cx="10515600" cy="5096308"/>
          </a:xfrm>
        </p:spPr>
        <p:txBody>
          <a:bodyPr/>
          <a:lstStyle/>
          <a:p>
            <a:pPr marL="0" indent="0">
              <a:buNone/>
            </a:pPr>
            <a:r>
              <a:rPr kumimoji="1" lang="ja-JP" altLang="en-US"/>
              <a:t>花子君は、これまで何度も寧々ちゃんをデートに誘って</a:t>
            </a:r>
            <a:r>
              <a:rPr lang="ja-JP" altLang="en-US"/>
              <a:t>きたが、</a:t>
            </a:r>
            <a:r>
              <a:rPr kumimoji="1" lang="ja-JP" altLang="en-US"/>
              <a:t>うまく行くときもあれば、うまく行かないときもあった。</a:t>
            </a:r>
            <a:endParaRPr kumimoji="1" lang="en-US" altLang="ja-JP"/>
          </a:p>
          <a:p>
            <a:pPr marL="0" indent="0">
              <a:buNone/>
            </a:pPr>
            <a:endParaRPr kumimoji="1" lang="en-US" altLang="ja-JP"/>
          </a:p>
          <a:p>
            <a:pPr marL="0" indent="0">
              <a:buNone/>
            </a:pPr>
            <a:r>
              <a:rPr kumimoji="1" lang="ja-JP" altLang="en-US"/>
              <a:t>ここに、花子くんが寧々ちゃんをデートに誘ったときの「電話の通話時間」と「寧々ちゃんの返事」を記録したデータがある。</a:t>
            </a:r>
            <a:endParaRPr kumimoji="1" lang="en-US" altLang="ja-JP"/>
          </a:p>
          <a:p>
            <a:pPr marL="0" indent="0">
              <a:buNone/>
            </a:pPr>
            <a:r>
              <a:rPr lang="ja-JP" altLang="en-US"/>
              <a:t>このデータを元に、花子くんが寧々ちゃんをデートにうまく誘えるようにするにはどうすればよいかをアドバイスしてください。</a:t>
            </a:r>
            <a:endParaRPr lang="en-US" altLang="ja-JP"/>
          </a:p>
          <a:p>
            <a:pPr marL="0" indent="0">
              <a:buNone/>
            </a:pPr>
            <a:endParaRPr kumimoji="1" lang="en-US" altLang="ja-JP"/>
          </a:p>
          <a:p>
            <a:pPr marL="0" indent="0">
              <a:buNone/>
            </a:pPr>
            <a:r>
              <a:rPr kumimoji="1" lang="ja-JP" altLang="en-US"/>
              <a:t>データ「</a:t>
            </a:r>
            <a:r>
              <a:rPr kumimoji="1" lang="en-US" altLang="ja-JP"/>
              <a:t>tell.csv</a:t>
            </a:r>
            <a:r>
              <a:rPr kumimoji="1" lang="ja-JP" altLang="en-US"/>
              <a:t>」</a:t>
            </a:r>
            <a:endParaRPr kumimoji="1" lang="en-US" altLang="ja-JP"/>
          </a:p>
        </p:txBody>
      </p:sp>
      <p:graphicFrame>
        <p:nvGraphicFramePr>
          <p:cNvPr id="4" name="表 4">
            <a:extLst>
              <a:ext uri="{FF2B5EF4-FFF2-40B4-BE49-F238E27FC236}">
                <a16:creationId xmlns:a16="http://schemas.microsoft.com/office/drawing/2014/main" id="{28D3CEAF-B4F6-416E-B51D-49E2C7D8EF73}"/>
              </a:ext>
            </a:extLst>
          </p:cNvPr>
          <p:cNvGraphicFramePr>
            <a:graphicFrameLocks noGrp="1"/>
          </p:cNvGraphicFramePr>
          <p:nvPr>
            <p:extLst>
              <p:ext uri="{D42A27DB-BD31-4B8C-83A1-F6EECF244321}">
                <p14:modId xmlns:p14="http://schemas.microsoft.com/office/powerpoint/2010/main" val="2657460814"/>
              </p:ext>
            </p:extLst>
          </p:nvPr>
        </p:nvGraphicFramePr>
        <p:xfrm>
          <a:off x="3971636" y="4815090"/>
          <a:ext cx="5133571" cy="1112520"/>
        </p:xfrm>
        <a:graphic>
          <a:graphicData uri="http://schemas.openxmlformats.org/drawingml/2006/table">
            <a:tbl>
              <a:tblPr firstRow="1" bandRow="1">
                <a:tableStyleId>{5C22544A-7EE6-4342-B048-85BDC9FD1C3A}</a:tableStyleId>
              </a:tblPr>
              <a:tblGrid>
                <a:gridCol w="1425733">
                  <a:extLst>
                    <a:ext uri="{9D8B030D-6E8A-4147-A177-3AD203B41FA5}">
                      <a16:colId xmlns:a16="http://schemas.microsoft.com/office/drawing/2014/main" val="815340106"/>
                    </a:ext>
                  </a:extLst>
                </a:gridCol>
                <a:gridCol w="3707838">
                  <a:extLst>
                    <a:ext uri="{9D8B030D-6E8A-4147-A177-3AD203B41FA5}">
                      <a16:colId xmlns:a16="http://schemas.microsoft.com/office/drawing/2014/main" val="3754505365"/>
                    </a:ext>
                  </a:extLst>
                </a:gridCol>
              </a:tblGrid>
              <a:tr h="370840">
                <a:tc>
                  <a:txBody>
                    <a:bodyPr/>
                    <a:lstStyle/>
                    <a:p>
                      <a:r>
                        <a:rPr kumimoji="1" lang="ja-JP" altLang="en-US"/>
                        <a:t>列</a:t>
                      </a:r>
                    </a:p>
                  </a:txBody>
                  <a:tcPr/>
                </a:tc>
                <a:tc>
                  <a:txBody>
                    <a:bodyPr/>
                    <a:lstStyle/>
                    <a:p>
                      <a:r>
                        <a:rPr kumimoji="1" lang="ja-JP" altLang="en-US"/>
                        <a:t>意味</a:t>
                      </a:r>
                    </a:p>
                  </a:txBody>
                  <a:tcPr/>
                </a:tc>
                <a:extLst>
                  <a:ext uri="{0D108BD9-81ED-4DB2-BD59-A6C34878D82A}">
                    <a16:rowId xmlns:a16="http://schemas.microsoft.com/office/drawing/2014/main" val="4156030009"/>
                  </a:ext>
                </a:extLst>
              </a:tr>
              <a:tr h="370840">
                <a:tc>
                  <a:txBody>
                    <a:bodyPr/>
                    <a:lstStyle/>
                    <a:p>
                      <a:r>
                        <a:rPr kumimoji="1" lang="en-US" altLang="ja-JP"/>
                        <a:t>minutes</a:t>
                      </a:r>
                      <a:endParaRPr kumimoji="1" lang="ja-JP" altLang="en-US"/>
                    </a:p>
                  </a:txBody>
                  <a:tcPr/>
                </a:tc>
                <a:tc>
                  <a:txBody>
                    <a:bodyPr/>
                    <a:lstStyle/>
                    <a:p>
                      <a:r>
                        <a:rPr kumimoji="1" lang="ja-JP" altLang="en-US"/>
                        <a:t>通話時間</a:t>
                      </a:r>
                      <a:r>
                        <a:rPr kumimoji="1" lang="en-US" altLang="ja-JP"/>
                        <a:t>(</a:t>
                      </a:r>
                      <a:r>
                        <a:rPr kumimoji="1" lang="ja-JP" altLang="en-US"/>
                        <a:t>分</a:t>
                      </a:r>
                      <a:r>
                        <a:rPr kumimoji="1" lang="en-US" altLang="ja-JP"/>
                        <a:t>)</a:t>
                      </a:r>
                      <a:endParaRPr kumimoji="1" lang="ja-JP" altLang="en-US"/>
                    </a:p>
                  </a:txBody>
                  <a:tcPr/>
                </a:tc>
                <a:extLst>
                  <a:ext uri="{0D108BD9-81ED-4DB2-BD59-A6C34878D82A}">
                    <a16:rowId xmlns:a16="http://schemas.microsoft.com/office/drawing/2014/main" val="1096662247"/>
                  </a:ext>
                </a:extLst>
              </a:tr>
              <a:tr h="370840">
                <a:tc>
                  <a:txBody>
                    <a:bodyPr/>
                    <a:lstStyle/>
                    <a:p>
                      <a:r>
                        <a:rPr kumimoji="1" lang="en-US" altLang="ja-JP"/>
                        <a:t>reply</a:t>
                      </a:r>
                      <a:endParaRPr kumimoji="1" lang="ja-JP" altLang="en-US"/>
                    </a:p>
                  </a:txBody>
                  <a:tcPr/>
                </a:tc>
                <a:tc>
                  <a:txBody>
                    <a:bodyPr/>
                    <a:lstStyle/>
                    <a:p>
                      <a:r>
                        <a:rPr kumimoji="1" lang="ja-JP" altLang="en-US"/>
                        <a:t>返事　</a:t>
                      </a:r>
                      <a:r>
                        <a:rPr kumimoji="1" lang="en-US" altLang="ja-JP"/>
                        <a:t>y:</a:t>
                      </a:r>
                      <a:r>
                        <a:rPr kumimoji="1" lang="ja-JP" altLang="en-US"/>
                        <a:t>デート</a:t>
                      </a:r>
                      <a:r>
                        <a:rPr kumimoji="1" lang="en-US" altLang="ja-JP"/>
                        <a:t>OK n:</a:t>
                      </a:r>
                      <a:r>
                        <a:rPr kumimoji="1" lang="ja-JP" altLang="en-US"/>
                        <a:t>デート</a:t>
                      </a:r>
                      <a:r>
                        <a:rPr kumimoji="1" lang="en-US" altLang="ja-JP"/>
                        <a:t>NG</a:t>
                      </a:r>
                      <a:endParaRPr kumimoji="1" lang="ja-JP" altLang="en-US"/>
                    </a:p>
                  </a:txBody>
                  <a:tcPr/>
                </a:tc>
                <a:extLst>
                  <a:ext uri="{0D108BD9-81ED-4DB2-BD59-A6C34878D82A}">
                    <a16:rowId xmlns:a16="http://schemas.microsoft.com/office/drawing/2014/main" val="1627605159"/>
                  </a:ext>
                </a:extLst>
              </a:tr>
            </a:tbl>
          </a:graphicData>
        </a:graphic>
      </p:graphicFrame>
    </p:spTree>
    <p:extLst>
      <p:ext uri="{BB962C8B-B14F-4D97-AF65-F5344CB8AC3E}">
        <p14:creationId xmlns:p14="http://schemas.microsoft.com/office/powerpoint/2010/main" val="29951510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42572BD3545284CA8A8AAD5733B065C" ma:contentTypeVersion="5" ma:contentTypeDescription="新しいドキュメントを作成します。" ma:contentTypeScope="" ma:versionID="fe0d28ffa9be5659ba5ff2986077678f">
  <xsd:schema xmlns:xsd="http://www.w3.org/2001/XMLSchema" xmlns:xs="http://www.w3.org/2001/XMLSchema" xmlns:p="http://schemas.microsoft.com/office/2006/metadata/properties" xmlns:ns2="3b564eba-d386-4700-952d-9e1c1bd70ae3" targetNamespace="http://schemas.microsoft.com/office/2006/metadata/properties" ma:root="true" ma:fieldsID="7bddc98db75da6bc6d8a2d0c80cf8f7c" ns2:_="">
    <xsd:import namespace="3b564eba-d386-4700-952d-9e1c1bd70ae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64eba-d386-4700-952d-9e1c1bd70a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95B1BD-DFF2-43C2-B6AD-CBCAF7DEFAA1}"/>
</file>

<file path=customXml/itemProps2.xml><?xml version="1.0" encoding="utf-8"?>
<ds:datastoreItem xmlns:ds="http://schemas.openxmlformats.org/officeDocument/2006/customXml" ds:itemID="{BC833145-D1BE-4C7F-8017-8623800395B7}"/>
</file>

<file path=customXml/itemProps3.xml><?xml version="1.0" encoding="utf-8"?>
<ds:datastoreItem xmlns:ds="http://schemas.openxmlformats.org/officeDocument/2006/customXml" ds:itemID="{7022D3FE-308D-4237-B365-78982DF85ADA}"/>
</file>

<file path=docProps/app.xml><?xml version="1.0" encoding="utf-8"?>
<Properties xmlns="http://schemas.openxmlformats.org/officeDocument/2006/extended-properties" xmlns:vt="http://schemas.openxmlformats.org/officeDocument/2006/docPropsVTypes">
  <TotalTime>19</TotalTime>
  <Words>119</Words>
  <Application>Microsoft Office PowerPoint</Application>
  <PresentationFormat>ワイド画面</PresentationFormat>
  <Paragraphs>13</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デートの約束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 問題集</dc:title>
  <dc:creator>辻本 秀樹</dc:creator>
  <cp:lastModifiedBy>辻本 秀樹</cp:lastModifiedBy>
  <cp:revision>2</cp:revision>
  <dcterms:created xsi:type="dcterms:W3CDTF">2022-02-21T13:36:27Z</dcterms:created>
  <dcterms:modified xsi:type="dcterms:W3CDTF">2022-02-22T02:10:38Z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0x010100642572BD3545284CA8A8AAD5733B065C</vt:lpwstr>
  </property>
</Properties>
</file>