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9" r:id="rId4"/>
    <p:sldId id="264" r:id="rId5"/>
    <p:sldId id="265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51EAE-4F4C-4C93-8803-FAFDE14D015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2C1AA9-2E6F-45CE-BADE-59C81E5D498E}">
      <dgm:prSet/>
      <dgm:spPr/>
      <dgm:t>
        <a:bodyPr/>
        <a:lstStyle/>
        <a:p>
          <a:r>
            <a:rPr lang="ja-JP" b="0" i="0"/>
            <a:t>訓練データでの決定係数</a:t>
          </a:r>
          <a:r>
            <a:rPr lang="en-US" b="0" i="0"/>
            <a:t>: 0.3894249684221295 </a:t>
          </a:r>
          <a:endParaRPr lang="en-US"/>
        </a:p>
      </dgm:t>
    </dgm:pt>
    <dgm:pt modelId="{BAD60F20-6B1C-48D1-BA7E-9D0F398488E5}" type="parTrans" cxnId="{118C107A-5F80-495F-9319-FCEAA0A07B35}">
      <dgm:prSet/>
      <dgm:spPr/>
      <dgm:t>
        <a:bodyPr/>
        <a:lstStyle/>
        <a:p>
          <a:endParaRPr lang="en-US"/>
        </a:p>
      </dgm:t>
    </dgm:pt>
    <dgm:pt modelId="{70D054EA-C5C1-4F60-B82B-95482AAE357C}" type="sibTrans" cxnId="{118C107A-5F80-495F-9319-FCEAA0A07B35}">
      <dgm:prSet/>
      <dgm:spPr/>
      <dgm:t>
        <a:bodyPr/>
        <a:lstStyle/>
        <a:p>
          <a:endParaRPr lang="en-US"/>
        </a:p>
      </dgm:t>
    </dgm:pt>
    <dgm:pt modelId="{9E62D01B-861F-4228-980A-9D7CAD148E91}">
      <dgm:prSet/>
      <dgm:spPr/>
      <dgm:t>
        <a:bodyPr/>
        <a:lstStyle/>
        <a:p>
          <a:r>
            <a:rPr lang="ja-JP" b="0" i="0"/>
            <a:t>検証データでの決定係数</a:t>
          </a:r>
          <a:r>
            <a:rPr lang="en-US" b="0" i="0"/>
            <a:t>: 0.33833113321574904</a:t>
          </a:r>
          <a:endParaRPr lang="en-US"/>
        </a:p>
      </dgm:t>
    </dgm:pt>
    <dgm:pt modelId="{2DA5FC53-EBE9-4225-98A7-0D389B222ED3}" type="parTrans" cxnId="{EFB19C5F-9718-4A9B-BDB0-7593FA746C17}">
      <dgm:prSet/>
      <dgm:spPr/>
      <dgm:t>
        <a:bodyPr/>
        <a:lstStyle/>
        <a:p>
          <a:endParaRPr lang="en-US"/>
        </a:p>
      </dgm:t>
    </dgm:pt>
    <dgm:pt modelId="{11E57892-02B4-492E-9F01-A5397A7648CD}" type="sibTrans" cxnId="{EFB19C5F-9718-4A9B-BDB0-7593FA746C17}">
      <dgm:prSet/>
      <dgm:spPr/>
      <dgm:t>
        <a:bodyPr/>
        <a:lstStyle/>
        <a:p>
          <a:endParaRPr lang="en-US"/>
        </a:p>
      </dgm:t>
    </dgm:pt>
    <dgm:pt modelId="{3091F7F9-935C-4FD4-A3B5-791B63C6DC4E}" type="pres">
      <dgm:prSet presAssocID="{8CC51EAE-4F4C-4C93-8803-FAFDE14D0150}" presName="linear" presStyleCnt="0">
        <dgm:presLayoutVars>
          <dgm:dir/>
          <dgm:animLvl val="lvl"/>
          <dgm:resizeHandles val="exact"/>
        </dgm:presLayoutVars>
      </dgm:prSet>
      <dgm:spPr/>
    </dgm:pt>
    <dgm:pt modelId="{EF3361AA-61B9-4EB6-ACFC-B1EB3B40DBF8}" type="pres">
      <dgm:prSet presAssocID="{7D2C1AA9-2E6F-45CE-BADE-59C81E5D498E}" presName="parentLin" presStyleCnt="0"/>
      <dgm:spPr/>
    </dgm:pt>
    <dgm:pt modelId="{9D8499AB-5AEA-4A97-8D20-D93A8E570338}" type="pres">
      <dgm:prSet presAssocID="{7D2C1AA9-2E6F-45CE-BADE-59C81E5D498E}" presName="parentLeftMargin" presStyleLbl="node1" presStyleIdx="0" presStyleCnt="2"/>
      <dgm:spPr/>
    </dgm:pt>
    <dgm:pt modelId="{EED4BE9C-D13D-41E8-B038-34F3F94D4FE2}" type="pres">
      <dgm:prSet presAssocID="{7D2C1AA9-2E6F-45CE-BADE-59C81E5D498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3EF0BE-E131-4FE7-A7FC-883D126BC28B}" type="pres">
      <dgm:prSet presAssocID="{7D2C1AA9-2E6F-45CE-BADE-59C81E5D498E}" presName="negativeSpace" presStyleCnt="0"/>
      <dgm:spPr/>
    </dgm:pt>
    <dgm:pt modelId="{EFD664BC-F6C3-4DE6-80BE-D25EC97637D2}" type="pres">
      <dgm:prSet presAssocID="{7D2C1AA9-2E6F-45CE-BADE-59C81E5D498E}" presName="childText" presStyleLbl="conFgAcc1" presStyleIdx="0" presStyleCnt="2">
        <dgm:presLayoutVars>
          <dgm:bulletEnabled val="1"/>
        </dgm:presLayoutVars>
      </dgm:prSet>
      <dgm:spPr/>
    </dgm:pt>
    <dgm:pt modelId="{F97E7CE4-42AC-476C-8A40-1BBA13F5A0FA}" type="pres">
      <dgm:prSet presAssocID="{70D054EA-C5C1-4F60-B82B-95482AAE357C}" presName="spaceBetweenRectangles" presStyleCnt="0"/>
      <dgm:spPr/>
    </dgm:pt>
    <dgm:pt modelId="{C3EEB965-E008-425B-8529-DC75649C321F}" type="pres">
      <dgm:prSet presAssocID="{9E62D01B-861F-4228-980A-9D7CAD148E91}" presName="parentLin" presStyleCnt="0"/>
      <dgm:spPr/>
    </dgm:pt>
    <dgm:pt modelId="{94DDDD90-0F3F-4322-ABB7-D99B7816A8B1}" type="pres">
      <dgm:prSet presAssocID="{9E62D01B-861F-4228-980A-9D7CAD148E91}" presName="parentLeftMargin" presStyleLbl="node1" presStyleIdx="0" presStyleCnt="2"/>
      <dgm:spPr/>
    </dgm:pt>
    <dgm:pt modelId="{37E9D39A-E603-4A97-9CCD-1C435EBC2659}" type="pres">
      <dgm:prSet presAssocID="{9E62D01B-861F-4228-980A-9D7CAD148E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CA847D-E884-4F3A-A5ED-649E96B2E778}" type="pres">
      <dgm:prSet presAssocID="{9E62D01B-861F-4228-980A-9D7CAD148E91}" presName="negativeSpace" presStyleCnt="0"/>
      <dgm:spPr/>
    </dgm:pt>
    <dgm:pt modelId="{417138B2-5CF9-4C70-80AE-589BF5D6FF2B}" type="pres">
      <dgm:prSet presAssocID="{9E62D01B-861F-4228-980A-9D7CAD148E9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C1D0507-9952-4CDD-9B46-F6429B1E4185}" type="presOf" srcId="{8CC51EAE-4F4C-4C93-8803-FAFDE14D0150}" destId="{3091F7F9-935C-4FD4-A3B5-791B63C6DC4E}" srcOrd="0" destOrd="0" presId="urn:microsoft.com/office/officeart/2005/8/layout/list1"/>
    <dgm:cxn modelId="{3FAACB18-51FC-44E6-90D9-A04FC04B59B9}" type="presOf" srcId="{7D2C1AA9-2E6F-45CE-BADE-59C81E5D498E}" destId="{9D8499AB-5AEA-4A97-8D20-D93A8E570338}" srcOrd="0" destOrd="0" presId="urn:microsoft.com/office/officeart/2005/8/layout/list1"/>
    <dgm:cxn modelId="{EFB19C5F-9718-4A9B-BDB0-7593FA746C17}" srcId="{8CC51EAE-4F4C-4C93-8803-FAFDE14D0150}" destId="{9E62D01B-861F-4228-980A-9D7CAD148E91}" srcOrd="1" destOrd="0" parTransId="{2DA5FC53-EBE9-4225-98A7-0D389B222ED3}" sibTransId="{11E57892-02B4-492E-9F01-A5397A7648CD}"/>
    <dgm:cxn modelId="{C9091565-71BD-49E3-BDB2-4430FD0FC580}" type="presOf" srcId="{9E62D01B-861F-4228-980A-9D7CAD148E91}" destId="{37E9D39A-E603-4A97-9CCD-1C435EBC2659}" srcOrd="1" destOrd="0" presId="urn:microsoft.com/office/officeart/2005/8/layout/list1"/>
    <dgm:cxn modelId="{118C107A-5F80-495F-9319-FCEAA0A07B35}" srcId="{8CC51EAE-4F4C-4C93-8803-FAFDE14D0150}" destId="{7D2C1AA9-2E6F-45CE-BADE-59C81E5D498E}" srcOrd="0" destOrd="0" parTransId="{BAD60F20-6B1C-48D1-BA7E-9D0F398488E5}" sibTransId="{70D054EA-C5C1-4F60-B82B-95482AAE357C}"/>
    <dgm:cxn modelId="{19D6C689-D916-4565-8C4A-60CB57502E4E}" type="presOf" srcId="{9E62D01B-861F-4228-980A-9D7CAD148E91}" destId="{94DDDD90-0F3F-4322-ABB7-D99B7816A8B1}" srcOrd="0" destOrd="0" presId="urn:microsoft.com/office/officeart/2005/8/layout/list1"/>
    <dgm:cxn modelId="{7114BFB5-6197-467A-8395-9A4D5335D073}" type="presOf" srcId="{7D2C1AA9-2E6F-45CE-BADE-59C81E5D498E}" destId="{EED4BE9C-D13D-41E8-B038-34F3F94D4FE2}" srcOrd="1" destOrd="0" presId="urn:microsoft.com/office/officeart/2005/8/layout/list1"/>
    <dgm:cxn modelId="{94870BCC-C0D8-4C29-AACC-1E56B21C058D}" type="presParOf" srcId="{3091F7F9-935C-4FD4-A3B5-791B63C6DC4E}" destId="{EF3361AA-61B9-4EB6-ACFC-B1EB3B40DBF8}" srcOrd="0" destOrd="0" presId="urn:microsoft.com/office/officeart/2005/8/layout/list1"/>
    <dgm:cxn modelId="{9A30ECBC-A3E9-4D10-ACEB-6A8EAA35C661}" type="presParOf" srcId="{EF3361AA-61B9-4EB6-ACFC-B1EB3B40DBF8}" destId="{9D8499AB-5AEA-4A97-8D20-D93A8E570338}" srcOrd="0" destOrd="0" presId="urn:microsoft.com/office/officeart/2005/8/layout/list1"/>
    <dgm:cxn modelId="{993EB78A-08E8-4AA8-9988-0E5768F26D13}" type="presParOf" srcId="{EF3361AA-61B9-4EB6-ACFC-B1EB3B40DBF8}" destId="{EED4BE9C-D13D-41E8-B038-34F3F94D4FE2}" srcOrd="1" destOrd="0" presId="urn:microsoft.com/office/officeart/2005/8/layout/list1"/>
    <dgm:cxn modelId="{93EDD773-727F-4B4E-B4E2-529A79615BDD}" type="presParOf" srcId="{3091F7F9-935C-4FD4-A3B5-791B63C6DC4E}" destId="{CD3EF0BE-E131-4FE7-A7FC-883D126BC28B}" srcOrd="1" destOrd="0" presId="urn:microsoft.com/office/officeart/2005/8/layout/list1"/>
    <dgm:cxn modelId="{2C4A30B9-D764-491D-A277-CC0F19A352B2}" type="presParOf" srcId="{3091F7F9-935C-4FD4-A3B5-791B63C6DC4E}" destId="{EFD664BC-F6C3-4DE6-80BE-D25EC97637D2}" srcOrd="2" destOrd="0" presId="urn:microsoft.com/office/officeart/2005/8/layout/list1"/>
    <dgm:cxn modelId="{A4ED48DF-1BB3-4075-B85A-D0BD4367F209}" type="presParOf" srcId="{3091F7F9-935C-4FD4-A3B5-791B63C6DC4E}" destId="{F97E7CE4-42AC-476C-8A40-1BBA13F5A0FA}" srcOrd="3" destOrd="0" presId="urn:microsoft.com/office/officeart/2005/8/layout/list1"/>
    <dgm:cxn modelId="{139D26BA-DC17-4042-A83C-63EAB226CDEF}" type="presParOf" srcId="{3091F7F9-935C-4FD4-A3B5-791B63C6DC4E}" destId="{C3EEB965-E008-425B-8529-DC75649C321F}" srcOrd="4" destOrd="0" presId="urn:microsoft.com/office/officeart/2005/8/layout/list1"/>
    <dgm:cxn modelId="{ED2F4511-9687-49D6-93DA-69410FF9902C}" type="presParOf" srcId="{C3EEB965-E008-425B-8529-DC75649C321F}" destId="{94DDDD90-0F3F-4322-ABB7-D99B7816A8B1}" srcOrd="0" destOrd="0" presId="urn:microsoft.com/office/officeart/2005/8/layout/list1"/>
    <dgm:cxn modelId="{3D0E142D-1CB7-4761-9485-A94396FA9EE5}" type="presParOf" srcId="{C3EEB965-E008-425B-8529-DC75649C321F}" destId="{37E9D39A-E603-4A97-9CCD-1C435EBC2659}" srcOrd="1" destOrd="0" presId="urn:microsoft.com/office/officeart/2005/8/layout/list1"/>
    <dgm:cxn modelId="{8D6D7EAF-1FA5-4743-A534-4F5C4CE7E40F}" type="presParOf" srcId="{3091F7F9-935C-4FD4-A3B5-791B63C6DC4E}" destId="{44CA847D-E884-4F3A-A5ED-649E96B2E778}" srcOrd="5" destOrd="0" presId="urn:microsoft.com/office/officeart/2005/8/layout/list1"/>
    <dgm:cxn modelId="{723B3657-6A2C-41AB-87C3-34611982B8D7}" type="presParOf" srcId="{3091F7F9-935C-4FD4-A3B5-791B63C6DC4E}" destId="{417138B2-5CF9-4C70-80AE-589BF5D6FF2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2AA4A9-1CBD-4E72-9DD6-0E50767B56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AF4FF7-94BB-49F5-A897-FAA7BE0C67A6}">
      <dgm:prSet/>
      <dgm:spPr/>
      <dgm:t>
        <a:bodyPr/>
        <a:lstStyle/>
        <a:p>
          <a:r>
            <a:rPr lang="ja-JP" b="0" i="0"/>
            <a:t>訓練データでの決定係数</a:t>
          </a:r>
          <a:r>
            <a:rPr lang="en-US" b="0" i="0"/>
            <a:t>: 0.38341802185120877 </a:t>
          </a:r>
          <a:endParaRPr lang="en-US"/>
        </a:p>
      </dgm:t>
    </dgm:pt>
    <dgm:pt modelId="{57FA1394-19E4-4D50-BDEF-BDE8AAE7C0CD}" type="parTrans" cxnId="{D5055180-B88D-48D2-972F-03BF4B784353}">
      <dgm:prSet/>
      <dgm:spPr/>
      <dgm:t>
        <a:bodyPr/>
        <a:lstStyle/>
        <a:p>
          <a:endParaRPr lang="en-US"/>
        </a:p>
      </dgm:t>
    </dgm:pt>
    <dgm:pt modelId="{051D7236-D39B-4461-B1FA-91C3BA27C702}" type="sibTrans" cxnId="{D5055180-B88D-48D2-972F-03BF4B784353}">
      <dgm:prSet/>
      <dgm:spPr/>
      <dgm:t>
        <a:bodyPr/>
        <a:lstStyle/>
        <a:p>
          <a:endParaRPr lang="en-US"/>
        </a:p>
      </dgm:t>
    </dgm:pt>
    <dgm:pt modelId="{51AF62EC-53B0-4ECF-9A94-B1167794569B}">
      <dgm:prSet/>
      <dgm:spPr/>
      <dgm:t>
        <a:bodyPr/>
        <a:lstStyle/>
        <a:p>
          <a:r>
            <a:rPr lang="ja-JP" b="0" i="0"/>
            <a:t>検証データでの決定係数</a:t>
          </a:r>
          <a:r>
            <a:rPr lang="en-US" b="0" i="0"/>
            <a:t>: 0.33618455343546516</a:t>
          </a:r>
          <a:endParaRPr lang="en-US"/>
        </a:p>
      </dgm:t>
    </dgm:pt>
    <dgm:pt modelId="{51423C32-E4E7-4FC8-A11D-4DF2D2F3B42E}" type="parTrans" cxnId="{2636E27E-47E3-4F92-A0D1-D4B3234B197C}">
      <dgm:prSet/>
      <dgm:spPr/>
      <dgm:t>
        <a:bodyPr/>
        <a:lstStyle/>
        <a:p>
          <a:endParaRPr lang="en-US"/>
        </a:p>
      </dgm:t>
    </dgm:pt>
    <dgm:pt modelId="{A4F19DE6-D36B-410D-8977-AF5D95981572}" type="sibTrans" cxnId="{2636E27E-47E3-4F92-A0D1-D4B3234B197C}">
      <dgm:prSet/>
      <dgm:spPr/>
      <dgm:t>
        <a:bodyPr/>
        <a:lstStyle/>
        <a:p>
          <a:endParaRPr lang="en-US"/>
        </a:p>
      </dgm:t>
    </dgm:pt>
    <dgm:pt modelId="{0ABBFE93-6CA8-4AB7-9FA1-8A7F74306BB3}" type="pres">
      <dgm:prSet presAssocID="{7A2AA4A9-1CBD-4E72-9DD6-0E50767B5672}" presName="linear" presStyleCnt="0">
        <dgm:presLayoutVars>
          <dgm:animLvl val="lvl"/>
          <dgm:resizeHandles val="exact"/>
        </dgm:presLayoutVars>
      </dgm:prSet>
      <dgm:spPr/>
    </dgm:pt>
    <dgm:pt modelId="{28DE0831-A4DF-42DD-9A2D-25553C390298}" type="pres">
      <dgm:prSet presAssocID="{9CAF4FF7-94BB-49F5-A897-FAA7BE0C67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B68FDC-6E75-4569-8C50-BDDDED3AD42C}" type="pres">
      <dgm:prSet presAssocID="{051D7236-D39B-4461-B1FA-91C3BA27C702}" presName="spacer" presStyleCnt="0"/>
      <dgm:spPr/>
    </dgm:pt>
    <dgm:pt modelId="{69EB9BC5-260E-479C-864D-32100C28C969}" type="pres">
      <dgm:prSet presAssocID="{51AF62EC-53B0-4ECF-9A94-B1167794569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3D22234-2DB0-43D0-AB64-704DA969E14E}" type="presOf" srcId="{7A2AA4A9-1CBD-4E72-9DD6-0E50767B5672}" destId="{0ABBFE93-6CA8-4AB7-9FA1-8A7F74306BB3}" srcOrd="0" destOrd="0" presId="urn:microsoft.com/office/officeart/2005/8/layout/vList2"/>
    <dgm:cxn modelId="{2636E27E-47E3-4F92-A0D1-D4B3234B197C}" srcId="{7A2AA4A9-1CBD-4E72-9DD6-0E50767B5672}" destId="{51AF62EC-53B0-4ECF-9A94-B1167794569B}" srcOrd="1" destOrd="0" parTransId="{51423C32-E4E7-4FC8-A11D-4DF2D2F3B42E}" sibTransId="{A4F19DE6-D36B-410D-8977-AF5D95981572}"/>
    <dgm:cxn modelId="{D5055180-B88D-48D2-972F-03BF4B784353}" srcId="{7A2AA4A9-1CBD-4E72-9DD6-0E50767B5672}" destId="{9CAF4FF7-94BB-49F5-A897-FAA7BE0C67A6}" srcOrd="0" destOrd="0" parTransId="{57FA1394-19E4-4D50-BDEF-BDE8AAE7C0CD}" sibTransId="{051D7236-D39B-4461-B1FA-91C3BA27C702}"/>
    <dgm:cxn modelId="{D0F830CC-3049-44A3-BB27-D400212708C7}" type="presOf" srcId="{9CAF4FF7-94BB-49F5-A897-FAA7BE0C67A6}" destId="{28DE0831-A4DF-42DD-9A2D-25553C390298}" srcOrd="0" destOrd="0" presId="urn:microsoft.com/office/officeart/2005/8/layout/vList2"/>
    <dgm:cxn modelId="{9C862FEA-F31F-474D-8758-B2A3BBC7E3BD}" type="presOf" srcId="{51AF62EC-53B0-4ECF-9A94-B1167794569B}" destId="{69EB9BC5-260E-479C-864D-32100C28C969}" srcOrd="0" destOrd="0" presId="urn:microsoft.com/office/officeart/2005/8/layout/vList2"/>
    <dgm:cxn modelId="{3938FD72-0698-4E15-B51B-B89708C5BB50}" type="presParOf" srcId="{0ABBFE93-6CA8-4AB7-9FA1-8A7F74306BB3}" destId="{28DE0831-A4DF-42DD-9A2D-25553C390298}" srcOrd="0" destOrd="0" presId="urn:microsoft.com/office/officeart/2005/8/layout/vList2"/>
    <dgm:cxn modelId="{FB948F96-778E-430F-8E8C-83854BF807EC}" type="presParOf" srcId="{0ABBFE93-6CA8-4AB7-9FA1-8A7F74306BB3}" destId="{20B68FDC-6E75-4569-8C50-BDDDED3AD42C}" srcOrd="1" destOrd="0" presId="urn:microsoft.com/office/officeart/2005/8/layout/vList2"/>
    <dgm:cxn modelId="{9C381D58-F093-4D67-9654-0276A0BF4B4C}" type="presParOf" srcId="{0ABBFE93-6CA8-4AB7-9FA1-8A7F74306BB3}" destId="{69EB9BC5-260E-479C-864D-32100C28C96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3A46A-50AB-4606-8D5B-7236E6E048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A5F3D4-AB68-40DC-BF13-279A9AE0B293}">
      <dgm:prSet/>
      <dgm:spPr/>
      <dgm:t>
        <a:bodyPr/>
        <a:lstStyle/>
        <a:p>
          <a:r>
            <a:rPr lang="ja-JP" b="0" i="0"/>
            <a:t>訓練データでの決定係数</a:t>
          </a:r>
          <a:r>
            <a:rPr lang="en-US" b="0" i="0"/>
            <a:t>: 0.984180790960452 </a:t>
          </a:r>
          <a:endParaRPr lang="en-US"/>
        </a:p>
      </dgm:t>
    </dgm:pt>
    <dgm:pt modelId="{38C9840C-AE4A-4C47-8298-759F2DB094A6}" type="parTrans" cxnId="{FF3D0A1E-7F3C-46F1-90D4-429FC7D19583}">
      <dgm:prSet/>
      <dgm:spPr/>
      <dgm:t>
        <a:bodyPr/>
        <a:lstStyle/>
        <a:p>
          <a:endParaRPr lang="en-US"/>
        </a:p>
      </dgm:t>
    </dgm:pt>
    <dgm:pt modelId="{17362119-C8AE-47A1-88C8-EA6414453D05}" type="sibTrans" cxnId="{FF3D0A1E-7F3C-46F1-90D4-429FC7D19583}">
      <dgm:prSet/>
      <dgm:spPr/>
      <dgm:t>
        <a:bodyPr/>
        <a:lstStyle/>
        <a:p>
          <a:endParaRPr lang="en-US"/>
        </a:p>
      </dgm:t>
    </dgm:pt>
    <dgm:pt modelId="{33F14D72-B22B-4F66-B918-6446A8954D71}">
      <dgm:prSet/>
      <dgm:spPr/>
      <dgm:t>
        <a:bodyPr/>
        <a:lstStyle/>
        <a:p>
          <a:r>
            <a:rPr lang="ja-JP" b="0" i="0"/>
            <a:t>検証データでの決定係数</a:t>
          </a:r>
          <a:r>
            <a:rPr lang="en-US" b="0" i="0"/>
            <a:t>: 0.6216216216216216</a:t>
          </a:r>
          <a:endParaRPr lang="en-US"/>
        </a:p>
      </dgm:t>
    </dgm:pt>
    <dgm:pt modelId="{6BCC8E75-4ED2-4FE6-B68B-25738C376BE9}" type="parTrans" cxnId="{A371152B-925B-467A-AE21-149F0961D681}">
      <dgm:prSet/>
      <dgm:spPr/>
      <dgm:t>
        <a:bodyPr/>
        <a:lstStyle/>
        <a:p>
          <a:endParaRPr lang="en-US"/>
        </a:p>
      </dgm:t>
    </dgm:pt>
    <dgm:pt modelId="{09F67CA6-5ABE-440D-A9EE-764E2E75861C}" type="sibTrans" cxnId="{A371152B-925B-467A-AE21-149F0961D681}">
      <dgm:prSet/>
      <dgm:spPr/>
      <dgm:t>
        <a:bodyPr/>
        <a:lstStyle/>
        <a:p>
          <a:endParaRPr lang="en-US"/>
        </a:p>
      </dgm:t>
    </dgm:pt>
    <dgm:pt modelId="{52CC8771-E84E-4CF7-9AD4-02157F2170CB}" type="pres">
      <dgm:prSet presAssocID="{B8B3A46A-50AB-4606-8D5B-7236E6E04897}" presName="linear" presStyleCnt="0">
        <dgm:presLayoutVars>
          <dgm:animLvl val="lvl"/>
          <dgm:resizeHandles val="exact"/>
        </dgm:presLayoutVars>
      </dgm:prSet>
      <dgm:spPr/>
    </dgm:pt>
    <dgm:pt modelId="{0AACC9B6-EB40-4059-A110-1FC56CD1E467}" type="pres">
      <dgm:prSet presAssocID="{8AA5F3D4-AB68-40DC-BF13-279A9AE0B2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7ABCF7-A80D-4984-B05D-20D7FC2A10D1}" type="pres">
      <dgm:prSet presAssocID="{17362119-C8AE-47A1-88C8-EA6414453D05}" presName="spacer" presStyleCnt="0"/>
      <dgm:spPr/>
    </dgm:pt>
    <dgm:pt modelId="{B36A020B-D525-4697-8781-4E64667D6B2B}" type="pres">
      <dgm:prSet presAssocID="{33F14D72-B22B-4F66-B918-6446A8954D7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F3D0A1E-7F3C-46F1-90D4-429FC7D19583}" srcId="{B8B3A46A-50AB-4606-8D5B-7236E6E04897}" destId="{8AA5F3D4-AB68-40DC-BF13-279A9AE0B293}" srcOrd="0" destOrd="0" parTransId="{38C9840C-AE4A-4C47-8298-759F2DB094A6}" sibTransId="{17362119-C8AE-47A1-88C8-EA6414453D05}"/>
    <dgm:cxn modelId="{A371152B-925B-467A-AE21-149F0961D681}" srcId="{B8B3A46A-50AB-4606-8D5B-7236E6E04897}" destId="{33F14D72-B22B-4F66-B918-6446A8954D71}" srcOrd="1" destOrd="0" parTransId="{6BCC8E75-4ED2-4FE6-B68B-25738C376BE9}" sibTransId="{09F67CA6-5ABE-440D-A9EE-764E2E75861C}"/>
    <dgm:cxn modelId="{62686247-DF53-4A91-940D-33BA836DF00C}" type="presOf" srcId="{B8B3A46A-50AB-4606-8D5B-7236E6E04897}" destId="{52CC8771-E84E-4CF7-9AD4-02157F2170CB}" srcOrd="0" destOrd="0" presId="urn:microsoft.com/office/officeart/2005/8/layout/vList2"/>
    <dgm:cxn modelId="{76BA6ADB-D726-4D81-831A-04ACF3FA4D04}" type="presOf" srcId="{33F14D72-B22B-4F66-B918-6446A8954D71}" destId="{B36A020B-D525-4697-8781-4E64667D6B2B}" srcOrd="0" destOrd="0" presId="urn:microsoft.com/office/officeart/2005/8/layout/vList2"/>
    <dgm:cxn modelId="{8ED136E7-3C40-48CB-A84A-42CEE4031306}" type="presOf" srcId="{8AA5F3D4-AB68-40DC-BF13-279A9AE0B293}" destId="{0AACC9B6-EB40-4059-A110-1FC56CD1E467}" srcOrd="0" destOrd="0" presId="urn:microsoft.com/office/officeart/2005/8/layout/vList2"/>
    <dgm:cxn modelId="{B84D46EC-08CB-402A-BBC4-71CC44C787AA}" type="presParOf" srcId="{52CC8771-E84E-4CF7-9AD4-02157F2170CB}" destId="{0AACC9B6-EB40-4059-A110-1FC56CD1E467}" srcOrd="0" destOrd="0" presId="urn:microsoft.com/office/officeart/2005/8/layout/vList2"/>
    <dgm:cxn modelId="{A07DC3C3-F62B-4A04-B46B-C544DA107FAB}" type="presParOf" srcId="{52CC8771-E84E-4CF7-9AD4-02157F2170CB}" destId="{8F7ABCF7-A80D-4984-B05D-20D7FC2A10D1}" srcOrd="1" destOrd="0" presId="urn:microsoft.com/office/officeart/2005/8/layout/vList2"/>
    <dgm:cxn modelId="{2C817A39-56DE-48DC-91C5-5718740CA375}" type="presParOf" srcId="{52CC8771-E84E-4CF7-9AD4-02157F2170CB}" destId="{B36A020B-D525-4697-8781-4E64667D6B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664BC-F6C3-4DE6-80BE-D25EC97637D2}">
      <dsp:nvSpPr>
        <dsp:cNvPr id="0" name=""/>
        <dsp:cNvSpPr/>
      </dsp:nvSpPr>
      <dsp:spPr>
        <a:xfrm>
          <a:off x="0" y="929430"/>
          <a:ext cx="962538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4BE9C-D13D-41E8-B038-34F3F94D4FE2}">
      <dsp:nvSpPr>
        <dsp:cNvPr id="0" name=""/>
        <dsp:cNvSpPr/>
      </dsp:nvSpPr>
      <dsp:spPr>
        <a:xfrm>
          <a:off x="481269" y="604710"/>
          <a:ext cx="673776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200" b="0" i="0" kern="1200"/>
            <a:t>訓練データでの決定係数</a:t>
          </a:r>
          <a:r>
            <a:rPr lang="en-US" sz="2200" b="0" i="0" kern="1200"/>
            <a:t>: 0.3894249684221295 </a:t>
          </a:r>
          <a:endParaRPr lang="en-US" sz="2200" kern="1200"/>
        </a:p>
      </dsp:txBody>
      <dsp:txXfrm>
        <a:off x="512972" y="636413"/>
        <a:ext cx="6674362" cy="586034"/>
      </dsp:txXfrm>
    </dsp:sp>
    <dsp:sp modelId="{417138B2-5CF9-4C70-80AE-589BF5D6FF2B}">
      <dsp:nvSpPr>
        <dsp:cNvPr id="0" name=""/>
        <dsp:cNvSpPr/>
      </dsp:nvSpPr>
      <dsp:spPr>
        <a:xfrm>
          <a:off x="0" y="1927350"/>
          <a:ext cx="9625383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9D39A-E603-4A97-9CCD-1C435EBC2659}">
      <dsp:nvSpPr>
        <dsp:cNvPr id="0" name=""/>
        <dsp:cNvSpPr/>
      </dsp:nvSpPr>
      <dsp:spPr>
        <a:xfrm>
          <a:off x="481269" y="1602630"/>
          <a:ext cx="673776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200" b="0" i="0" kern="1200"/>
            <a:t>検証データでの決定係数</a:t>
          </a:r>
          <a:r>
            <a:rPr lang="en-US" sz="2200" b="0" i="0" kern="1200"/>
            <a:t>: 0.33833113321574904</a:t>
          </a:r>
          <a:endParaRPr lang="en-US" sz="2200" kern="1200"/>
        </a:p>
      </dsp:txBody>
      <dsp:txXfrm>
        <a:off x="512972" y="1634333"/>
        <a:ext cx="6674362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E0831-A4DF-42DD-9A2D-25553C390298}">
      <dsp:nvSpPr>
        <dsp:cNvPr id="0" name=""/>
        <dsp:cNvSpPr/>
      </dsp:nvSpPr>
      <dsp:spPr>
        <a:xfrm>
          <a:off x="0" y="549563"/>
          <a:ext cx="6391275" cy="2014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4100" b="0" i="0" kern="1200"/>
            <a:t>訓練データでの決定係数</a:t>
          </a:r>
          <a:r>
            <a:rPr lang="en-US" sz="4100" b="0" i="0" kern="1200"/>
            <a:t>: 0.38341802185120877 </a:t>
          </a:r>
          <a:endParaRPr lang="en-US" sz="4100" kern="1200"/>
        </a:p>
      </dsp:txBody>
      <dsp:txXfrm>
        <a:off x="98352" y="647915"/>
        <a:ext cx="6194571" cy="1818036"/>
      </dsp:txXfrm>
    </dsp:sp>
    <dsp:sp modelId="{69EB9BC5-260E-479C-864D-32100C28C969}">
      <dsp:nvSpPr>
        <dsp:cNvPr id="0" name=""/>
        <dsp:cNvSpPr/>
      </dsp:nvSpPr>
      <dsp:spPr>
        <a:xfrm>
          <a:off x="0" y="2682383"/>
          <a:ext cx="6391275" cy="20147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4100" b="0" i="0" kern="1200"/>
            <a:t>検証データでの決定係数</a:t>
          </a:r>
          <a:r>
            <a:rPr lang="en-US" sz="4100" b="0" i="0" kern="1200"/>
            <a:t>: 0.33618455343546516</a:t>
          </a:r>
          <a:endParaRPr lang="en-US" sz="4100" kern="1200"/>
        </a:p>
      </dsp:txBody>
      <dsp:txXfrm>
        <a:off x="98352" y="2780735"/>
        <a:ext cx="6194571" cy="1818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CC9B6-EB40-4059-A110-1FC56CD1E467}">
      <dsp:nvSpPr>
        <dsp:cNvPr id="0" name=""/>
        <dsp:cNvSpPr/>
      </dsp:nvSpPr>
      <dsp:spPr>
        <a:xfrm>
          <a:off x="0" y="549563"/>
          <a:ext cx="6391275" cy="2014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4100" b="0" i="0" kern="1200"/>
            <a:t>訓練データでの決定係数</a:t>
          </a:r>
          <a:r>
            <a:rPr lang="en-US" sz="4100" b="0" i="0" kern="1200"/>
            <a:t>: 0.984180790960452 </a:t>
          </a:r>
          <a:endParaRPr lang="en-US" sz="4100" kern="1200"/>
        </a:p>
      </dsp:txBody>
      <dsp:txXfrm>
        <a:off x="98352" y="647915"/>
        <a:ext cx="6194571" cy="1818036"/>
      </dsp:txXfrm>
    </dsp:sp>
    <dsp:sp modelId="{B36A020B-D525-4697-8781-4E64667D6B2B}">
      <dsp:nvSpPr>
        <dsp:cNvPr id="0" name=""/>
        <dsp:cNvSpPr/>
      </dsp:nvSpPr>
      <dsp:spPr>
        <a:xfrm>
          <a:off x="0" y="2682383"/>
          <a:ext cx="6391275" cy="20147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4100" b="0" i="0" kern="1200"/>
            <a:t>検証データでの決定係数</a:t>
          </a:r>
          <a:r>
            <a:rPr lang="en-US" sz="4100" b="0" i="0" kern="1200"/>
            <a:t>: 0.6216216216216216</a:t>
          </a:r>
          <a:endParaRPr lang="en-US" sz="4100" kern="1200"/>
        </a:p>
      </dsp:txBody>
      <dsp:txXfrm>
        <a:off x="98352" y="2780735"/>
        <a:ext cx="6194571" cy="181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2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6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95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5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2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555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95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591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9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55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06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16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43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59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2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58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7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EAD8AA-1E22-470D-8F9F-CAA14C85BA13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2A4056-4841-4796-8196-F1197D88C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59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47836D-9E38-41AD-B0B2-B208BFD51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EBEBEB"/>
                </a:solidFill>
              </a:rPr>
              <a:t>ワインのクオリティ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3C1C97-1FC7-4F92-91BB-87892A45C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3477373" cy="88610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班</a:t>
            </a:r>
            <a:endParaRPr kumimoji="1" lang="en-US" altLang="ja-JP" dirty="0"/>
          </a:p>
          <a:p>
            <a:r>
              <a:rPr lang="ja-JP" altLang="en-US" dirty="0"/>
              <a:t>黒崎、下村、佐上、藤嶋、池上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ワイン">
            <a:extLst>
              <a:ext uri="{FF2B5EF4-FFF2-40B4-BE49-F238E27FC236}">
                <a16:creationId xmlns:a16="http://schemas.microsoft.com/office/drawing/2014/main" id="{5DB9669B-9534-457B-99D3-D43C720E7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68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5CB5E6-580C-4D56-A695-92D96B02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ワインの散布図</a:t>
            </a:r>
            <a:endParaRPr kumimoji="1" lang="en-US" altLang="ja-JP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FD435E-58FF-4DEB-803C-655651D4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19428"/>
            <a:ext cx="6443180" cy="441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9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8CA5C868-0A82-4975-8602-F49477C7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86BF052-6C01-4917-B7DB-1FFCF2551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9696179C-71E7-4A5B-B238-0AE1C74D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129EED8E-74E7-42E8-979B-7A783E78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778F04E-5FB9-4414-AC35-4281E2FE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外れ値の除去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BA060A-883C-4B29-ADBA-9336D46C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8932B26-66A2-4BDA-BBEA-4A2D1B55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0E3F5B06-347D-4FC0-8294-BC560A691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C0201BB3-B0C8-4E63-A160-E22A074B0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A65D523-9B00-459E-AD05-1B473B58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14015"/>
            <a:ext cx="3057864" cy="213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3F75FD7-411C-432A-8823-01462511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1353" y="1186051"/>
            <a:ext cx="3221590" cy="218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9747CA-FAE9-47A8-B2F6-78D0B08A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3648608"/>
            <a:ext cx="3057864" cy="21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C1375A4-1BDD-4750-93FF-6558AF5E1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1353" y="3611914"/>
            <a:ext cx="3221590" cy="218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59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CA5C868-0A82-4975-8602-F49477C7D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86BF052-6C01-4917-B7DB-1FFCF2551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9696179C-71E7-4A5B-B238-0AE1C74D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EED8E-74E7-42E8-979B-7A783E78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FF7D9A-FAE9-4221-802A-AC21B42D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外れ値の除去</a:t>
            </a:r>
            <a:endParaRPr kumimoji="1" lang="en-US" altLang="ja-JP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4BA060A-883C-4B29-ADBA-9336D46C0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8932B26-66A2-4BDA-BBEA-4A2D1B55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0E3F5B06-347D-4FC0-8294-BC560A691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C0201BB3-B0C8-4E63-A160-E22A074B0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080" name="Picture 8">
            <a:extLst>
              <a:ext uri="{FF2B5EF4-FFF2-40B4-BE49-F238E27FC236}">
                <a16:creationId xmlns:a16="http://schemas.microsoft.com/office/drawing/2014/main" id="{635D8A30-52A4-4C1C-8B27-437B2D05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230749"/>
            <a:ext cx="3057864" cy="209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A9EE-8A55-45CB-A563-7378509D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1353" y="1202786"/>
            <a:ext cx="3221590" cy="21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0A38969-B154-4D64-A984-C280C4F9A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3675483"/>
            <a:ext cx="3057864" cy="205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2AB0019-C570-4656-89EC-A5A9F0F5A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1353" y="3644879"/>
            <a:ext cx="3221590" cy="212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0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5B488EA-0C99-4CB9-8A7D-5F6DC61D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外れ値の除去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6CAC3A-41F9-44D6-A9E6-680493E2B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6332D44-12FF-4DF8-A766-FACE715A7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76B3E882-88A6-4CF8-A43C-05B0AA694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8306139E-0436-4D3B-81DE-5890AD930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EED96ABC-939F-4AD9-A229-B70CA6B72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2443681"/>
            <a:ext cx="3057864" cy="209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FC54ADA-17EF-4600-AF93-26E205A4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1353" y="1181878"/>
            <a:ext cx="3221590" cy="21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3C15126-3702-405E-9585-8BC0BE2C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1353" y="3611914"/>
            <a:ext cx="3221590" cy="218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65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82A2456-6134-4C4A-AB9F-1F14559F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>
                <a:solidFill>
                  <a:srgbClr val="EBEBEB"/>
                </a:solidFill>
              </a:rPr>
              <a:t>重</a:t>
            </a:r>
            <a:r>
              <a:rPr kumimoji="1" lang="ja-JP" altLang="en-US" dirty="0">
                <a:solidFill>
                  <a:srgbClr val="EBEBEB"/>
                </a:solidFill>
              </a:rPr>
              <a:t>回帰の結果</a:t>
            </a:r>
          </a:p>
        </p:txBody>
      </p:sp>
      <p:graphicFrame>
        <p:nvGraphicFramePr>
          <p:cNvPr id="5" name="テキスト ボックス 2">
            <a:extLst>
              <a:ext uri="{FF2B5EF4-FFF2-40B4-BE49-F238E27FC236}">
                <a16:creationId xmlns:a16="http://schemas.microsoft.com/office/drawing/2014/main" id="{36637CE6-5B3F-40DD-B1FD-1FC885199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252401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67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FFB7E7-8944-491D-9B87-97F5E3CA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>
                <a:solidFill>
                  <a:srgbClr val="EBEBEB"/>
                </a:solidFill>
              </a:rPr>
              <a:t>アダブースト前</a:t>
            </a:r>
            <a:endParaRPr kumimoji="1" lang="en-US" altLang="ja-JP">
              <a:solidFill>
                <a:srgbClr val="EBEBE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テキスト ボックス 2">
            <a:extLst>
              <a:ext uri="{FF2B5EF4-FFF2-40B4-BE49-F238E27FC236}">
                <a16:creationId xmlns:a16="http://schemas.microsoft.com/office/drawing/2014/main" id="{54930284-A174-495B-A7CE-8643BEE0C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96531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764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B43BE2-DFBA-410E-9C66-4DB228E0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>
                <a:solidFill>
                  <a:srgbClr val="EBEBEB"/>
                </a:solidFill>
              </a:rPr>
              <a:t>アダブースト後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テキスト ボックス 2">
            <a:extLst>
              <a:ext uri="{FF2B5EF4-FFF2-40B4-BE49-F238E27FC236}">
                <a16:creationId xmlns:a16="http://schemas.microsoft.com/office/drawing/2014/main" id="{E3ECF12B-9E5E-4FA0-8A61-5D91F841C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83320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2093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79</Words>
  <Application>Microsoft Office PowerPoint</Application>
  <PresentationFormat>ワイド画面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イオン ボードルーム</vt:lpstr>
      <vt:lpstr>ワインのクオリティ</vt:lpstr>
      <vt:lpstr>ワインの散布図</vt:lpstr>
      <vt:lpstr>外れ値の除去</vt:lpstr>
      <vt:lpstr>外れ値の除去</vt:lpstr>
      <vt:lpstr>外れ値の除去</vt:lpstr>
      <vt:lpstr>重回帰の結果</vt:lpstr>
      <vt:lpstr>アダブースト前</vt:lpstr>
      <vt:lpstr>アダブースト後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ワインのクオリティ</dc:title>
  <dc:creator>黒崎　輝</dc:creator>
  <cp:lastModifiedBy>黒崎　輝</cp:lastModifiedBy>
  <cp:revision>3</cp:revision>
  <dcterms:created xsi:type="dcterms:W3CDTF">2022-02-25T01:18:24Z</dcterms:created>
  <dcterms:modified xsi:type="dcterms:W3CDTF">2022-02-25T03:06:49Z</dcterms:modified>
</cp:coreProperties>
</file>