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11D6-8CE7-D1F1-3E02-6A4E81A3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510" y="1298641"/>
            <a:ext cx="5518066" cy="2268559"/>
          </a:xfrm>
        </p:spPr>
        <p:txBody>
          <a:bodyPr/>
          <a:lstStyle/>
          <a:p>
            <a:r>
              <a:rPr lang="es-CL" dirty="0"/>
              <a:t>Resumen de Sprint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01B0DA-8000-A03C-7141-3BB2A263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9976" y="3567200"/>
            <a:ext cx="5357600" cy="2710463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Miguel Fernández</a:t>
            </a:r>
          </a:p>
          <a:p>
            <a:r>
              <a:rPr lang="es-CL" dirty="0"/>
              <a:t>Benjamín Rojas</a:t>
            </a:r>
          </a:p>
          <a:p>
            <a:r>
              <a:rPr lang="es-CL" dirty="0"/>
              <a:t>María Soto</a:t>
            </a:r>
          </a:p>
          <a:p>
            <a:r>
              <a:rPr lang="es-CL" dirty="0"/>
              <a:t>Maximiliano </a:t>
            </a:r>
            <a:r>
              <a:rPr lang="es-CL" dirty="0" err="1"/>
              <a:t>Saez</a:t>
            </a:r>
            <a:endParaRPr lang="es-CL" dirty="0"/>
          </a:p>
          <a:p>
            <a:r>
              <a:rPr lang="es-CL" dirty="0" err="1"/>
              <a:t>Hector</a:t>
            </a:r>
            <a:r>
              <a:rPr lang="es-CL" dirty="0"/>
              <a:t> </a:t>
            </a:r>
            <a:r>
              <a:rPr lang="es-CL" dirty="0" err="1"/>
              <a:t>Lepío</a:t>
            </a:r>
            <a:endParaRPr lang="es-CL" dirty="0"/>
          </a:p>
          <a:p>
            <a:r>
              <a:rPr lang="es-CL" dirty="0"/>
              <a:t>Agustín Vega</a:t>
            </a:r>
          </a:p>
        </p:txBody>
      </p:sp>
    </p:spTree>
    <p:extLst>
      <p:ext uri="{BB962C8B-B14F-4D97-AF65-F5344CB8AC3E}">
        <p14:creationId xmlns:p14="http://schemas.microsoft.com/office/powerpoint/2010/main" val="351462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F069E-988B-A9FB-07ED-F45C49A4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Logrados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28DA3-A23C-E8C5-E044-EC53FF5A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Log in</a:t>
            </a:r>
          </a:p>
          <a:p>
            <a:pPr marL="0" indent="0">
              <a:buNone/>
            </a:pPr>
            <a:r>
              <a:rPr lang="es-CL" dirty="0"/>
              <a:t>Foto de perfil</a:t>
            </a:r>
          </a:p>
          <a:p>
            <a:pPr marL="0" indent="0">
              <a:buNone/>
            </a:pPr>
            <a:r>
              <a:rPr lang="es-CL" dirty="0"/>
              <a:t>Modelo de base de datos a largo plazo</a:t>
            </a:r>
          </a:p>
          <a:p>
            <a:pPr marL="0" indent="0">
              <a:buNone/>
            </a:pPr>
            <a:r>
              <a:rPr lang="es-CL" dirty="0"/>
              <a:t>Creación de menú y módulos principales</a:t>
            </a:r>
          </a:p>
          <a:p>
            <a:pPr marL="0" indent="0">
              <a:buNone/>
            </a:pPr>
            <a:r>
              <a:rPr lang="es-CL" dirty="0"/>
              <a:t>Implementación de métodos de trabajo en equipo</a:t>
            </a:r>
          </a:p>
          <a:p>
            <a:pPr marL="0" indent="0">
              <a:buNone/>
            </a:pPr>
            <a:r>
              <a:rPr lang="es-CL" dirty="0"/>
              <a:t>Solidificación de nuevas ideas</a:t>
            </a:r>
          </a:p>
        </p:txBody>
      </p:sp>
    </p:spTree>
    <p:extLst>
      <p:ext uri="{BB962C8B-B14F-4D97-AF65-F5344CB8AC3E}">
        <p14:creationId xmlns:p14="http://schemas.microsoft.com/office/powerpoint/2010/main" val="314939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A06A8-1CD6-95D4-1622-2BE5187A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para el siguiente Sprint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11682-39AB-0F11-4152-6B6DA325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/>
              <a:t>Calcular correctamente calorías por porción o por gramos</a:t>
            </a:r>
          </a:p>
          <a:p>
            <a:r>
              <a:rPr lang="es-CL" dirty="0"/>
              <a:t>Implementar gráficos</a:t>
            </a:r>
          </a:p>
          <a:p>
            <a:r>
              <a:rPr lang="es-CL" dirty="0"/>
              <a:t>Historial de objetivo diario de calorías</a:t>
            </a:r>
          </a:p>
          <a:p>
            <a:r>
              <a:rPr lang="es-CL" dirty="0"/>
              <a:t>Crear módulo “Administrar Alimentos”</a:t>
            </a:r>
          </a:p>
          <a:p>
            <a:r>
              <a:rPr lang="es-CL" dirty="0"/>
              <a:t>Idear más funcionalidades</a:t>
            </a:r>
          </a:p>
          <a:p>
            <a:r>
              <a:rPr lang="es-CL" dirty="0"/>
              <a:t>Terminar el módulo “Salud”</a:t>
            </a:r>
          </a:p>
          <a:p>
            <a:pPr lvl="1"/>
            <a:r>
              <a:rPr lang="es-CL" dirty="0"/>
              <a:t>Medición de pulsaciones</a:t>
            </a:r>
          </a:p>
          <a:p>
            <a:pPr lvl="1"/>
            <a:r>
              <a:rPr lang="es-CL" dirty="0"/>
              <a:t>Meta de calorías</a:t>
            </a:r>
          </a:p>
          <a:p>
            <a:pPr lvl="1"/>
            <a:r>
              <a:rPr lang="es-CL" dirty="0"/>
              <a:t>Registro de vasos de agua consumidos</a:t>
            </a:r>
          </a:p>
          <a:p>
            <a:pPr lvl="1"/>
            <a:r>
              <a:rPr lang="es-CL" dirty="0"/>
              <a:t>Calcular IMC y IBR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485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06787-9763-37DF-5E15-8EF58AE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medidor pulsaciones y actualización de peso      </a:t>
            </a:r>
          </a:p>
        </p:txBody>
      </p:sp>
      <p:pic>
        <p:nvPicPr>
          <p:cNvPr id="5" name="Marcador de contenido 4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CECDE5B-EC0F-B729-DBA0-46B2C015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061" y="2052619"/>
            <a:ext cx="3984714" cy="3997325"/>
          </a:xfr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5A94C83-BFC2-421B-4497-25ED07CB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2" y="2052618"/>
            <a:ext cx="4816257" cy="39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17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63</TotalTime>
  <Words>108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Resumen de Sprint 1</vt:lpstr>
      <vt:lpstr>Objetivos Logrados</vt:lpstr>
      <vt:lpstr>Objetivos para el siguiente Sprint</vt:lpstr>
      <vt:lpstr>Ejemplo: medidor pulsaciones y actualización de peso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Fernández Espinoza</dc:creator>
  <cp:lastModifiedBy>Miguel Fernández Espinoza</cp:lastModifiedBy>
  <cp:revision>3</cp:revision>
  <dcterms:created xsi:type="dcterms:W3CDTF">2024-09-24T20:16:28Z</dcterms:created>
  <dcterms:modified xsi:type="dcterms:W3CDTF">2024-09-25T16:00:38Z</dcterms:modified>
</cp:coreProperties>
</file>