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46E27-4B2D-742A-F159-0FE55D930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Proyecto Gestión de Comida Rápida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222CB4-94DA-34BD-BFDA-951852A73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Miguel Ángel Fernández</a:t>
            </a:r>
          </a:p>
        </p:txBody>
      </p:sp>
    </p:spTree>
    <p:extLst>
      <p:ext uri="{BB962C8B-B14F-4D97-AF65-F5344CB8AC3E}">
        <p14:creationId xmlns:p14="http://schemas.microsoft.com/office/powerpoint/2010/main" val="336421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FD54E-9831-4739-B264-4A33B131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 descr="Diagrama, Esquemático&#10;&#10;Descripción generada automáticamente">
            <a:extLst>
              <a:ext uri="{FF2B5EF4-FFF2-40B4-BE49-F238E27FC236}">
                <a16:creationId xmlns:a16="http://schemas.microsoft.com/office/drawing/2014/main" id="{BBA617A9-7092-6382-E7AB-D0C887CE2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5464"/>
          </a:xfrm>
        </p:spPr>
      </p:pic>
    </p:spTree>
    <p:extLst>
      <p:ext uri="{BB962C8B-B14F-4D97-AF65-F5344CB8AC3E}">
        <p14:creationId xmlns:p14="http://schemas.microsoft.com/office/powerpoint/2010/main" val="177742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9349C-C366-F155-4DD9-930EB405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Flujo de Información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DEBF7FC7-2277-B970-A69D-5642743AF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5280"/>
            <a:ext cx="12192001" cy="6863280"/>
          </a:xfrm>
        </p:spPr>
      </p:pic>
    </p:spTree>
    <p:extLst>
      <p:ext uri="{BB962C8B-B14F-4D97-AF65-F5344CB8AC3E}">
        <p14:creationId xmlns:p14="http://schemas.microsoft.com/office/powerpoint/2010/main" val="117736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CB3BE-0704-3BFC-2E57-06954ED8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DDDACD7-E6D9-79E5-1196-96EB95BAB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410528" cy="6858000"/>
          </a:xfrm>
        </p:spPr>
      </p:pic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35228F4-3C18-E4E5-A971-9108D2EE8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29" y="0"/>
            <a:ext cx="5487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9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CBFB5-F56D-ADFB-A8E1-434B1B4D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0</a:t>
            </a:r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4F154A70-4D5D-89AF-B622-E06DDFB54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46065" cy="6858000"/>
          </a:xfrm>
        </p:spPr>
      </p:pic>
    </p:spTree>
    <p:extLst>
      <p:ext uri="{BB962C8B-B14F-4D97-AF65-F5344CB8AC3E}">
        <p14:creationId xmlns:p14="http://schemas.microsoft.com/office/powerpoint/2010/main" val="1511184454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92</TotalTime>
  <Words>12</Words>
  <Application>Microsoft Office PowerPoint</Application>
  <PresentationFormat>Panorámica</PresentationFormat>
  <Paragraphs>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Berlín</vt:lpstr>
      <vt:lpstr>Proyecto Gestión de Comida Rápida</vt:lpstr>
      <vt:lpstr>Presentación de PowerPoint</vt:lpstr>
      <vt:lpstr>Flujo de Información</vt:lpstr>
      <vt:lpstr>Presentación de PowerPoint</vt:lpstr>
      <vt:lpstr>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 Fernández Espinoza</dc:creator>
  <cp:lastModifiedBy>Miguel Fernández Espinoza</cp:lastModifiedBy>
  <cp:revision>3</cp:revision>
  <dcterms:created xsi:type="dcterms:W3CDTF">2024-09-02T17:48:29Z</dcterms:created>
  <dcterms:modified xsi:type="dcterms:W3CDTF">2024-09-04T22:08:17Z</dcterms:modified>
</cp:coreProperties>
</file>