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74BD8-48D0-4780-91C9-E956931BA8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2961FB-96FA-43D2-93CF-6109B3C005F3}">
      <dgm:prSet/>
      <dgm:spPr/>
      <dgm:t>
        <a:bodyPr/>
        <a:lstStyle/>
        <a:p>
          <a:pPr>
            <a:defRPr cap="all"/>
          </a:pPr>
          <a:r>
            <a:rPr lang="en-US"/>
            <a:t>1.Run program</a:t>
          </a:r>
        </a:p>
      </dgm:t>
    </dgm:pt>
    <dgm:pt modelId="{5798D957-FB5F-441F-AB6E-A1611B23B6B5}" type="parTrans" cxnId="{273E309B-E56E-45A8-A69A-8B1E55BB84A2}">
      <dgm:prSet/>
      <dgm:spPr/>
      <dgm:t>
        <a:bodyPr/>
        <a:lstStyle/>
        <a:p>
          <a:endParaRPr lang="en-US"/>
        </a:p>
      </dgm:t>
    </dgm:pt>
    <dgm:pt modelId="{DBDBFF4F-AC6A-4456-B0D0-B0679FE1C212}" type="sibTrans" cxnId="{273E309B-E56E-45A8-A69A-8B1E55BB84A2}">
      <dgm:prSet/>
      <dgm:spPr/>
      <dgm:t>
        <a:bodyPr/>
        <a:lstStyle/>
        <a:p>
          <a:endParaRPr lang="en-US"/>
        </a:p>
      </dgm:t>
    </dgm:pt>
    <dgm:pt modelId="{23B86648-48A1-4219-A94A-6CAB8741AC50}">
      <dgm:prSet/>
      <dgm:spPr/>
      <dgm:t>
        <a:bodyPr/>
        <a:lstStyle/>
        <a:p>
          <a:pPr>
            <a:defRPr cap="all"/>
          </a:pPr>
          <a:r>
            <a:rPr lang="en-US"/>
            <a:t>2.Login section</a:t>
          </a:r>
        </a:p>
      </dgm:t>
    </dgm:pt>
    <dgm:pt modelId="{928BA04C-DA3C-490A-BDCD-D71122875E8E}" type="parTrans" cxnId="{F1D16947-EE5F-4F9F-B073-5F24AF011972}">
      <dgm:prSet/>
      <dgm:spPr/>
      <dgm:t>
        <a:bodyPr/>
        <a:lstStyle/>
        <a:p>
          <a:endParaRPr lang="en-US"/>
        </a:p>
      </dgm:t>
    </dgm:pt>
    <dgm:pt modelId="{B8FEF350-8051-4360-9801-17AD553F458E}" type="sibTrans" cxnId="{F1D16947-EE5F-4F9F-B073-5F24AF011972}">
      <dgm:prSet/>
      <dgm:spPr/>
      <dgm:t>
        <a:bodyPr/>
        <a:lstStyle/>
        <a:p>
          <a:endParaRPr lang="en-US"/>
        </a:p>
      </dgm:t>
    </dgm:pt>
    <dgm:pt modelId="{B8356179-DF27-41B1-9B4B-1C9496237635}">
      <dgm:prSet/>
      <dgm:spPr/>
      <dgm:t>
        <a:bodyPr/>
        <a:lstStyle/>
        <a:p>
          <a:pPr>
            <a:defRPr cap="all"/>
          </a:pPr>
          <a:r>
            <a:rPr lang="en-US"/>
            <a:t>3.Coin section</a:t>
          </a:r>
        </a:p>
      </dgm:t>
    </dgm:pt>
    <dgm:pt modelId="{E44788F3-B741-46E9-93DD-CDB103365575}" type="parTrans" cxnId="{260AA7E5-A8BB-4E82-9BC6-64D64A2DE46B}">
      <dgm:prSet/>
      <dgm:spPr/>
      <dgm:t>
        <a:bodyPr/>
        <a:lstStyle/>
        <a:p>
          <a:endParaRPr lang="en-US"/>
        </a:p>
      </dgm:t>
    </dgm:pt>
    <dgm:pt modelId="{7692CDC6-D84D-49A1-95C4-790D64EBC811}" type="sibTrans" cxnId="{260AA7E5-A8BB-4E82-9BC6-64D64A2DE46B}">
      <dgm:prSet/>
      <dgm:spPr/>
      <dgm:t>
        <a:bodyPr/>
        <a:lstStyle/>
        <a:p>
          <a:endParaRPr lang="en-US"/>
        </a:p>
      </dgm:t>
    </dgm:pt>
    <dgm:pt modelId="{E61EDA97-83FC-4F24-97B0-627F11526836}" type="pres">
      <dgm:prSet presAssocID="{B3E74BD8-48D0-4780-91C9-E956931BA8E5}" presName="root" presStyleCnt="0">
        <dgm:presLayoutVars>
          <dgm:dir/>
          <dgm:resizeHandles val="exact"/>
        </dgm:presLayoutVars>
      </dgm:prSet>
      <dgm:spPr/>
    </dgm:pt>
    <dgm:pt modelId="{89A3D6BD-99B7-42C1-97D7-EE16AFDEA5FF}" type="pres">
      <dgm:prSet presAssocID="{572961FB-96FA-43D2-93CF-6109B3C005F3}" presName="compNode" presStyleCnt="0"/>
      <dgm:spPr/>
    </dgm:pt>
    <dgm:pt modelId="{E1188692-1F76-4CB9-B59B-CEB1AFE40F52}" type="pres">
      <dgm:prSet presAssocID="{572961FB-96FA-43D2-93CF-6109B3C005F3}" presName="iconBgRect" presStyleLbl="bgShp" presStyleIdx="0" presStyleCnt="3"/>
      <dgm:spPr/>
    </dgm:pt>
    <dgm:pt modelId="{7DA47CEB-B7A1-4959-AA2C-AAB96DAFF854}" type="pres">
      <dgm:prSet presAssocID="{572961FB-96FA-43D2-93CF-6109B3C00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E572D8-1617-4323-81F3-64F00692006A}" type="pres">
      <dgm:prSet presAssocID="{572961FB-96FA-43D2-93CF-6109B3C005F3}" presName="spaceRect" presStyleCnt="0"/>
      <dgm:spPr/>
    </dgm:pt>
    <dgm:pt modelId="{4536B5EB-B348-42EA-BD92-3C4303584CBC}" type="pres">
      <dgm:prSet presAssocID="{572961FB-96FA-43D2-93CF-6109B3C005F3}" presName="textRect" presStyleLbl="revTx" presStyleIdx="0" presStyleCnt="3">
        <dgm:presLayoutVars>
          <dgm:chMax val="1"/>
          <dgm:chPref val="1"/>
        </dgm:presLayoutVars>
      </dgm:prSet>
      <dgm:spPr/>
    </dgm:pt>
    <dgm:pt modelId="{7DEACEAE-3388-40B1-AC23-8346C8B15788}" type="pres">
      <dgm:prSet presAssocID="{DBDBFF4F-AC6A-4456-B0D0-B0679FE1C212}" presName="sibTrans" presStyleCnt="0"/>
      <dgm:spPr/>
    </dgm:pt>
    <dgm:pt modelId="{003C8C54-BD63-43DF-BC2B-17C18B8A1038}" type="pres">
      <dgm:prSet presAssocID="{23B86648-48A1-4219-A94A-6CAB8741AC50}" presName="compNode" presStyleCnt="0"/>
      <dgm:spPr/>
    </dgm:pt>
    <dgm:pt modelId="{EFB96ACC-4ED4-4E92-9470-1CB83AB4F948}" type="pres">
      <dgm:prSet presAssocID="{23B86648-48A1-4219-A94A-6CAB8741AC50}" presName="iconBgRect" presStyleLbl="bgShp" presStyleIdx="1" presStyleCnt="3"/>
      <dgm:spPr/>
    </dgm:pt>
    <dgm:pt modelId="{A51E1324-FD78-4C7B-846C-16C7D1FB9E92}" type="pres">
      <dgm:prSet presAssocID="{23B86648-48A1-4219-A94A-6CAB8741AC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014B07-D008-497C-B4FD-039CD2E71FFB}" type="pres">
      <dgm:prSet presAssocID="{23B86648-48A1-4219-A94A-6CAB8741AC50}" presName="spaceRect" presStyleCnt="0"/>
      <dgm:spPr/>
    </dgm:pt>
    <dgm:pt modelId="{A2BD9ACE-E924-49CD-AAB7-125662531193}" type="pres">
      <dgm:prSet presAssocID="{23B86648-48A1-4219-A94A-6CAB8741AC50}" presName="textRect" presStyleLbl="revTx" presStyleIdx="1" presStyleCnt="3">
        <dgm:presLayoutVars>
          <dgm:chMax val="1"/>
          <dgm:chPref val="1"/>
        </dgm:presLayoutVars>
      </dgm:prSet>
      <dgm:spPr/>
    </dgm:pt>
    <dgm:pt modelId="{CE8DEB3A-5D8B-407E-84FD-13915AF27797}" type="pres">
      <dgm:prSet presAssocID="{B8FEF350-8051-4360-9801-17AD553F458E}" presName="sibTrans" presStyleCnt="0"/>
      <dgm:spPr/>
    </dgm:pt>
    <dgm:pt modelId="{E58ECD9A-54AC-43A9-BA65-1B6E9E5ABDD5}" type="pres">
      <dgm:prSet presAssocID="{B8356179-DF27-41B1-9B4B-1C9496237635}" presName="compNode" presStyleCnt="0"/>
      <dgm:spPr/>
    </dgm:pt>
    <dgm:pt modelId="{2D49DB86-1CDF-4110-BF37-F29A33CCFD78}" type="pres">
      <dgm:prSet presAssocID="{B8356179-DF27-41B1-9B4B-1C9496237635}" presName="iconBgRect" presStyleLbl="bgShp" presStyleIdx="2" presStyleCnt="3"/>
      <dgm:spPr/>
    </dgm:pt>
    <dgm:pt modelId="{9E3CC125-65E3-4901-860C-A8C1555FC408}" type="pres">
      <dgm:prSet presAssocID="{B8356179-DF27-41B1-9B4B-1C94962376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28B7A01-FA21-4D44-A9E3-81FCE8BB3D52}" type="pres">
      <dgm:prSet presAssocID="{B8356179-DF27-41B1-9B4B-1C9496237635}" presName="spaceRect" presStyleCnt="0"/>
      <dgm:spPr/>
    </dgm:pt>
    <dgm:pt modelId="{A3EE3D91-7EE6-499B-9F2D-6AB43F386609}" type="pres">
      <dgm:prSet presAssocID="{B8356179-DF27-41B1-9B4B-1C94962376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7D3D0E-BF68-487D-B6E8-78FF125BB6D3}" type="presOf" srcId="{23B86648-48A1-4219-A94A-6CAB8741AC50}" destId="{A2BD9ACE-E924-49CD-AAB7-125662531193}" srcOrd="0" destOrd="0" presId="urn:microsoft.com/office/officeart/2018/5/layout/IconCircleLabelList"/>
    <dgm:cxn modelId="{90D94740-0B0D-4D35-A4FD-1B48449A5843}" type="presOf" srcId="{B3E74BD8-48D0-4780-91C9-E956931BA8E5}" destId="{E61EDA97-83FC-4F24-97B0-627F11526836}" srcOrd="0" destOrd="0" presId="urn:microsoft.com/office/officeart/2018/5/layout/IconCircleLabelList"/>
    <dgm:cxn modelId="{F1D16947-EE5F-4F9F-B073-5F24AF011972}" srcId="{B3E74BD8-48D0-4780-91C9-E956931BA8E5}" destId="{23B86648-48A1-4219-A94A-6CAB8741AC50}" srcOrd="1" destOrd="0" parTransId="{928BA04C-DA3C-490A-BDCD-D71122875E8E}" sibTransId="{B8FEF350-8051-4360-9801-17AD553F458E}"/>
    <dgm:cxn modelId="{273E309B-E56E-45A8-A69A-8B1E55BB84A2}" srcId="{B3E74BD8-48D0-4780-91C9-E956931BA8E5}" destId="{572961FB-96FA-43D2-93CF-6109B3C005F3}" srcOrd="0" destOrd="0" parTransId="{5798D957-FB5F-441F-AB6E-A1611B23B6B5}" sibTransId="{DBDBFF4F-AC6A-4456-B0D0-B0679FE1C212}"/>
    <dgm:cxn modelId="{784F61A1-E0E2-4538-B83B-AE3DA7092807}" type="presOf" srcId="{572961FB-96FA-43D2-93CF-6109B3C005F3}" destId="{4536B5EB-B348-42EA-BD92-3C4303584CBC}" srcOrd="0" destOrd="0" presId="urn:microsoft.com/office/officeart/2018/5/layout/IconCircleLabelList"/>
    <dgm:cxn modelId="{16F120E0-D553-44F1-AF30-745515AF8996}" type="presOf" srcId="{B8356179-DF27-41B1-9B4B-1C9496237635}" destId="{A3EE3D91-7EE6-499B-9F2D-6AB43F386609}" srcOrd="0" destOrd="0" presId="urn:microsoft.com/office/officeart/2018/5/layout/IconCircleLabelList"/>
    <dgm:cxn modelId="{260AA7E5-A8BB-4E82-9BC6-64D64A2DE46B}" srcId="{B3E74BD8-48D0-4780-91C9-E956931BA8E5}" destId="{B8356179-DF27-41B1-9B4B-1C9496237635}" srcOrd="2" destOrd="0" parTransId="{E44788F3-B741-46E9-93DD-CDB103365575}" sibTransId="{7692CDC6-D84D-49A1-95C4-790D64EBC811}"/>
    <dgm:cxn modelId="{811124E9-C5ED-4363-B634-ABFA49E93754}" type="presParOf" srcId="{E61EDA97-83FC-4F24-97B0-627F11526836}" destId="{89A3D6BD-99B7-42C1-97D7-EE16AFDEA5FF}" srcOrd="0" destOrd="0" presId="urn:microsoft.com/office/officeart/2018/5/layout/IconCircleLabelList"/>
    <dgm:cxn modelId="{AE4D1E54-E95C-4137-9258-A3A23F93929A}" type="presParOf" srcId="{89A3D6BD-99B7-42C1-97D7-EE16AFDEA5FF}" destId="{E1188692-1F76-4CB9-B59B-CEB1AFE40F52}" srcOrd="0" destOrd="0" presId="urn:microsoft.com/office/officeart/2018/5/layout/IconCircleLabelList"/>
    <dgm:cxn modelId="{28F9350F-5875-4053-8652-9B1E48473678}" type="presParOf" srcId="{89A3D6BD-99B7-42C1-97D7-EE16AFDEA5FF}" destId="{7DA47CEB-B7A1-4959-AA2C-AAB96DAFF854}" srcOrd="1" destOrd="0" presId="urn:microsoft.com/office/officeart/2018/5/layout/IconCircleLabelList"/>
    <dgm:cxn modelId="{623BA1BC-9E48-4341-93C6-86EECF3FE1F4}" type="presParOf" srcId="{89A3D6BD-99B7-42C1-97D7-EE16AFDEA5FF}" destId="{67E572D8-1617-4323-81F3-64F00692006A}" srcOrd="2" destOrd="0" presId="urn:microsoft.com/office/officeart/2018/5/layout/IconCircleLabelList"/>
    <dgm:cxn modelId="{2BA2B2F2-6EA4-4108-9BD1-61CA42DFE756}" type="presParOf" srcId="{89A3D6BD-99B7-42C1-97D7-EE16AFDEA5FF}" destId="{4536B5EB-B348-42EA-BD92-3C4303584CBC}" srcOrd="3" destOrd="0" presId="urn:microsoft.com/office/officeart/2018/5/layout/IconCircleLabelList"/>
    <dgm:cxn modelId="{4EFD7D41-59F6-4947-9FE9-0A98F069BAEB}" type="presParOf" srcId="{E61EDA97-83FC-4F24-97B0-627F11526836}" destId="{7DEACEAE-3388-40B1-AC23-8346C8B15788}" srcOrd="1" destOrd="0" presId="urn:microsoft.com/office/officeart/2018/5/layout/IconCircleLabelList"/>
    <dgm:cxn modelId="{39A2E65A-A11A-49D6-9E2E-CB711429C2DB}" type="presParOf" srcId="{E61EDA97-83FC-4F24-97B0-627F11526836}" destId="{003C8C54-BD63-43DF-BC2B-17C18B8A1038}" srcOrd="2" destOrd="0" presId="urn:microsoft.com/office/officeart/2018/5/layout/IconCircleLabelList"/>
    <dgm:cxn modelId="{806895D3-3B1F-4C4E-A55C-161458E5F9A5}" type="presParOf" srcId="{003C8C54-BD63-43DF-BC2B-17C18B8A1038}" destId="{EFB96ACC-4ED4-4E92-9470-1CB83AB4F948}" srcOrd="0" destOrd="0" presId="urn:microsoft.com/office/officeart/2018/5/layout/IconCircleLabelList"/>
    <dgm:cxn modelId="{65D1FBAE-D10C-46DF-A419-8A84FE5DD25A}" type="presParOf" srcId="{003C8C54-BD63-43DF-BC2B-17C18B8A1038}" destId="{A51E1324-FD78-4C7B-846C-16C7D1FB9E92}" srcOrd="1" destOrd="0" presId="urn:microsoft.com/office/officeart/2018/5/layout/IconCircleLabelList"/>
    <dgm:cxn modelId="{00975919-EECC-49B0-B576-ED4526E8290C}" type="presParOf" srcId="{003C8C54-BD63-43DF-BC2B-17C18B8A1038}" destId="{A8014B07-D008-497C-B4FD-039CD2E71FFB}" srcOrd="2" destOrd="0" presId="urn:microsoft.com/office/officeart/2018/5/layout/IconCircleLabelList"/>
    <dgm:cxn modelId="{9FC42FDC-C588-42CB-BE15-36591FAE2E04}" type="presParOf" srcId="{003C8C54-BD63-43DF-BC2B-17C18B8A1038}" destId="{A2BD9ACE-E924-49CD-AAB7-125662531193}" srcOrd="3" destOrd="0" presId="urn:microsoft.com/office/officeart/2018/5/layout/IconCircleLabelList"/>
    <dgm:cxn modelId="{78C6E36C-7593-4214-B16B-333245E07961}" type="presParOf" srcId="{E61EDA97-83FC-4F24-97B0-627F11526836}" destId="{CE8DEB3A-5D8B-407E-84FD-13915AF27797}" srcOrd="3" destOrd="0" presId="urn:microsoft.com/office/officeart/2018/5/layout/IconCircleLabelList"/>
    <dgm:cxn modelId="{91F05DCB-A38F-4F0A-95E0-690E86F4E7DD}" type="presParOf" srcId="{E61EDA97-83FC-4F24-97B0-627F11526836}" destId="{E58ECD9A-54AC-43A9-BA65-1B6E9E5ABDD5}" srcOrd="4" destOrd="0" presId="urn:microsoft.com/office/officeart/2018/5/layout/IconCircleLabelList"/>
    <dgm:cxn modelId="{808E121E-4FBE-4FC7-9FB2-825D6B8E55AC}" type="presParOf" srcId="{E58ECD9A-54AC-43A9-BA65-1B6E9E5ABDD5}" destId="{2D49DB86-1CDF-4110-BF37-F29A33CCFD78}" srcOrd="0" destOrd="0" presId="urn:microsoft.com/office/officeart/2018/5/layout/IconCircleLabelList"/>
    <dgm:cxn modelId="{B902E1D2-7842-4530-8995-1EFB9FBC122A}" type="presParOf" srcId="{E58ECD9A-54AC-43A9-BA65-1B6E9E5ABDD5}" destId="{9E3CC125-65E3-4901-860C-A8C1555FC408}" srcOrd="1" destOrd="0" presId="urn:microsoft.com/office/officeart/2018/5/layout/IconCircleLabelList"/>
    <dgm:cxn modelId="{D5C0B918-44FA-4D1F-8F9F-22057AA8CAFC}" type="presParOf" srcId="{E58ECD9A-54AC-43A9-BA65-1B6E9E5ABDD5}" destId="{028B7A01-FA21-4D44-A9E3-81FCE8BB3D52}" srcOrd="2" destOrd="0" presId="urn:microsoft.com/office/officeart/2018/5/layout/IconCircleLabelList"/>
    <dgm:cxn modelId="{8125CF2D-CF7F-4EED-B14F-EB6691EDFCBB}" type="presParOf" srcId="{E58ECD9A-54AC-43A9-BA65-1B6E9E5ABDD5}" destId="{A3EE3D91-7EE6-499B-9F2D-6AB43F3866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88692-1F76-4CB9-B59B-CEB1AFE40F52}">
      <dsp:nvSpPr>
        <dsp:cNvPr id="0" name=""/>
        <dsp:cNvSpPr/>
      </dsp:nvSpPr>
      <dsp:spPr>
        <a:xfrm>
          <a:off x="655049" y="11658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47CEB-B7A1-4959-AA2C-AAB96DAFF854}">
      <dsp:nvSpPr>
        <dsp:cNvPr id="0" name=""/>
        <dsp:cNvSpPr/>
      </dsp:nvSpPr>
      <dsp:spPr>
        <a:xfrm>
          <a:off x="1042612" y="50414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B5EB-B348-42EA-BD92-3C4303584CBC}">
      <dsp:nvSpPr>
        <dsp:cNvPr id="0" name=""/>
        <dsp:cNvSpPr/>
      </dsp:nvSpPr>
      <dsp:spPr>
        <a:xfrm>
          <a:off x="73706" y="250158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1.Run program</a:t>
          </a:r>
        </a:p>
      </dsp:txBody>
      <dsp:txXfrm>
        <a:off x="73706" y="2501583"/>
        <a:ext cx="2981250" cy="720000"/>
      </dsp:txXfrm>
    </dsp:sp>
    <dsp:sp modelId="{EFB96ACC-4ED4-4E92-9470-1CB83AB4F948}">
      <dsp:nvSpPr>
        <dsp:cNvPr id="0" name=""/>
        <dsp:cNvSpPr/>
      </dsp:nvSpPr>
      <dsp:spPr>
        <a:xfrm>
          <a:off x="4158018" y="11658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E1324-FD78-4C7B-846C-16C7D1FB9E92}">
      <dsp:nvSpPr>
        <dsp:cNvPr id="0" name=""/>
        <dsp:cNvSpPr/>
      </dsp:nvSpPr>
      <dsp:spPr>
        <a:xfrm>
          <a:off x="4545581" y="50414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9ACE-E924-49CD-AAB7-125662531193}">
      <dsp:nvSpPr>
        <dsp:cNvPr id="0" name=""/>
        <dsp:cNvSpPr/>
      </dsp:nvSpPr>
      <dsp:spPr>
        <a:xfrm>
          <a:off x="3576675" y="250158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2.Login section</a:t>
          </a:r>
        </a:p>
      </dsp:txBody>
      <dsp:txXfrm>
        <a:off x="3576675" y="2501583"/>
        <a:ext cx="2981250" cy="720000"/>
      </dsp:txXfrm>
    </dsp:sp>
    <dsp:sp modelId="{2D49DB86-1CDF-4110-BF37-F29A33CCFD78}">
      <dsp:nvSpPr>
        <dsp:cNvPr id="0" name=""/>
        <dsp:cNvSpPr/>
      </dsp:nvSpPr>
      <dsp:spPr>
        <a:xfrm>
          <a:off x="7660987" y="11658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CC125-65E3-4901-860C-A8C1555FC408}">
      <dsp:nvSpPr>
        <dsp:cNvPr id="0" name=""/>
        <dsp:cNvSpPr/>
      </dsp:nvSpPr>
      <dsp:spPr>
        <a:xfrm>
          <a:off x="8048550" y="504145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E3D91-7EE6-499B-9F2D-6AB43F386609}">
      <dsp:nvSpPr>
        <dsp:cNvPr id="0" name=""/>
        <dsp:cNvSpPr/>
      </dsp:nvSpPr>
      <dsp:spPr>
        <a:xfrm>
          <a:off x="7079643" y="250158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3.Coin section</a:t>
          </a:r>
        </a:p>
      </dsp:txBody>
      <dsp:txXfrm>
        <a:off x="7079643" y="250158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22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8B91-F68E-9243-99C0-FCA07E568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KZ" dirty="0"/>
              <a:t>Python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85B8-3AC0-0E42-9E8B-088AC3FC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r>
              <a:rPr lang="en-KZ" dirty="0"/>
              <a:t>SE2008 Yeerhan Aheti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21BC3-25AD-4AE1-BC20-7B26D1B2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r="10190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2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8871-9D17-2A44-B70E-93DC64B2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5851-AFC3-0446-9BC6-125BD01E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53" y="4298265"/>
            <a:ext cx="393132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kuroye</a:t>
            </a:r>
            <a:r>
              <a:rPr lang="en-US" dirty="0"/>
              <a:t>/</a:t>
            </a:r>
            <a:r>
              <a:rPr lang="en-US" dirty="0" err="1"/>
              <a:t>Python_FinalProject</a:t>
            </a:r>
            <a:endParaRPr lang="en-US" dirty="0"/>
          </a:p>
        </p:txBody>
      </p:sp>
      <p:grpSp>
        <p:nvGrpSpPr>
          <p:cNvPr id="54" name="Group 3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24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F8611-E95E-6648-8A94-381B05F6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3C4EB7F-DD98-44AB-B2B1-47C95B6B0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32" y="723900"/>
            <a:ext cx="5429236" cy="54292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37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85E2-BEDE-E340-9E63-47E41F9A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KZ"/>
              <a:t>Agenda</a:t>
            </a: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22D319B-B2F4-49B3-9A70-913A179C9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59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0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1B0CF-203E-DC40-A46B-D7B004E0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anchor="b">
            <a:normAutofit/>
          </a:bodyPr>
          <a:lstStyle/>
          <a:p>
            <a:pPr algn="ctr"/>
            <a:r>
              <a:rPr lang="en-KZ" dirty="0"/>
              <a:t>Run program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55B6-F12F-3448-A0CA-D1A6D222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241" y="2884395"/>
            <a:ext cx="3950677" cy="24691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KZ" sz="1400" dirty="0"/>
              <a:t>Run FinalProject.py</a:t>
            </a:r>
          </a:p>
          <a:p>
            <a:pPr algn="ctr">
              <a:lnSpc>
                <a:spcPct val="100000"/>
              </a:lnSpc>
            </a:pPr>
            <a:endParaRPr lang="en-KZ" sz="1400" dirty="0"/>
          </a:p>
          <a:p>
            <a:pPr algn="ctr">
              <a:lnSpc>
                <a:spcPct val="100000"/>
              </a:lnSpc>
            </a:pPr>
            <a:endParaRPr lang="en-KZ" sz="1400" dirty="0"/>
          </a:p>
          <a:p>
            <a:pPr algn="ctr">
              <a:lnSpc>
                <a:spcPct val="100000"/>
              </a:lnSpc>
            </a:pPr>
            <a:r>
              <a:rPr lang="en-KZ" sz="1400" dirty="0"/>
              <a:t>Provide a localhost link</a:t>
            </a:r>
          </a:p>
          <a:p>
            <a:pPr algn="ctr">
              <a:lnSpc>
                <a:spcPct val="100000"/>
              </a:lnSpc>
            </a:pPr>
            <a:endParaRPr lang="en-KZ" sz="1400" dirty="0"/>
          </a:p>
          <a:p>
            <a:pPr algn="ctr">
              <a:lnSpc>
                <a:spcPct val="100000"/>
              </a:lnSpc>
            </a:pPr>
            <a:endParaRPr lang="en-KZ" sz="1400" dirty="0"/>
          </a:p>
          <a:p>
            <a:pPr algn="ctr">
              <a:lnSpc>
                <a:spcPct val="100000"/>
              </a:lnSpc>
            </a:pPr>
            <a:r>
              <a:rPr lang="en-KZ" sz="1400" dirty="0"/>
              <a:t>Open in browser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532CF2A-213F-AD4D-94E7-D3C2D7C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17" y="723900"/>
            <a:ext cx="5134065" cy="2579637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70BCC9-714D-1D49-AB79-BE856CC2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9" y="3554463"/>
            <a:ext cx="5372100" cy="17593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4A4A2-176F-3442-A51F-ADA4AD26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95" y="3416501"/>
            <a:ext cx="10579070" cy="1080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8CB442-A3DE-5346-8AAB-2CD02C63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7" y="1093137"/>
            <a:ext cx="5603168" cy="714404"/>
          </a:xfrm>
          <a:prstGeom prst="rect">
            <a:avLst/>
          </a:prstGeom>
        </p:spPr>
      </p:pic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DC6E14-7E22-C649-88FC-EBAC5BBCC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544" y="322572"/>
            <a:ext cx="2967645" cy="22554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89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2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9F3E2-B2B6-5E45-BFDC-5DE73953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90" y="1000366"/>
            <a:ext cx="3974578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56DAD-38C9-2C44-880C-847CAB05CB22}"/>
              </a:ext>
            </a:extLst>
          </p:cNvPr>
          <p:cNvSpPr txBox="1"/>
          <p:nvPr/>
        </p:nvSpPr>
        <p:spPr>
          <a:xfrm>
            <a:off x="-930585" y="3471247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User list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A50F7A-93C5-BC40-8481-828FC08A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92" y="723900"/>
            <a:ext cx="3439516" cy="2579637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F5329F8-BF57-114E-9705-CABCD657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579" y="3863382"/>
            <a:ext cx="5372100" cy="13967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7837" y="2543656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36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B4A5-6A7E-1142-AAD9-D30629D1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95" y="3416501"/>
            <a:ext cx="10579070" cy="1080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ABDE6-4E3D-1448-8126-49274FE8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27" y="1254228"/>
            <a:ext cx="5603168" cy="39222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94047E8-6859-644A-8E5C-05867CCD6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87" y="747275"/>
            <a:ext cx="6033158" cy="14027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2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666A9-3F31-BE43-AF02-8CE1EB03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Check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EDCAA8-219A-724C-BCF1-5C6BFD5F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983" y="3390337"/>
            <a:ext cx="6607097" cy="2808014"/>
          </a:xfrm>
          <a:prstGeom prst="rect">
            <a:avLst/>
          </a:prstGeom>
        </p:spPr>
      </p:pic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190D16-CD1D-2D42-A6C5-307B8805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211" y="908303"/>
            <a:ext cx="5258121" cy="189292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63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A1E941-8B1D-5F43-912E-978969FE4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8" r="8069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D747-5DA2-9F42-BF24-BCC46F6C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Store the data in database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6F5264C-9B23-5441-A1F8-E05F3FEF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12389"/>
            <a:ext cx="4127924" cy="3968750"/>
          </a:xfr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25E2626-4D2E-9D4D-B8B5-36B0957D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52" y="2600018"/>
            <a:ext cx="5372100" cy="13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343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6"/>
      </a:lt2>
      <a:accent1>
        <a:srgbClr val="37B85A"/>
      </a:accent1>
      <a:accent2>
        <a:srgbClr val="4CB539"/>
      </a:accent2>
      <a:accent3>
        <a:srgbClr val="83AE4D"/>
      </a:accent3>
      <a:accent4>
        <a:srgbClr val="A4A63A"/>
      </a:accent4>
      <a:accent5>
        <a:srgbClr val="D7942F"/>
      </a:accent5>
      <a:accent6>
        <a:srgbClr val="E76D52"/>
      </a:accent6>
      <a:hlink>
        <a:srgbClr val="AE699C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62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Bembo</vt:lpstr>
      <vt:lpstr>AdornVTI</vt:lpstr>
      <vt:lpstr>Python final project</vt:lpstr>
      <vt:lpstr>Agenda</vt:lpstr>
      <vt:lpstr>Run program</vt:lpstr>
      <vt:lpstr>Login page</vt:lpstr>
      <vt:lpstr>Login</vt:lpstr>
      <vt:lpstr>Coin page</vt:lpstr>
      <vt:lpstr>Check</vt:lpstr>
      <vt:lpstr>PowerPoint Presentation</vt:lpstr>
      <vt:lpstr>Store the data in database</vt:lpstr>
      <vt:lpstr>Github link: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project</dc:title>
  <dc:creator>YEERHAN AHETI</dc:creator>
  <cp:lastModifiedBy>YEERHAN AHETI</cp:lastModifiedBy>
  <cp:revision>2</cp:revision>
  <dcterms:created xsi:type="dcterms:W3CDTF">2021-11-24T00:25:53Z</dcterms:created>
  <dcterms:modified xsi:type="dcterms:W3CDTF">2021-11-24T05:18:06Z</dcterms:modified>
</cp:coreProperties>
</file>