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2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323F-3E64-41E2-AA82-9EA689659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1D682-3E42-4D27-9495-484CAA6D2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C6BE7-7E19-40DC-85ED-7CC67B35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3987-DC47-4AB3-9886-A7B24B797414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0667-9443-4B52-A819-16B83BF9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815E2-B795-4D03-A104-7638A795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BECD-DC8E-4BAB-AE33-AD5EE446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7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9BCE-E3F7-4005-A4C4-FEBD99A2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52FB8-8430-41DB-95C7-16352C5D5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CC775-EB95-458F-848F-6F6EBDBB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3987-DC47-4AB3-9886-A7B24B797414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B6812-D2DB-40E0-ACF2-21BB8599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DD1DA-56BC-4CB8-9509-ED82BB5C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BECD-DC8E-4BAB-AE33-AD5EE446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1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7C9B1-7771-417E-A08D-B89718EBB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E71AA-1B13-4937-A1BB-F8C2A9534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F353D-7EC2-4C14-A196-D46CFBEE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3987-DC47-4AB3-9886-A7B24B797414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21010-0063-4C57-A711-8AB42290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513ED-BEF8-4DAF-8746-F274748A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BECD-DC8E-4BAB-AE33-AD5EE446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5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1CEE-E326-4E6C-954F-B82B9022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68A7E-B230-468E-A09C-E4840556A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C0C65-40F2-4FC0-9A49-C098024D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3987-DC47-4AB3-9886-A7B24B797414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6108F-14DF-4B73-9605-CDD508DE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A8AC4-03B0-4D35-B486-E4F06813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BECD-DC8E-4BAB-AE33-AD5EE446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3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B963-FD0B-4D17-AEFE-A764EF12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CD113-97C4-4409-A7AD-249B0D687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14DB-F0D3-4914-A1A9-4E46A4CF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3987-DC47-4AB3-9886-A7B24B797414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29E0F-3AF3-4CF9-84C0-36F6A9F9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D7661-24B1-442A-B2E7-948E6CE4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BECD-DC8E-4BAB-AE33-AD5EE446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4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62A8-32B1-4085-8885-C9DA5BFB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D913C-2514-486D-9F5A-8BCA189EE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E066C-7D7F-4F8A-97CF-E817A5C74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37533-1151-4930-B9A4-803678CE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3987-DC47-4AB3-9886-A7B24B797414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9FFBF-DF86-4B7A-B662-98C35EF1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BCCB7-64B2-414B-9F4F-106A8992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BECD-DC8E-4BAB-AE33-AD5EE446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5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EE28-CC53-4E2F-BA8A-0D6827470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8CC85-4228-49FA-9C17-DB209C234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75279-1E36-4352-8466-8BF5DE429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D7D55-A556-46F4-BD6F-3BD2C9CD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B1BA1-0289-4A93-83E8-6F90F5BC7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8858B-4410-4422-ACFB-CEB1104E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3987-DC47-4AB3-9886-A7B24B797414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7D5462-8DDA-4A0F-AA5B-C60280DE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867E5-5DF5-4054-BF03-6963E60D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BECD-DC8E-4BAB-AE33-AD5EE446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2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A2A2-839C-4A41-B09D-94DF5BF7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A67A7-D9F6-4251-AC4D-A023DC84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3987-DC47-4AB3-9886-A7B24B797414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5A5B4-4585-42A1-8FE2-261BD959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552FB-EF89-4128-949F-9C09BF58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BECD-DC8E-4BAB-AE33-AD5EE446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77C31-9353-47FD-BA8B-99500A47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3987-DC47-4AB3-9886-A7B24B797414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0FAC9-E5CA-4480-8EE0-30687970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F1EE7-C954-4B00-A7DD-84A4B28E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BECD-DC8E-4BAB-AE33-AD5EE446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1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27F8-0779-46A0-A84E-E87B4DB8A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ECC19-DCA2-467A-856A-D54337B1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92ABE-1898-44E6-9411-E44BE735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02584-E270-46A8-974F-0910DCC9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3987-DC47-4AB3-9886-A7B24B797414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BD280-DEAD-4E57-8761-51D623C9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A9A8A-57E5-4562-935E-E93347E0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BECD-DC8E-4BAB-AE33-AD5EE446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3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46A6-FE9E-49C3-996C-125D0C27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70BFA-5895-4536-A030-E421A00FF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AF083-CC5C-4F2C-9FCB-1E8E9E16E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F6554-2ACC-45E8-B044-D98B9A53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3987-DC47-4AB3-9886-A7B24B797414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6ED48-C146-4EC1-8219-1B0662A0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4E753-976A-41F8-820C-91A8E0E6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BECD-DC8E-4BAB-AE33-AD5EE446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07E57-5E4F-4909-972D-D0926920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7EF9E-717D-4DC7-BA11-EBB51C64D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796BC-B866-4E17-8CAB-29F553FFB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C3987-DC47-4AB3-9886-A7B24B797414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43B2B-4E2A-4CD4-8976-0AE9CDC6E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A45FE-F7DE-4BE1-B1DD-7D25C9E87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7BECD-DC8E-4BAB-AE33-AD5EE446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8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08B46E-846C-4888-81A1-FE26373AA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808"/>
            <a:ext cx="12192000" cy="669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4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F6CC9B-7893-4E1E-AB44-224CE62F9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1032248"/>
            <a:ext cx="6410084" cy="480756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99F8BA-A2CE-446D-ACBA-370C453EE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910" y="643467"/>
            <a:ext cx="3300870" cy="247565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F9990-3830-4DAB-ABA6-9CE415562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591" y="3748194"/>
            <a:ext cx="3295508" cy="247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5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47433-2916-4A79-86E1-9C85934BA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1032248"/>
            <a:ext cx="6410084" cy="48075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9DEF6-E34A-4CF5-A8AC-FBBCA78D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910" y="643467"/>
            <a:ext cx="3300870" cy="247565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AB9940-F00D-4DEA-99C2-F13F473D9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591" y="3748194"/>
            <a:ext cx="3295508" cy="247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AF5833-9598-491C-B8E6-D1BB9385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1032248"/>
            <a:ext cx="6410084" cy="48075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9FAAC-B4DC-491F-A5AD-42F5923D2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910" y="643467"/>
            <a:ext cx="3300870" cy="247565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6A2EE4-F175-4DCD-B3AF-89997EC10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591" y="3748194"/>
            <a:ext cx="3295508" cy="247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2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Price</dc:creator>
  <cp:lastModifiedBy>Christian Price</cp:lastModifiedBy>
  <cp:revision>1</cp:revision>
  <dcterms:created xsi:type="dcterms:W3CDTF">2022-04-11T03:58:44Z</dcterms:created>
  <dcterms:modified xsi:type="dcterms:W3CDTF">2022-04-11T04:30:34Z</dcterms:modified>
</cp:coreProperties>
</file>