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 amt="99999"/>
          </a:blip>
          <a:tile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Савватеев Алексей Владимирович</a:t>
            </a:r>
            <a:endParaRPr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Маткульт-привет!</a:t>
            </a:r>
            <a:endParaRPr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106128629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D60F224-6105-6AE9-2A52-768472C413D3}" type="datetime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73550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lnSpc>
                <a:spcPct val="114999"/>
              </a:lnSpc>
              <a:defRPr/>
            </a:pPr>
            <a:r>
              <a:rPr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Кто это?</a:t>
            </a:r>
            <a:endParaRPr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1211400541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 flipH="0" flipV="0">
            <a:off x="6844552" y="457199"/>
            <a:ext cx="4062547" cy="5411787"/>
          </a:xfrm>
          <a:prstGeom prst="rect">
            <a:avLst/>
          </a:prstGeom>
        </p:spPr>
      </p:pic>
      <p:sp>
        <p:nvSpPr>
          <p:cNvPr id="1245834495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61850" indent="-261850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Математик и экономик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  <a:p>
            <a:pPr marL="261850" indent="-261850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Доктор физико-математических наук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  <a:p>
            <a:pPr marL="261850" indent="-261850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Популяризатор математики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  <a:p>
            <a:pPr marL="261850" indent="-261850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Профессор МФТИ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  <a:p>
            <a:pPr marL="261850" indent="-261850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Профессор АГУ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68558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lnSpc>
                <a:spcPct val="114999"/>
              </a:lnSpc>
              <a:defRPr/>
            </a:pPr>
            <a:r>
              <a:rPr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Где учился?</a:t>
            </a:r>
            <a:endParaRPr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1334396064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 flipH="0" flipV="0">
            <a:off x="5832475" y="987424"/>
            <a:ext cx="3721587" cy="3721587"/>
          </a:xfrm>
          <a:prstGeom prst="rect">
            <a:avLst/>
          </a:prstGeom>
        </p:spPr>
      </p:pic>
      <p:sp>
        <p:nvSpPr>
          <p:cNvPr id="2026712473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61850" indent="-261850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Мехмат МГУ (с отличием)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  <a:p>
            <a:pPr marL="261850" indent="-261850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РЭШ (с особым отличием)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  <a:p>
            <a:pPr marL="261850" indent="-261850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ЦЭМИ РАН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  <a:p>
            <a:pPr marL="261850" indent="-261850">
              <a:lnSpc>
                <a:spcPct val="114999"/>
              </a:lnSpc>
              <a:buFont typeface="Arial"/>
              <a:buChar char="•"/>
              <a:defRPr/>
            </a:pP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21542821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973399" y="2724149"/>
            <a:ext cx="3656625" cy="3536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04402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lnSpc>
                <a:spcPct val="114999"/>
              </a:lnSpc>
              <a:defRPr/>
            </a:pPr>
            <a:r>
              <a:rPr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Маткульт-привет!</a:t>
            </a:r>
            <a:endParaRPr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1489603914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>
            <a:off x="4926012" y="457199"/>
            <a:ext cx="6172200" cy="3471862"/>
          </a:xfrm>
          <a:prstGeom prst="rect">
            <a:avLst/>
          </a:prstGeom>
        </p:spPr>
      </p:pic>
      <p:sp>
        <p:nvSpPr>
          <p:cNvPr id="448084612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lnSpc>
                <a:spcPct val="114999"/>
              </a:lnSpc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Его личный канал на YouTube, где он решает сложные математические задачи и помогает людям заинтересоваться математикой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140175235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678487" y="2983705"/>
            <a:ext cx="6172200" cy="3471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97000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6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lnSpc>
                <a:spcPct val="114999"/>
              </a:lnSpc>
              <a:defRPr/>
            </a:pPr>
            <a:r>
              <a:rPr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А что ещё?</a:t>
            </a:r>
            <a:endParaRPr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1073188974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>
            <a:off x="5183186" y="1787960"/>
            <a:ext cx="6172200" cy="3272550"/>
          </a:xfrm>
          <a:prstGeom prst="rect">
            <a:avLst/>
          </a:prstGeom>
        </p:spPr>
      </p:pic>
      <p:sp>
        <p:nvSpPr>
          <p:cNvPr id="37418472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6" y="2057400"/>
            <a:ext cx="3932235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61849" indent="-261849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Принимает участие в математических битвах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  <a:p>
            <a:pPr marL="261849" indent="-261849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Организовывает олимпиады для школьников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  <a:p>
            <a:pPr marL="261849" indent="-261849">
              <a:lnSpc>
                <a:spcPct val="114999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Ездит с лекциями по стране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842491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lnSpc>
                <a:spcPct val="114999"/>
              </a:lnSpc>
              <a:defRPr/>
            </a:pPr>
            <a:r>
              <a:rPr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Немного политики</a:t>
            </a:r>
            <a:endParaRPr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672749291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 flipH="0" flipV="0">
            <a:off x="5183186" y="1257299"/>
            <a:ext cx="6172200" cy="4611686"/>
          </a:xfrm>
          <a:prstGeom prst="rect">
            <a:avLst/>
          </a:prstGeom>
        </p:spPr>
      </p:pic>
      <p:sp>
        <p:nvSpPr>
          <p:cNvPr id="1320882195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lnSpc>
                <a:spcPct val="114999"/>
              </a:lnSpc>
              <a:defRPr/>
            </a:pPr>
            <a:r>
              <a:rPr sz="240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«Манифест спасения массовой школы в России» — нет ЕГЭ, власть учителям и многое-многое другое...</a:t>
            </a:r>
            <a:endParaRPr sz="240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625262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Спасибо за внимание!</a:t>
            </a:r>
            <a:endParaRPr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2022-05-27T11:48:37Z</dcterms:modified>
  <cp:category/>
  <cp:contentStatus/>
  <cp:version/>
</cp:coreProperties>
</file>