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Hardware AI/ML Mid-Term Project Review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ChatGPT Image May 7, 2025 at 12_22_49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65125"/>
            <a:ext cx="9600565" cy="58121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Spreadsheets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汉仪书宋二KW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AI/ML Mid-Term Project Review</dc:title>
  <dc:creator>saisumanth</dc:creator>
  <cp:lastModifiedBy>Sai Sumanth Kurra</cp:lastModifiedBy>
  <cp:revision>1</cp:revision>
  <dcterms:created xsi:type="dcterms:W3CDTF">2025-05-07T19:26:00Z</dcterms:created>
  <dcterms:modified xsi:type="dcterms:W3CDTF">2025-05-07T19:26:00Z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AB4938B6BC7C3E565CB11B688BEE19B6_41</vt:lpwstr>
  </property>
  <property fmtid="{D5CDD505-2E9C-101B-9397-08002B2CF9AE}" pid="3" name="KSOProductBuildVer">
    <vt:lpwstr>1033-6.11.0.8615</vt:lpwstr>
  </property>
</Properties>
</file>