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FFDFB-8691-541F-5AC8-7F5BA85E47A8}" v="223" dt="2025-04-12T11:42:51.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161" autoAdjust="0"/>
  </p:normalViewPr>
  <p:slideViewPr>
    <p:cSldViewPr snapToGrid="0" snapToObjects="1">
      <p:cViewPr varScale="1">
        <p:scale>
          <a:sx n="54" d="100"/>
          <a:sy n="54" d="100"/>
        </p:scale>
        <p:origin x="229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4254C-D29E-49DC-A6FD-7E5D6B236231}"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41136A19-6FD4-47CA-9E67-302BB474602C}">
      <dgm:prSet/>
      <dgm:spPr/>
      <dgm:t>
        <a:bodyPr/>
        <a:lstStyle/>
        <a:p>
          <a:r>
            <a:rPr lang="en-US" dirty="0"/>
            <a:t>Aim</a:t>
          </a:r>
        </a:p>
      </dgm:t>
    </dgm:pt>
    <dgm:pt modelId="{63EB270A-3862-4ED4-A643-41E70B2ACBA3}" type="parTrans" cxnId="{A6702F7D-FDB7-4439-8102-2B2E2D05117A}">
      <dgm:prSet/>
      <dgm:spPr/>
      <dgm:t>
        <a:bodyPr/>
        <a:lstStyle/>
        <a:p>
          <a:endParaRPr lang="en-US"/>
        </a:p>
      </dgm:t>
    </dgm:pt>
    <dgm:pt modelId="{2A5CDEC3-E4AB-4CB4-8FFA-B6DE70C79A3B}" type="sibTrans" cxnId="{A6702F7D-FDB7-4439-8102-2B2E2D05117A}">
      <dgm:prSet/>
      <dgm:spPr/>
      <dgm:t>
        <a:bodyPr/>
        <a:lstStyle/>
        <a:p>
          <a:endParaRPr lang="en-US"/>
        </a:p>
      </dgm:t>
    </dgm:pt>
    <dgm:pt modelId="{34F28B05-4102-4521-9AAB-6D84BA33986E}">
      <dgm:prSet/>
      <dgm:spPr/>
      <dgm:t>
        <a:bodyPr/>
        <a:lstStyle/>
        <a:p>
          <a:r>
            <a:rPr lang="en-US" dirty="0"/>
            <a:t>Aim: Implement real-time object detection using YOLO and CNN.</a:t>
          </a:r>
        </a:p>
      </dgm:t>
    </dgm:pt>
    <dgm:pt modelId="{AC8837DA-37FB-4B2B-8E9C-38FF31FB66BC}" type="parTrans" cxnId="{F7A97F5D-C01F-470F-A1CE-E58569D02A22}">
      <dgm:prSet/>
      <dgm:spPr/>
      <dgm:t>
        <a:bodyPr/>
        <a:lstStyle/>
        <a:p>
          <a:endParaRPr lang="en-US"/>
        </a:p>
      </dgm:t>
    </dgm:pt>
    <dgm:pt modelId="{320C063C-6E45-4046-97C3-AC6A8F776C42}" type="sibTrans" cxnId="{F7A97F5D-C01F-470F-A1CE-E58569D02A22}">
      <dgm:prSet/>
      <dgm:spPr/>
      <dgm:t>
        <a:bodyPr/>
        <a:lstStyle/>
        <a:p>
          <a:endParaRPr lang="en-US"/>
        </a:p>
      </dgm:t>
    </dgm:pt>
    <dgm:pt modelId="{74663034-3B31-4013-A2E9-97C32720838D}">
      <dgm:prSet/>
      <dgm:spPr/>
      <dgm:t>
        <a:bodyPr/>
        <a:lstStyle/>
        <a:p>
          <a:r>
            <a:rPr lang="en-US" dirty="0"/>
            <a:t>Design</a:t>
          </a:r>
        </a:p>
      </dgm:t>
    </dgm:pt>
    <dgm:pt modelId="{2F7F454C-23AA-42B0-BEA9-3DE81E680F34}" type="parTrans" cxnId="{B87AA3F7-4D10-40FC-B33A-B23848DFF69A}">
      <dgm:prSet/>
      <dgm:spPr/>
      <dgm:t>
        <a:bodyPr/>
        <a:lstStyle/>
        <a:p>
          <a:endParaRPr lang="en-US"/>
        </a:p>
      </dgm:t>
    </dgm:pt>
    <dgm:pt modelId="{DF457B1F-BA12-4ED3-BAD4-2C638620AFFA}" type="sibTrans" cxnId="{B87AA3F7-4D10-40FC-B33A-B23848DFF69A}">
      <dgm:prSet/>
      <dgm:spPr/>
      <dgm:t>
        <a:bodyPr/>
        <a:lstStyle/>
        <a:p>
          <a:endParaRPr lang="en-US"/>
        </a:p>
      </dgm:t>
    </dgm:pt>
    <dgm:pt modelId="{6DD4E1C6-FC53-4AA0-BADD-3FC6ED844D72}">
      <dgm:prSet/>
      <dgm:spPr/>
      <dgm:t>
        <a:bodyPr/>
        <a:lstStyle/>
        <a:p>
          <a:r>
            <a:rPr lang="en-US" dirty="0"/>
            <a:t>Design vehicle and pedestrian detection system.</a:t>
          </a:r>
        </a:p>
      </dgm:t>
    </dgm:pt>
    <dgm:pt modelId="{ED6B43F8-6567-41F5-B48F-17C950EED259}" type="parTrans" cxnId="{2B7BC266-DE7F-4057-8C2A-2B46BF9AAF3D}">
      <dgm:prSet/>
      <dgm:spPr/>
      <dgm:t>
        <a:bodyPr/>
        <a:lstStyle/>
        <a:p>
          <a:endParaRPr lang="en-US"/>
        </a:p>
      </dgm:t>
    </dgm:pt>
    <dgm:pt modelId="{C378E37C-86A1-4374-BEDB-C408495D3578}" type="sibTrans" cxnId="{2B7BC266-DE7F-4057-8C2A-2B46BF9AAF3D}">
      <dgm:prSet/>
      <dgm:spPr/>
      <dgm:t>
        <a:bodyPr/>
        <a:lstStyle/>
        <a:p>
          <a:endParaRPr lang="en-US"/>
        </a:p>
      </dgm:t>
    </dgm:pt>
    <dgm:pt modelId="{030A84AF-A6A8-48B6-A543-1F4E78546149}">
      <dgm:prSet/>
      <dgm:spPr/>
      <dgm:t>
        <a:bodyPr/>
        <a:lstStyle/>
        <a:p>
          <a:r>
            <a:rPr lang="en-US" dirty="0"/>
            <a:t>Reduce</a:t>
          </a:r>
        </a:p>
      </dgm:t>
    </dgm:pt>
    <dgm:pt modelId="{3866F493-74AB-4ECB-8ACC-BD0D2C82D65A}" type="parTrans" cxnId="{FA52EA5D-07F8-43C3-833C-F1FDE4957791}">
      <dgm:prSet/>
      <dgm:spPr/>
      <dgm:t>
        <a:bodyPr/>
        <a:lstStyle/>
        <a:p>
          <a:endParaRPr lang="en-US"/>
        </a:p>
      </dgm:t>
    </dgm:pt>
    <dgm:pt modelId="{1221D6AD-C4FA-4E69-BB58-A9DAD3E915E3}" type="sibTrans" cxnId="{FA52EA5D-07F8-43C3-833C-F1FDE4957791}">
      <dgm:prSet/>
      <dgm:spPr/>
      <dgm:t>
        <a:bodyPr/>
        <a:lstStyle/>
        <a:p>
          <a:endParaRPr lang="en-US"/>
        </a:p>
      </dgm:t>
    </dgm:pt>
    <dgm:pt modelId="{7722B797-9420-4D89-AC2F-633FAE23F90E}">
      <dgm:prSet/>
      <dgm:spPr/>
      <dgm:t>
        <a:bodyPr/>
        <a:lstStyle/>
        <a:p>
          <a:r>
            <a:rPr lang="en-US" dirty="0"/>
            <a:t>Reduce latency while maintaining high accuracy.</a:t>
          </a:r>
        </a:p>
      </dgm:t>
    </dgm:pt>
    <dgm:pt modelId="{7CC4616B-FAFE-4B09-AE42-9EC0B18686A1}" type="parTrans" cxnId="{31BA0CC2-0FE1-4AD0-B8D0-5E6ADC36BE13}">
      <dgm:prSet/>
      <dgm:spPr/>
      <dgm:t>
        <a:bodyPr/>
        <a:lstStyle/>
        <a:p>
          <a:endParaRPr lang="en-US"/>
        </a:p>
      </dgm:t>
    </dgm:pt>
    <dgm:pt modelId="{A9E7A9B8-E978-4A3A-BA30-88E2EF6DCFFD}" type="sibTrans" cxnId="{31BA0CC2-0FE1-4AD0-B8D0-5E6ADC36BE13}">
      <dgm:prSet/>
      <dgm:spPr/>
      <dgm:t>
        <a:bodyPr/>
        <a:lstStyle/>
        <a:p>
          <a:endParaRPr lang="en-US"/>
        </a:p>
      </dgm:t>
    </dgm:pt>
    <dgm:pt modelId="{9F6EA33A-4030-45EE-B00E-8DC412570A97}">
      <dgm:prSet/>
      <dgm:spPr/>
      <dgm:t>
        <a:bodyPr/>
        <a:lstStyle/>
        <a:p>
          <a:r>
            <a:rPr lang="en-US" dirty="0"/>
            <a:t>Evaluate</a:t>
          </a:r>
        </a:p>
      </dgm:t>
    </dgm:pt>
    <dgm:pt modelId="{2C7BED0A-8D12-4828-8251-A3D867BF9043}" type="parTrans" cxnId="{DD2BA49E-EAEA-4809-89B9-60C720C54000}">
      <dgm:prSet/>
      <dgm:spPr/>
      <dgm:t>
        <a:bodyPr/>
        <a:lstStyle/>
        <a:p>
          <a:endParaRPr lang="en-US"/>
        </a:p>
      </dgm:t>
    </dgm:pt>
    <dgm:pt modelId="{968BCB76-AFEB-4C8B-BC2B-CCA5D5A506F7}" type="sibTrans" cxnId="{DD2BA49E-EAEA-4809-89B9-60C720C54000}">
      <dgm:prSet/>
      <dgm:spPr/>
      <dgm:t>
        <a:bodyPr/>
        <a:lstStyle/>
        <a:p>
          <a:endParaRPr lang="en-US"/>
        </a:p>
      </dgm:t>
    </dgm:pt>
    <dgm:pt modelId="{271F8FA8-EEE2-4986-B33C-A16F6A05EB44}">
      <dgm:prSet/>
      <dgm:spPr/>
      <dgm:t>
        <a:bodyPr/>
        <a:lstStyle/>
        <a:p>
          <a:r>
            <a:rPr lang="en-US" dirty="0"/>
            <a:t>Evaluate performance using </a:t>
          </a:r>
          <a:r>
            <a:rPr lang="en-US" dirty="0" err="1"/>
            <a:t>mAP</a:t>
          </a:r>
          <a:r>
            <a:rPr lang="en-US" dirty="0"/>
            <a:t>, precision, and recall.</a:t>
          </a:r>
        </a:p>
      </dgm:t>
    </dgm:pt>
    <dgm:pt modelId="{581EAE9B-797C-48ED-96C2-B37209FCFA5D}" type="parTrans" cxnId="{24841701-A253-428E-AD6A-91986FD4AE0B}">
      <dgm:prSet/>
      <dgm:spPr/>
      <dgm:t>
        <a:bodyPr/>
        <a:lstStyle/>
        <a:p>
          <a:endParaRPr lang="en-US"/>
        </a:p>
      </dgm:t>
    </dgm:pt>
    <dgm:pt modelId="{7DE66A93-62F6-4B1D-9E3E-5397C2193F05}" type="sibTrans" cxnId="{24841701-A253-428E-AD6A-91986FD4AE0B}">
      <dgm:prSet/>
      <dgm:spPr/>
      <dgm:t>
        <a:bodyPr/>
        <a:lstStyle/>
        <a:p>
          <a:endParaRPr lang="en-US"/>
        </a:p>
      </dgm:t>
    </dgm:pt>
    <dgm:pt modelId="{4FCD542B-ACF0-4671-BB51-E72137B9516D}">
      <dgm:prSet/>
      <dgm:spPr/>
      <dgm:t>
        <a:bodyPr/>
        <a:lstStyle/>
        <a:p>
          <a:r>
            <a:rPr lang="en-US" dirty="0"/>
            <a:t>Integrate</a:t>
          </a:r>
        </a:p>
      </dgm:t>
    </dgm:pt>
    <dgm:pt modelId="{CC6F2182-E1F9-40D0-B6F6-49A4D7493E2D}" type="parTrans" cxnId="{70521560-5761-447F-A2E5-2D096E7C2806}">
      <dgm:prSet/>
      <dgm:spPr/>
      <dgm:t>
        <a:bodyPr/>
        <a:lstStyle/>
        <a:p>
          <a:endParaRPr lang="en-US"/>
        </a:p>
      </dgm:t>
    </dgm:pt>
    <dgm:pt modelId="{70904482-C4A0-42E7-A0A9-77936823C1E8}" type="sibTrans" cxnId="{70521560-5761-447F-A2E5-2D096E7C2806}">
      <dgm:prSet/>
      <dgm:spPr/>
      <dgm:t>
        <a:bodyPr/>
        <a:lstStyle/>
        <a:p>
          <a:endParaRPr lang="en-US"/>
        </a:p>
      </dgm:t>
    </dgm:pt>
    <dgm:pt modelId="{FEF46E45-8389-4C73-B4F2-22DA15A38FB9}">
      <dgm:prSet/>
      <dgm:spPr/>
      <dgm:t>
        <a:bodyPr/>
        <a:lstStyle/>
        <a:p>
          <a:r>
            <a:rPr lang="en-US" dirty="0"/>
            <a:t>Integrate detection with autonomous vehicle navigation.</a:t>
          </a:r>
        </a:p>
      </dgm:t>
    </dgm:pt>
    <dgm:pt modelId="{F5199DD7-594D-4EB0-AA4D-9D25B8FE6D6A}" type="parTrans" cxnId="{AC7AAE8E-38E6-4ED8-85DC-3FEA41995B58}">
      <dgm:prSet/>
      <dgm:spPr/>
      <dgm:t>
        <a:bodyPr/>
        <a:lstStyle/>
        <a:p>
          <a:endParaRPr lang="en-US"/>
        </a:p>
      </dgm:t>
    </dgm:pt>
    <dgm:pt modelId="{7BA9E309-3537-436B-949F-C22CCB2FDB3B}" type="sibTrans" cxnId="{AC7AAE8E-38E6-4ED8-85DC-3FEA41995B58}">
      <dgm:prSet/>
      <dgm:spPr/>
      <dgm:t>
        <a:bodyPr/>
        <a:lstStyle/>
        <a:p>
          <a:endParaRPr lang="en-US"/>
        </a:p>
      </dgm:t>
    </dgm:pt>
    <dgm:pt modelId="{8BD06F66-3747-4F4B-9FD4-F472CC78FB80}" type="pres">
      <dgm:prSet presAssocID="{B0D4254C-D29E-49DC-A6FD-7E5D6B236231}" presName="Name0" presStyleCnt="0">
        <dgm:presLayoutVars>
          <dgm:dir/>
          <dgm:animLvl val="lvl"/>
          <dgm:resizeHandles val="exact"/>
        </dgm:presLayoutVars>
      </dgm:prSet>
      <dgm:spPr/>
    </dgm:pt>
    <dgm:pt modelId="{D3EA7281-DAF7-44EE-BC99-6D9EB37BD661}" type="pres">
      <dgm:prSet presAssocID="{41136A19-6FD4-47CA-9E67-302BB474602C}" presName="linNode" presStyleCnt="0"/>
      <dgm:spPr/>
    </dgm:pt>
    <dgm:pt modelId="{3DD89E41-5A0D-4AD3-AD36-98F5F2E2ECFF}" type="pres">
      <dgm:prSet presAssocID="{41136A19-6FD4-47CA-9E67-302BB474602C}" presName="parentText" presStyleLbl="alignNode1" presStyleIdx="0" presStyleCnt="5">
        <dgm:presLayoutVars>
          <dgm:chMax val="1"/>
          <dgm:bulletEnabled/>
        </dgm:presLayoutVars>
      </dgm:prSet>
      <dgm:spPr/>
    </dgm:pt>
    <dgm:pt modelId="{70FAF833-4862-4C45-BD86-061A65CEA227}" type="pres">
      <dgm:prSet presAssocID="{41136A19-6FD4-47CA-9E67-302BB474602C}" presName="descendantText" presStyleLbl="alignAccFollowNode1" presStyleIdx="0" presStyleCnt="5">
        <dgm:presLayoutVars>
          <dgm:bulletEnabled/>
        </dgm:presLayoutVars>
      </dgm:prSet>
      <dgm:spPr/>
    </dgm:pt>
    <dgm:pt modelId="{BBD5F06C-EA97-4575-9211-B8DB3B7F7B4E}" type="pres">
      <dgm:prSet presAssocID="{2A5CDEC3-E4AB-4CB4-8FFA-B6DE70C79A3B}" presName="sp" presStyleCnt="0"/>
      <dgm:spPr/>
    </dgm:pt>
    <dgm:pt modelId="{4FB0EEAE-4C39-453E-BA15-EC14D0D69458}" type="pres">
      <dgm:prSet presAssocID="{74663034-3B31-4013-A2E9-97C32720838D}" presName="linNode" presStyleCnt="0"/>
      <dgm:spPr/>
    </dgm:pt>
    <dgm:pt modelId="{881C261B-2A72-4681-8610-8169DF10B4BA}" type="pres">
      <dgm:prSet presAssocID="{74663034-3B31-4013-A2E9-97C32720838D}" presName="parentText" presStyleLbl="alignNode1" presStyleIdx="1" presStyleCnt="5">
        <dgm:presLayoutVars>
          <dgm:chMax val="1"/>
          <dgm:bulletEnabled/>
        </dgm:presLayoutVars>
      </dgm:prSet>
      <dgm:spPr/>
    </dgm:pt>
    <dgm:pt modelId="{E545933C-F6BF-438A-B926-011768C0FA0C}" type="pres">
      <dgm:prSet presAssocID="{74663034-3B31-4013-A2E9-97C32720838D}" presName="descendantText" presStyleLbl="alignAccFollowNode1" presStyleIdx="1" presStyleCnt="5">
        <dgm:presLayoutVars>
          <dgm:bulletEnabled/>
        </dgm:presLayoutVars>
      </dgm:prSet>
      <dgm:spPr/>
    </dgm:pt>
    <dgm:pt modelId="{EFB4FB80-F980-4845-906E-1DE3121ABED8}" type="pres">
      <dgm:prSet presAssocID="{DF457B1F-BA12-4ED3-BAD4-2C638620AFFA}" presName="sp" presStyleCnt="0"/>
      <dgm:spPr/>
    </dgm:pt>
    <dgm:pt modelId="{D1634467-9B64-4E79-A160-6B246F62D55B}" type="pres">
      <dgm:prSet presAssocID="{030A84AF-A6A8-48B6-A543-1F4E78546149}" presName="linNode" presStyleCnt="0"/>
      <dgm:spPr/>
    </dgm:pt>
    <dgm:pt modelId="{F233FEF2-6976-4E8E-B66B-B177917A4597}" type="pres">
      <dgm:prSet presAssocID="{030A84AF-A6A8-48B6-A543-1F4E78546149}" presName="parentText" presStyleLbl="alignNode1" presStyleIdx="2" presStyleCnt="5">
        <dgm:presLayoutVars>
          <dgm:chMax val="1"/>
          <dgm:bulletEnabled/>
        </dgm:presLayoutVars>
      </dgm:prSet>
      <dgm:spPr/>
    </dgm:pt>
    <dgm:pt modelId="{7001E667-E286-4ACE-9E45-75BAF8FB0C54}" type="pres">
      <dgm:prSet presAssocID="{030A84AF-A6A8-48B6-A543-1F4E78546149}" presName="descendantText" presStyleLbl="alignAccFollowNode1" presStyleIdx="2" presStyleCnt="5">
        <dgm:presLayoutVars>
          <dgm:bulletEnabled/>
        </dgm:presLayoutVars>
      </dgm:prSet>
      <dgm:spPr/>
    </dgm:pt>
    <dgm:pt modelId="{19D00821-3069-4E37-8164-F45A25E35808}" type="pres">
      <dgm:prSet presAssocID="{1221D6AD-C4FA-4E69-BB58-A9DAD3E915E3}" presName="sp" presStyleCnt="0"/>
      <dgm:spPr/>
    </dgm:pt>
    <dgm:pt modelId="{727B4005-901D-4F81-9FBA-83C0348A9DB5}" type="pres">
      <dgm:prSet presAssocID="{9F6EA33A-4030-45EE-B00E-8DC412570A97}" presName="linNode" presStyleCnt="0"/>
      <dgm:spPr/>
    </dgm:pt>
    <dgm:pt modelId="{C5534190-14AD-4AEF-80F4-A1E18FD9025C}" type="pres">
      <dgm:prSet presAssocID="{9F6EA33A-4030-45EE-B00E-8DC412570A97}" presName="parentText" presStyleLbl="alignNode1" presStyleIdx="3" presStyleCnt="5">
        <dgm:presLayoutVars>
          <dgm:chMax val="1"/>
          <dgm:bulletEnabled/>
        </dgm:presLayoutVars>
      </dgm:prSet>
      <dgm:spPr/>
    </dgm:pt>
    <dgm:pt modelId="{1B237679-F079-46CA-B7A9-D475884B12D5}" type="pres">
      <dgm:prSet presAssocID="{9F6EA33A-4030-45EE-B00E-8DC412570A97}" presName="descendantText" presStyleLbl="alignAccFollowNode1" presStyleIdx="3" presStyleCnt="5">
        <dgm:presLayoutVars>
          <dgm:bulletEnabled/>
        </dgm:presLayoutVars>
      </dgm:prSet>
      <dgm:spPr/>
    </dgm:pt>
    <dgm:pt modelId="{702701B6-E783-48BC-B241-104719CF40DF}" type="pres">
      <dgm:prSet presAssocID="{968BCB76-AFEB-4C8B-BC2B-CCA5D5A506F7}" presName="sp" presStyleCnt="0"/>
      <dgm:spPr/>
    </dgm:pt>
    <dgm:pt modelId="{F5636A0F-497A-4F70-8755-9077707268D8}" type="pres">
      <dgm:prSet presAssocID="{4FCD542B-ACF0-4671-BB51-E72137B9516D}" presName="linNode" presStyleCnt="0"/>
      <dgm:spPr/>
    </dgm:pt>
    <dgm:pt modelId="{BD057DF0-2974-4327-AF2C-B5DB943F71A1}" type="pres">
      <dgm:prSet presAssocID="{4FCD542B-ACF0-4671-BB51-E72137B9516D}" presName="parentText" presStyleLbl="alignNode1" presStyleIdx="4" presStyleCnt="5">
        <dgm:presLayoutVars>
          <dgm:chMax val="1"/>
          <dgm:bulletEnabled/>
        </dgm:presLayoutVars>
      </dgm:prSet>
      <dgm:spPr/>
    </dgm:pt>
    <dgm:pt modelId="{2AAB937F-8F52-4DFF-AF01-8EC28E38660D}" type="pres">
      <dgm:prSet presAssocID="{4FCD542B-ACF0-4671-BB51-E72137B9516D}" presName="descendantText" presStyleLbl="alignAccFollowNode1" presStyleIdx="4" presStyleCnt="5">
        <dgm:presLayoutVars>
          <dgm:bulletEnabled/>
        </dgm:presLayoutVars>
      </dgm:prSet>
      <dgm:spPr/>
    </dgm:pt>
  </dgm:ptLst>
  <dgm:cxnLst>
    <dgm:cxn modelId="{24841701-A253-428E-AD6A-91986FD4AE0B}" srcId="{9F6EA33A-4030-45EE-B00E-8DC412570A97}" destId="{271F8FA8-EEE2-4986-B33C-A16F6A05EB44}" srcOrd="0" destOrd="0" parTransId="{581EAE9B-797C-48ED-96C2-B37209FCFA5D}" sibTransId="{7DE66A93-62F6-4B1D-9E3E-5397C2193F05}"/>
    <dgm:cxn modelId="{C441A50C-25CB-47FC-88F1-F552DEF43B5E}" type="presOf" srcId="{FEF46E45-8389-4C73-B4F2-22DA15A38FB9}" destId="{2AAB937F-8F52-4DFF-AF01-8EC28E38660D}" srcOrd="0" destOrd="0" presId="urn:microsoft.com/office/officeart/2016/7/layout/VerticalSolidActionList"/>
    <dgm:cxn modelId="{688ECD1F-794F-4FA0-BB06-D935BB2A9967}" type="presOf" srcId="{271F8FA8-EEE2-4986-B33C-A16F6A05EB44}" destId="{1B237679-F079-46CA-B7A9-D475884B12D5}" srcOrd="0" destOrd="0" presId="urn:microsoft.com/office/officeart/2016/7/layout/VerticalSolidActionList"/>
    <dgm:cxn modelId="{F7A97F5D-C01F-470F-A1CE-E58569D02A22}" srcId="{41136A19-6FD4-47CA-9E67-302BB474602C}" destId="{34F28B05-4102-4521-9AAB-6D84BA33986E}" srcOrd="0" destOrd="0" parTransId="{AC8837DA-37FB-4B2B-8E9C-38FF31FB66BC}" sibTransId="{320C063C-6E45-4046-97C3-AC6A8F776C42}"/>
    <dgm:cxn modelId="{FA52EA5D-07F8-43C3-833C-F1FDE4957791}" srcId="{B0D4254C-D29E-49DC-A6FD-7E5D6B236231}" destId="{030A84AF-A6A8-48B6-A543-1F4E78546149}" srcOrd="2" destOrd="0" parTransId="{3866F493-74AB-4ECB-8ACC-BD0D2C82D65A}" sibTransId="{1221D6AD-C4FA-4E69-BB58-A9DAD3E915E3}"/>
    <dgm:cxn modelId="{7D6B3D5E-64E1-49B7-9C41-9323199FBD7C}" type="presOf" srcId="{B0D4254C-D29E-49DC-A6FD-7E5D6B236231}" destId="{8BD06F66-3747-4F4B-9FD4-F472CC78FB80}" srcOrd="0" destOrd="0" presId="urn:microsoft.com/office/officeart/2016/7/layout/VerticalSolidActionList"/>
    <dgm:cxn modelId="{70521560-5761-447F-A2E5-2D096E7C2806}" srcId="{B0D4254C-D29E-49DC-A6FD-7E5D6B236231}" destId="{4FCD542B-ACF0-4671-BB51-E72137B9516D}" srcOrd="4" destOrd="0" parTransId="{CC6F2182-E1F9-40D0-B6F6-49A4D7493E2D}" sibTransId="{70904482-C4A0-42E7-A0A9-77936823C1E8}"/>
    <dgm:cxn modelId="{2B7BC266-DE7F-4057-8C2A-2B46BF9AAF3D}" srcId="{74663034-3B31-4013-A2E9-97C32720838D}" destId="{6DD4E1C6-FC53-4AA0-BADD-3FC6ED844D72}" srcOrd="0" destOrd="0" parTransId="{ED6B43F8-6567-41F5-B48F-17C950EED259}" sibTransId="{C378E37C-86A1-4374-BEDB-C408495D3578}"/>
    <dgm:cxn modelId="{18B14953-B390-4643-9E02-678F51E40B01}" type="presOf" srcId="{41136A19-6FD4-47CA-9E67-302BB474602C}" destId="{3DD89E41-5A0D-4AD3-AD36-98F5F2E2ECFF}" srcOrd="0" destOrd="0" presId="urn:microsoft.com/office/officeart/2016/7/layout/VerticalSolidActionList"/>
    <dgm:cxn modelId="{A6702F7D-FDB7-4439-8102-2B2E2D05117A}" srcId="{B0D4254C-D29E-49DC-A6FD-7E5D6B236231}" destId="{41136A19-6FD4-47CA-9E67-302BB474602C}" srcOrd="0" destOrd="0" parTransId="{63EB270A-3862-4ED4-A643-41E70B2ACBA3}" sibTransId="{2A5CDEC3-E4AB-4CB4-8FFA-B6DE70C79A3B}"/>
    <dgm:cxn modelId="{AC7AAE8E-38E6-4ED8-85DC-3FEA41995B58}" srcId="{4FCD542B-ACF0-4671-BB51-E72137B9516D}" destId="{FEF46E45-8389-4C73-B4F2-22DA15A38FB9}" srcOrd="0" destOrd="0" parTransId="{F5199DD7-594D-4EB0-AA4D-9D25B8FE6D6A}" sibTransId="{7BA9E309-3537-436B-949F-C22CCB2FDB3B}"/>
    <dgm:cxn modelId="{DD2BA49E-EAEA-4809-89B9-60C720C54000}" srcId="{B0D4254C-D29E-49DC-A6FD-7E5D6B236231}" destId="{9F6EA33A-4030-45EE-B00E-8DC412570A97}" srcOrd="3" destOrd="0" parTransId="{2C7BED0A-8D12-4828-8251-A3D867BF9043}" sibTransId="{968BCB76-AFEB-4C8B-BC2B-CCA5D5A506F7}"/>
    <dgm:cxn modelId="{798B26A7-66CD-486A-847D-C5E75D87A89C}" type="presOf" srcId="{9F6EA33A-4030-45EE-B00E-8DC412570A97}" destId="{C5534190-14AD-4AEF-80F4-A1E18FD9025C}" srcOrd="0" destOrd="0" presId="urn:microsoft.com/office/officeart/2016/7/layout/VerticalSolidActionList"/>
    <dgm:cxn modelId="{8A5FDEAA-EE08-4DD3-AF96-9506F1F113E7}" type="presOf" srcId="{7722B797-9420-4D89-AC2F-633FAE23F90E}" destId="{7001E667-E286-4ACE-9E45-75BAF8FB0C54}" srcOrd="0" destOrd="0" presId="urn:microsoft.com/office/officeart/2016/7/layout/VerticalSolidActionList"/>
    <dgm:cxn modelId="{D2BD65AD-4F7B-4C33-8F4D-F50138E40C7F}" type="presOf" srcId="{34F28B05-4102-4521-9AAB-6D84BA33986E}" destId="{70FAF833-4862-4C45-BD86-061A65CEA227}" srcOrd="0" destOrd="0" presId="urn:microsoft.com/office/officeart/2016/7/layout/VerticalSolidActionList"/>
    <dgm:cxn modelId="{3EE077B4-5466-4612-B1BE-D78C29DFF8BF}" type="presOf" srcId="{74663034-3B31-4013-A2E9-97C32720838D}" destId="{881C261B-2A72-4681-8610-8169DF10B4BA}" srcOrd="0" destOrd="0" presId="urn:microsoft.com/office/officeart/2016/7/layout/VerticalSolidActionList"/>
    <dgm:cxn modelId="{663F2AB7-6637-4EFB-9B71-3271A4C526DA}" type="presOf" srcId="{030A84AF-A6A8-48B6-A543-1F4E78546149}" destId="{F233FEF2-6976-4E8E-B66B-B177917A4597}" srcOrd="0" destOrd="0" presId="urn:microsoft.com/office/officeart/2016/7/layout/VerticalSolidActionList"/>
    <dgm:cxn modelId="{31BA0CC2-0FE1-4AD0-B8D0-5E6ADC36BE13}" srcId="{030A84AF-A6A8-48B6-A543-1F4E78546149}" destId="{7722B797-9420-4D89-AC2F-633FAE23F90E}" srcOrd="0" destOrd="0" parTransId="{7CC4616B-FAFE-4B09-AE42-9EC0B18686A1}" sibTransId="{A9E7A9B8-E978-4A3A-BA30-88E2EF6DCFFD}"/>
    <dgm:cxn modelId="{66B680C3-9772-4D1E-9369-C7C12DD7EF48}" type="presOf" srcId="{6DD4E1C6-FC53-4AA0-BADD-3FC6ED844D72}" destId="{E545933C-F6BF-438A-B926-011768C0FA0C}" srcOrd="0" destOrd="0" presId="urn:microsoft.com/office/officeart/2016/7/layout/VerticalSolidActionList"/>
    <dgm:cxn modelId="{114DC0D8-376F-47EC-8EEF-9D3A5F06C4A0}" type="presOf" srcId="{4FCD542B-ACF0-4671-BB51-E72137B9516D}" destId="{BD057DF0-2974-4327-AF2C-B5DB943F71A1}" srcOrd="0" destOrd="0" presId="urn:microsoft.com/office/officeart/2016/7/layout/VerticalSolidActionList"/>
    <dgm:cxn modelId="{B87AA3F7-4D10-40FC-B33A-B23848DFF69A}" srcId="{B0D4254C-D29E-49DC-A6FD-7E5D6B236231}" destId="{74663034-3B31-4013-A2E9-97C32720838D}" srcOrd="1" destOrd="0" parTransId="{2F7F454C-23AA-42B0-BEA9-3DE81E680F34}" sibTransId="{DF457B1F-BA12-4ED3-BAD4-2C638620AFFA}"/>
    <dgm:cxn modelId="{4135BDCA-D3FA-4046-9ECD-33665B93C9D4}" type="presParOf" srcId="{8BD06F66-3747-4F4B-9FD4-F472CC78FB80}" destId="{D3EA7281-DAF7-44EE-BC99-6D9EB37BD661}" srcOrd="0" destOrd="0" presId="urn:microsoft.com/office/officeart/2016/7/layout/VerticalSolidActionList"/>
    <dgm:cxn modelId="{B9D03A9A-160C-419E-AAEC-CE8F37D61525}" type="presParOf" srcId="{D3EA7281-DAF7-44EE-BC99-6D9EB37BD661}" destId="{3DD89E41-5A0D-4AD3-AD36-98F5F2E2ECFF}" srcOrd="0" destOrd="0" presId="urn:microsoft.com/office/officeart/2016/7/layout/VerticalSolidActionList"/>
    <dgm:cxn modelId="{E0A47B15-910C-4EDE-9AE4-5468D9A9C411}" type="presParOf" srcId="{D3EA7281-DAF7-44EE-BC99-6D9EB37BD661}" destId="{70FAF833-4862-4C45-BD86-061A65CEA227}" srcOrd="1" destOrd="0" presId="urn:microsoft.com/office/officeart/2016/7/layout/VerticalSolidActionList"/>
    <dgm:cxn modelId="{695EEE43-F53C-48D2-99A7-01D8C9F11D04}" type="presParOf" srcId="{8BD06F66-3747-4F4B-9FD4-F472CC78FB80}" destId="{BBD5F06C-EA97-4575-9211-B8DB3B7F7B4E}" srcOrd="1" destOrd="0" presId="urn:microsoft.com/office/officeart/2016/7/layout/VerticalSolidActionList"/>
    <dgm:cxn modelId="{C2B7B41F-A85F-43BC-B2E6-D2494BC5FD80}" type="presParOf" srcId="{8BD06F66-3747-4F4B-9FD4-F472CC78FB80}" destId="{4FB0EEAE-4C39-453E-BA15-EC14D0D69458}" srcOrd="2" destOrd="0" presId="urn:microsoft.com/office/officeart/2016/7/layout/VerticalSolidActionList"/>
    <dgm:cxn modelId="{8EB6115A-C7BD-4D2A-8330-6C9C253C3D7E}" type="presParOf" srcId="{4FB0EEAE-4C39-453E-BA15-EC14D0D69458}" destId="{881C261B-2A72-4681-8610-8169DF10B4BA}" srcOrd="0" destOrd="0" presId="urn:microsoft.com/office/officeart/2016/7/layout/VerticalSolidActionList"/>
    <dgm:cxn modelId="{B1945486-EFE0-469F-8EA2-625CAB1B93DD}" type="presParOf" srcId="{4FB0EEAE-4C39-453E-BA15-EC14D0D69458}" destId="{E545933C-F6BF-438A-B926-011768C0FA0C}" srcOrd="1" destOrd="0" presId="urn:microsoft.com/office/officeart/2016/7/layout/VerticalSolidActionList"/>
    <dgm:cxn modelId="{477E3D8F-A103-49A7-93FA-CFBE2BBA3C6D}" type="presParOf" srcId="{8BD06F66-3747-4F4B-9FD4-F472CC78FB80}" destId="{EFB4FB80-F980-4845-906E-1DE3121ABED8}" srcOrd="3" destOrd="0" presId="urn:microsoft.com/office/officeart/2016/7/layout/VerticalSolidActionList"/>
    <dgm:cxn modelId="{72E44E4B-B784-4E8E-8788-A8DB5B30C704}" type="presParOf" srcId="{8BD06F66-3747-4F4B-9FD4-F472CC78FB80}" destId="{D1634467-9B64-4E79-A160-6B246F62D55B}" srcOrd="4" destOrd="0" presId="urn:microsoft.com/office/officeart/2016/7/layout/VerticalSolidActionList"/>
    <dgm:cxn modelId="{C99F663C-9B8D-4EB6-874A-4F89480CE0EB}" type="presParOf" srcId="{D1634467-9B64-4E79-A160-6B246F62D55B}" destId="{F233FEF2-6976-4E8E-B66B-B177917A4597}" srcOrd="0" destOrd="0" presId="urn:microsoft.com/office/officeart/2016/7/layout/VerticalSolidActionList"/>
    <dgm:cxn modelId="{1725576C-48F6-4831-A7A3-3EBAFB6E8E4E}" type="presParOf" srcId="{D1634467-9B64-4E79-A160-6B246F62D55B}" destId="{7001E667-E286-4ACE-9E45-75BAF8FB0C54}" srcOrd="1" destOrd="0" presId="urn:microsoft.com/office/officeart/2016/7/layout/VerticalSolidActionList"/>
    <dgm:cxn modelId="{445F9FA8-ECA8-4063-90FC-95F1D1B7765C}" type="presParOf" srcId="{8BD06F66-3747-4F4B-9FD4-F472CC78FB80}" destId="{19D00821-3069-4E37-8164-F45A25E35808}" srcOrd="5" destOrd="0" presId="urn:microsoft.com/office/officeart/2016/7/layout/VerticalSolidActionList"/>
    <dgm:cxn modelId="{A3A3C3F3-4A44-4FB8-9F05-270F8D835F7E}" type="presParOf" srcId="{8BD06F66-3747-4F4B-9FD4-F472CC78FB80}" destId="{727B4005-901D-4F81-9FBA-83C0348A9DB5}" srcOrd="6" destOrd="0" presId="urn:microsoft.com/office/officeart/2016/7/layout/VerticalSolidActionList"/>
    <dgm:cxn modelId="{E84F62BD-C683-4FA3-BC06-A1E32ECC9E41}" type="presParOf" srcId="{727B4005-901D-4F81-9FBA-83C0348A9DB5}" destId="{C5534190-14AD-4AEF-80F4-A1E18FD9025C}" srcOrd="0" destOrd="0" presId="urn:microsoft.com/office/officeart/2016/7/layout/VerticalSolidActionList"/>
    <dgm:cxn modelId="{BDA3D11F-7956-4D2F-AD73-1F95B5BD0048}" type="presParOf" srcId="{727B4005-901D-4F81-9FBA-83C0348A9DB5}" destId="{1B237679-F079-46CA-B7A9-D475884B12D5}" srcOrd="1" destOrd="0" presId="urn:microsoft.com/office/officeart/2016/7/layout/VerticalSolidActionList"/>
    <dgm:cxn modelId="{BAC1BE17-E5A8-4477-9318-C9ABEFCBB1F3}" type="presParOf" srcId="{8BD06F66-3747-4F4B-9FD4-F472CC78FB80}" destId="{702701B6-E783-48BC-B241-104719CF40DF}" srcOrd="7" destOrd="0" presId="urn:microsoft.com/office/officeart/2016/7/layout/VerticalSolidActionList"/>
    <dgm:cxn modelId="{45FF99B9-3116-4D46-8D2C-EFD020551FD6}" type="presParOf" srcId="{8BD06F66-3747-4F4B-9FD4-F472CC78FB80}" destId="{F5636A0F-497A-4F70-8755-9077707268D8}" srcOrd="8" destOrd="0" presId="urn:microsoft.com/office/officeart/2016/7/layout/VerticalSolidActionList"/>
    <dgm:cxn modelId="{D8B07A29-E3A1-43CF-9137-AB00E621ACA3}" type="presParOf" srcId="{F5636A0F-497A-4F70-8755-9077707268D8}" destId="{BD057DF0-2974-4327-AF2C-B5DB943F71A1}" srcOrd="0" destOrd="0" presId="urn:microsoft.com/office/officeart/2016/7/layout/VerticalSolidActionList"/>
    <dgm:cxn modelId="{2F61FAC4-92D1-4EE3-85F4-8E7055FC85E7}" type="presParOf" srcId="{F5636A0F-497A-4F70-8755-9077707268D8}" destId="{2AAB937F-8F52-4DFF-AF01-8EC28E38660D}"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43A4F-FA3F-4DC6-9BB4-7CBA3A975F4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314295B-6F7D-4822-8CFD-9EBDC8F9C064}">
      <dgm:prSet/>
      <dgm:spPr/>
      <dgm:t>
        <a:bodyPr/>
        <a:lstStyle/>
        <a:p>
          <a:pPr>
            <a:lnSpc>
              <a:spcPct val="100000"/>
            </a:lnSpc>
          </a:pPr>
          <a:r>
            <a:rPr lang="en-US" dirty="0"/>
            <a:t>Current models have high latency and low reliability.</a:t>
          </a:r>
        </a:p>
      </dgm:t>
    </dgm:pt>
    <dgm:pt modelId="{1629B7E5-9E25-478A-B8C3-F0393E172604}" type="parTrans" cxnId="{A2957715-86B4-4B58-8B52-42ADF44293C3}">
      <dgm:prSet/>
      <dgm:spPr/>
      <dgm:t>
        <a:bodyPr/>
        <a:lstStyle/>
        <a:p>
          <a:endParaRPr lang="en-US"/>
        </a:p>
      </dgm:t>
    </dgm:pt>
    <dgm:pt modelId="{2AA9BFF4-7904-48E1-B124-0A6D74B445E2}" type="sibTrans" cxnId="{A2957715-86B4-4B58-8B52-42ADF44293C3}">
      <dgm:prSet/>
      <dgm:spPr/>
      <dgm:t>
        <a:bodyPr/>
        <a:lstStyle/>
        <a:p>
          <a:endParaRPr lang="en-US"/>
        </a:p>
      </dgm:t>
    </dgm:pt>
    <dgm:pt modelId="{2B7C9F6B-7389-40C0-9692-FC6C265B90CD}">
      <dgm:prSet/>
      <dgm:spPr/>
      <dgm:t>
        <a:bodyPr/>
        <a:lstStyle/>
        <a:p>
          <a:pPr>
            <a:lnSpc>
              <a:spcPct val="100000"/>
            </a:lnSpc>
          </a:pPr>
          <a:r>
            <a:rPr lang="en-US" dirty="0"/>
            <a:t>Poor performance in bad lighting or weather conditions (</a:t>
          </a:r>
          <a:r>
            <a:rPr lang="en-GB" dirty="0" err="1"/>
            <a:t>Koehrsen</a:t>
          </a:r>
          <a:r>
            <a:rPr lang="en-GB" dirty="0"/>
            <a:t>, 2023</a:t>
          </a:r>
          <a:r>
            <a:rPr lang="en-US" dirty="0"/>
            <a:t>).</a:t>
          </a:r>
        </a:p>
      </dgm:t>
    </dgm:pt>
    <dgm:pt modelId="{B4499DA6-F631-4868-AAB6-13DBF81B11CD}" type="parTrans" cxnId="{3E0E60E4-B4AD-4AB6-AECD-BF3DE56A73F6}">
      <dgm:prSet/>
      <dgm:spPr/>
      <dgm:t>
        <a:bodyPr/>
        <a:lstStyle/>
        <a:p>
          <a:endParaRPr lang="en-US"/>
        </a:p>
      </dgm:t>
    </dgm:pt>
    <dgm:pt modelId="{4D5BD91C-66C2-4E1F-9691-246DC6F75B4B}" type="sibTrans" cxnId="{3E0E60E4-B4AD-4AB6-AECD-BF3DE56A73F6}">
      <dgm:prSet/>
      <dgm:spPr/>
      <dgm:t>
        <a:bodyPr/>
        <a:lstStyle/>
        <a:p>
          <a:endParaRPr lang="en-US"/>
        </a:p>
      </dgm:t>
    </dgm:pt>
    <dgm:pt modelId="{B9032DC5-EA10-4A05-85BD-C53CAD0517B8}">
      <dgm:prSet/>
      <dgm:spPr/>
      <dgm:t>
        <a:bodyPr/>
        <a:lstStyle/>
        <a:p>
          <a:pPr>
            <a:lnSpc>
              <a:spcPct val="100000"/>
            </a:lnSpc>
          </a:pPr>
          <a:r>
            <a:rPr lang="en-US" dirty="0"/>
            <a:t>Leads to false positives and safety risks.</a:t>
          </a:r>
        </a:p>
      </dgm:t>
    </dgm:pt>
    <dgm:pt modelId="{DE12DFE5-3F32-419B-A5FF-85A51D512F09}" type="parTrans" cxnId="{CBDDF28E-29F1-4A60-8BBA-407FAE9EDBC4}">
      <dgm:prSet/>
      <dgm:spPr/>
      <dgm:t>
        <a:bodyPr/>
        <a:lstStyle/>
        <a:p>
          <a:endParaRPr lang="en-US"/>
        </a:p>
      </dgm:t>
    </dgm:pt>
    <dgm:pt modelId="{40A198A1-DFCA-417A-A83B-138D6F162CE1}" type="sibTrans" cxnId="{CBDDF28E-29F1-4A60-8BBA-407FAE9EDBC4}">
      <dgm:prSet/>
      <dgm:spPr/>
      <dgm:t>
        <a:bodyPr/>
        <a:lstStyle/>
        <a:p>
          <a:endParaRPr lang="en-US"/>
        </a:p>
      </dgm:t>
    </dgm:pt>
    <dgm:pt modelId="{AFDCF1C3-FDAF-4C76-8FF7-FC3819947A91}">
      <dgm:prSet/>
      <dgm:spPr/>
      <dgm:t>
        <a:bodyPr/>
        <a:lstStyle/>
        <a:p>
          <a:pPr>
            <a:lnSpc>
              <a:spcPct val="100000"/>
            </a:lnSpc>
          </a:pPr>
          <a:r>
            <a:rPr lang="en-US" dirty="0"/>
            <a:t>Research Question: How to balance adaptability, speed, and accuracy?</a:t>
          </a:r>
        </a:p>
      </dgm:t>
    </dgm:pt>
    <dgm:pt modelId="{CFCC8D08-C70F-4538-B60B-7DBC9AB3AA45}" type="parTrans" cxnId="{76C0F92A-EED1-4C98-8E05-3BF9BB7D6BAF}">
      <dgm:prSet/>
      <dgm:spPr/>
      <dgm:t>
        <a:bodyPr/>
        <a:lstStyle/>
        <a:p>
          <a:endParaRPr lang="en-US"/>
        </a:p>
      </dgm:t>
    </dgm:pt>
    <dgm:pt modelId="{739E99E5-DE2D-47FE-A08A-E109A77DBA54}" type="sibTrans" cxnId="{76C0F92A-EED1-4C98-8E05-3BF9BB7D6BAF}">
      <dgm:prSet/>
      <dgm:spPr/>
      <dgm:t>
        <a:bodyPr/>
        <a:lstStyle/>
        <a:p>
          <a:endParaRPr lang="en-US"/>
        </a:p>
      </dgm:t>
    </dgm:pt>
    <dgm:pt modelId="{E0884C77-58B7-4AB4-BDD5-0CD1A811B29F}" type="pres">
      <dgm:prSet presAssocID="{69143A4F-FA3F-4DC6-9BB4-7CBA3A975F4E}" presName="outerComposite" presStyleCnt="0">
        <dgm:presLayoutVars>
          <dgm:chMax val="5"/>
          <dgm:dir/>
          <dgm:resizeHandles val="exact"/>
        </dgm:presLayoutVars>
      </dgm:prSet>
      <dgm:spPr/>
    </dgm:pt>
    <dgm:pt modelId="{3E3D4635-65E9-4EED-9955-62D2C8C07940}" type="pres">
      <dgm:prSet presAssocID="{69143A4F-FA3F-4DC6-9BB4-7CBA3A975F4E}" presName="dummyMaxCanvas" presStyleCnt="0">
        <dgm:presLayoutVars/>
      </dgm:prSet>
      <dgm:spPr/>
    </dgm:pt>
    <dgm:pt modelId="{0DAB3006-0140-42E0-A7A2-4BAAD781783B}" type="pres">
      <dgm:prSet presAssocID="{69143A4F-FA3F-4DC6-9BB4-7CBA3A975F4E}" presName="FourNodes_1" presStyleLbl="node1" presStyleIdx="0" presStyleCnt="4">
        <dgm:presLayoutVars>
          <dgm:bulletEnabled val="1"/>
        </dgm:presLayoutVars>
      </dgm:prSet>
      <dgm:spPr/>
    </dgm:pt>
    <dgm:pt modelId="{EB233BDF-C661-4DAA-819A-3A193C1EC77A}" type="pres">
      <dgm:prSet presAssocID="{69143A4F-FA3F-4DC6-9BB4-7CBA3A975F4E}" presName="FourNodes_2" presStyleLbl="node1" presStyleIdx="1" presStyleCnt="4">
        <dgm:presLayoutVars>
          <dgm:bulletEnabled val="1"/>
        </dgm:presLayoutVars>
      </dgm:prSet>
      <dgm:spPr/>
    </dgm:pt>
    <dgm:pt modelId="{7CFDD5E3-76F5-4279-AB63-B3CB342E9F7A}" type="pres">
      <dgm:prSet presAssocID="{69143A4F-FA3F-4DC6-9BB4-7CBA3A975F4E}" presName="FourNodes_3" presStyleLbl="node1" presStyleIdx="2" presStyleCnt="4">
        <dgm:presLayoutVars>
          <dgm:bulletEnabled val="1"/>
        </dgm:presLayoutVars>
      </dgm:prSet>
      <dgm:spPr/>
    </dgm:pt>
    <dgm:pt modelId="{09265074-51E2-44BC-818B-8BD6079345C1}" type="pres">
      <dgm:prSet presAssocID="{69143A4F-FA3F-4DC6-9BB4-7CBA3A975F4E}" presName="FourNodes_4" presStyleLbl="node1" presStyleIdx="3" presStyleCnt="4">
        <dgm:presLayoutVars>
          <dgm:bulletEnabled val="1"/>
        </dgm:presLayoutVars>
      </dgm:prSet>
      <dgm:spPr/>
    </dgm:pt>
    <dgm:pt modelId="{E55608C1-0E0C-40D4-B0B4-67E8153C630C}" type="pres">
      <dgm:prSet presAssocID="{69143A4F-FA3F-4DC6-9BB4-7CBA3A975F4E}" presName="FourConn_1-2" presStyleLbl="fgAccFollowNode1" presStyleIdx="0" presStyleCnt="3">
        <dgm:presLayoutVars>
          <dgm:bulletEnabled val="1"/>
        </dgm:presLayoutVars>
      </dgm:prSet>
      <dgm:spPr/>
    </dgm:pt>
    <dgm:pt modelId="{1057DDA2-9FC1-443E-BA23-CD327C2DA2BB}" type="pres">
      <dgm:prSet presAssocID="{69143A4F-FA3F-4DC6-9BB4-7CBA3A975F4E}" presName="FourConn_2-3" presStyleLbl="fgAccFollowNode1" presStyleIdx="1" presStyleCnt="3">
        <dgm:presLayoutVars>
          <dgm:bulletEnabled val="1"/>
        </dgm:presLayoutVars>
      </dgm:prSet>
      <dgm:spPr/>
    </dgm:pt>
    <dgm:pt modelId="{7C004BC9-5365-48D1-9B9B-9F1AC9908A9B}" type="pres">
      <dgm:prSet presAssocID="{69143A4F-FA3F-4DC6-9BB4-7CBA3A975F4E}" presName="FourConn_3-4" presStyleLbl="fgAccFollowNode1" presStyleIdx="2" presStyleCnt="3">
        <dgm:presLayoutVars>
          <dgm:bulletEnabled val="1"/>
        </dgm:presLayoutVars>
      </dgm:prSet>
      <dgm:spPr/>
    </dgm:pt>
    <dgm:pt modelId="{AE176511-7EF5-4B56-91E3-397BF275BD15}" type="pres">
      <dgm:prSet presAssocID="{69143A4F-FA3F-4DC6-9BB4-7CBA3A975F4E}" presName="FourNodes_1_text" presStyleLbl="node1" presStyleIdx="3" presStyleCnt="4">
        <dgm:presLayoutVars>
          <dgm:bulletEnabled val="1"/>
        </dgm:presLayoutVars>
      </dgm:prSet>
      <dgm:spPr/>
    </dgm:pt>
    <dgm:pt modelId="{0068E1FC-4C40-4B46-BF33-CAC13E7B2D1B}" type="pres">
      <dgm:prSet presAssocID="{69143A4F-FA3F-4DC6-9BB4-7CBA3A975F4E}" presName="FourNodes_2_text" presStyleLbl="node1" presStyleIdx="3" presStyleCnt="4">
        <dgm:presLayoutVars>
          <dgm:bulletEnabled val="1"/>
        </dgm:presLayoutVars>
      </dgm:prSet>
      <dgm:spPr/>
    </dgm:pt>
    <dgm:pt modelId="{7E25F6BA-BFCC-4591-BA6D-5B030822FE8C}" type="pres">
      <dgm:prSet presAssocID="{69143A4F-FA3F-4DC6-9BB4-7CBA3A975F4E}" presName="FourNodes_3_text" presStyleLbl="node1" presStyleIdx="3" presStyleCnt="4">
        <dgm:presLayoutVars>
          <dgm:bulletEnabled val="1"/>
        </dgm:presLayoutVars>
      </dgm:prSet>
      <dgm:spPr/>
    </dgm:pt>
    <dgm:pt modelId="{A045AD54-94F7-45FB-8F84-4BA212223BFC}" type="pres">
      <dgm:prSet presAssocID="{69143A4F-FA3F-4DC6-9BB4-7CBA3A975F4E}" presName="FourNodes_4_text" presStyleLbl="node1" presStyleIdx="3" presStyleCnt="4">
        <dgm:presLayoutVars>
          <dgm:bulletEnabled val="1"/>
        </dgm:presLayoutVars>
      </dgm:prSet>
      <dgm:spPr/>
    </dgm:pt>
  </dgm:ptLst>
  <dgm:cxnLst>
    <dgm:cxn modelId="{21D39B0F-ED79-4302-8AD7-3BD754993AAB}" type="presOf" srcId="{40A198A1-DFCA-417A-A83B-138D6F162CE1}" destId="{7C004BC9-5365-48D1-9B9B-9F1AC9908A9B}" srcOrd="0" destOrd="0" presId="urn:microsoft.com/office/officeart/2005/8/layout/vProcess5"/>
    <dgm:cxn modelId="{A2957715-86B4-4B58-8B52-42ADF44293C3}" srcId="{69143A4F-FA3F-4DC6-9BB4-7CBA3A975F4E}" destId="{9314295B-6F7D-4822-8CFD-9EBDC8F9C064}" srcOrd="0" destOrd="0" parTransId="{1629B7E5-9E25-478A-B8C3-F0393E172604}" sibTransId="{2AA9BFF4-7904-48E1-B124-0A6D74B445E2}"/>
    <dgm:cxn modelId="{76C0F92A-EED1-4C98-8E05-3BF9BB7D6BAF}" srcId="{69143A4F-FA3F-4DC6-9BB4-7CBA3A975F4E}" destId="{AFDCF1C3-FDAF-4C76-8FF7-FC3819947A91}" srcOrd="3" destOrd="0" parTransId="{CFCC8D08-C70F-4538-B60B-7DBC9AB3AA45}" sibTransId="{739E99E5-DE2D-47FE-A08A-E109A77DBA54}"/>
    <dgm:cxn modelId="{1AC1862C-F6A2-47CE-9C05-29225924BB29}" type="presOf" srcId="{B9032DC5-EA10-4A05-85BD-C53CAD0517B8}" destId="{7E25F6BA-BFCC-4591-BA6D-5B030822FE8C}" srcOrd="1" destOrd="0" presId="urn:microsoft.com/office/officeart/2005/8/layout/vProcess5"/>
    <dgm:cxn modelId="{7B5C8934-B661-472C-9E17-FFBCB817BE2F}" type="presOf" srcId="{AFDCF1C3-FDAF-4C76-8FF7-FC3819947A91}" destId="{A045AD54-94F7-45FB-8F84-4BA212223BFC}" srcOrd="1" destOrd="0" presId="urn:microsoft.com/office/officeart/2005/8/layout/vProcess5"/>
    <dgm:cxn modelId="{A38BD045-73ED-4AD1-B138-50081E17BE13}" type="presOf" srcId="{9314295B-6F7D-4822-8CFD-9EBDC8F9C064}" destId="{0DAB3006-0140-42E0-A7A2-4BAAD781783B}" srcOrd="0" destOrd="0" presId="urn:microsoft.com/office/officeart/2005/8/layout/vProcess5"/>
    <dgm:cxn modelId="{668FD146-FE75-4176-BFB1-B44D7978A1F0}" type="presOf" srcId="{9314295B-6F7D-4822-8CFD-9EBDC8F9C064}" destId="{AE176511-7EF5-4B56-91E3-397BF275BD15}" srcOrd="1" destOrd="0" presId="urn:microsoft.com/office/officeart/2005/8/layout/vProcess5"/>
    <dgm:cxn modelId="{CBDDF28E-29F1-4A60-8BBA-407FAE9EDBC4}" srcId="{69143A4F-FA3F-4DC6-9BB4-7CBA3A975F4E}" destId="{B9032DC5-EA10-4A05-85BD-C53CAD0517B8}" srcOrd="2" destOrd="0" parTransId="{DE12DFE5-3F32-419B-A5FF-85A51D512F09}" sibTransId="{40A198A1-DFCA-417A-A83B-138D6F162CE1}"/>
    <dgm:cxn modelId="{1ABF039B-A37A-4DD0-90BC-094FBCD92126}" type="presOf" srcId="{B9032DC5-EA10-4A05-85BD-C53CAD0517B8}" destId="{7CFDD5E3-76F5-4279-AB63-B3CB342E9F7A}" srcOrd="0" destOrd="0" presId="urn:microsoft.com/office/officeart/2005/8/layout/vProcess5"/>
    <dgm:cxn modelId="{BAB944AD-C804-4CC1-8055-4A7D6B880543}" type="presOf" srcId="{69143A4F-FA3F-4DC6-9BB4-7CBA3A975F4E}" destId="{E0884C77-58B7-4AB4-BDD5-0CD1A811B29F}" srcOrd="0" destOrd="0" presId="urn:microsoft.com/office/officeart/2005/8/layout/vProcess5"/>
    <dgm:cxn modelId="{BF91C6B1-4855-43B8-BD00-F0135FC06EF7}" type="presOf" srcId="{2B7C9F6B-7389-40C0-9692-FC6C265B90CD}" destId="{0068E1FC-4C40-4B46-BF33-CAC13E7B2D1B}" srcOrd="1" destOrd="0" presId="urn:microsoft.com/office/officeart/2005/8/layout/vProcess5"/>
    <dgm:cxn modelId="{2B0FACBB-B9F9-4CC7-A59B-21D9E97F138A}" type="presOf" srcId="{AFDCF1C3-FDAF-4C76-8FF7-FC3819947A91}" destId="{09265074-51E2-44BC-818B-8BD6079345C1}" srcOrd="0" destOrd="0" presId="urn:microsoft.com/office/officeart/2005/8/layout/vProcess5"/>
    <dgm:cxn modelId="{60F577BD-E3DB-4C56-B92D-8058898A920D}" type="presOf" srcId="{4D5BD91C-66C2-4E1F-9691-246DC6F75B4B}" destId="{1057DDA2-9FC1-443E-BA23-CD327C2DA2BB}" srcOrd="0" destOrd="0" presId="urn:microsoft.com/office/officeart/2005/8/layout/vProcess5"/>
    <dgm:cxn modelId="{1BDA4ACA-CE43-4DA4-9B88-E246C99E094E}" type="presOf" srcId="{2B7C9F6B-7389-40C0-9692-FC6C265B90CD}" destId="{EB233BDF-C661-4DAA-819A-3A193C1EC77A}" srcOrd="0" destOrd="0" presId="urn:microsoft.com/office/officeart/2005/8/layout/vProcess5"/>
    <dgm:cxn modelId="{3E0E60E4-B4AD-4AB6-AECD-BF3DE56A73F6}" srcId="{69143A4F-FA3F-4DC6-9BB4-7CBA3A975F4E}" destId="{2B7C9F6B-7389-40C0-9692-FC6C265B90CD}" srcOrd="1" destOrd="0" parTransId="{B4499DA6-F631-4868-AAB6-13DBF81B11CD}" sibTransId="{4D5BD91C-66C2-4E1F-9691-246DC6F75B4B}"/>
    <dgm:cxn modelId="{9B60FBEA-9929-42B9-9882-7A0EC34ECA4B}" type="presOf" srcId="{2AA9BFF4-7904-48E1-B124-0A6D74B445E2}" destId="{E55608C1-0E0C-40D4-B0B4-67E8153C630C}" srcOrd="0" destOrd="0" presId="urn:microsoft.com/office/officeart/2005/8/layout/vProcess5"/>
    <dgm:cxn modelId="{0367069E-377D-43A3-AA05-85895EC73AAA}" type="presParOf" srcId="{E0884C77-58B7-4AB4-BDD5-0CD1A811B29F}" destId="{3E3D4635-65E9-4EED-9955-62D2C8C07940}" srcOrd="0" destOrd="0" presId="urn:microsoft.com/office/officeart/2005/8/layout/vProcess5"/>
    <dgm:cxn modelId="{4F08F1F8-5BF9-4395-B791-0A37D4BD24D4}" type="presParOf" srcId="{E0884C77-58B7-4AB4-BDD5-0CD1A811B29F}" destId="{0DAB3006-0140-42E0-A7A2-4BAAD781783B}" srcOrd="1" destOrd="0" presId="urn:microsoft.com/office/officeart/2005/8/layout/vProcess5"/>
    <dgm:cxn modelId="{928749BB-57E7-427F-943A-DB897BDA5943}" type="presParOf" srcId="{E0884C77-58B7-4AB4-BDD5-0CD1A811B29F}" destId="{EB233BDF-C661-4DAA-819A-3A193C1EC77A}" srcOrd="2" destOrd="0" presId="urn:microsoft.com/office/officeart/2005/8/layout/vProcess5"/>
    <dgm:cxn modelId="{1A3236BC-EE9D-48B2-8013-83FCB1C1496D}" type="presParOf" srcId="{E0884C77-58B7-4AB4-BDD5-0CD1A811B29F}" destId="{7CFDD5E3-76F5-4279-AB63-B3CB342E9F7A}" srcOrd="3" destOrd="0" presId="urn:microsoft.com/office/officeart/2005/8/layout/vProcess5"/>
    <dgm:cxn modelId="{DA86E454-54A6-4FD8-BC35-DBA36AE18DD8}" type="presParOf" srcId="{E0884C77-58B7-4AB4-BDD5-0CD1A811B29F}" destId="{09265074-51E2-44BC-818B-8BD6079345C1}" srcOrd="4" destOrd="0" presId="urn:microsoft.com/office/officeart/2005/8/layout/vProcess5"/>
    <dgm:cxn modelId="{02B793AE-B75B-41E3-AD96-5DED8C9A1531}" type="presParOf" srcId="{E0884C77-58B7-4AB4-BDD5-0CD1A811B29F}" destId="{E55608C1-0E0C-40D4-B0B4-67E8153C630C}" srcOrd="5" destOrd="0" presId="urn:microsoft.com/office/officeart/2005/8/layout/vProcess5"/>
    <dgm:cxn modelId="{17D759DC-42D9-4768-A713-1E340A3A21CA}" type="presParOf" srcId="{E0884C77-58B7-4AB4-BDD5-0CD1A811B29F}" destId="{1057DDA2-9FC1-443E-BA23-CD327C2DA2BB}" srcOrd="6" destOrd="0" presId="urn:microsoft.com/office/officeart/2005/8/layout/vProcess5"/>
    <dgm:cxn modelId="{9996EA4C-9DEE-4853-A85C-4B06A65DE739}" type="presParOf" srcId="{E0884C77-58B7-4AB4-BDD5-0CD1A811B29F}" destId="{7C004BC9-5365-48D1-9B9B-9F1AC9908A9B}" srcOrd="7" destOrd="0" presId="urn:microsoft.com/office/officeart/2005/8/layout/vProcess5"/>
    <dgm:cxn modelId="{507CF347-4B9A-4940-97C2-64A14F7B68D5}" type="presParOf" srcId="{E0884C77-58B7-4AB4-BDD5-0CD1A811B29F}" destId="{AE176511-7EF5-4B56-91E3-397BF275BD15}" srcOrd="8" destOrd="0" presId="urn:microsoft.com/office/officeart/2005/8/layout/vProcess5"/>
    <dgm:cxn modelId="{600DBE6B-EE2D-4E0D-8AE6-3073D1A98F5A}" type="presParOf" srcId="{E0884C77-58B7-4AB4-BDD5-0CD1A811B29F}" destId="{0068E1FC-4C40-4B46-BF33-CAC13E7B2D1B}" srcOrd="9" destOrd="0" presId="urn:microsoft.com/office/officeart/2005/8/layout/vProcess5"/>
    <dgm:cxn modelId="{CAF58D94-04F6-44BE-82B0-A65D206A595A}" type="presParOf" srcId="{E0884C77-58B7-4AB4-BDD5-0CD1A811B29F}" destId="{7E25F6BA-BFCC-4591-BA6D-5B030822FE8C}" srcOrd="10" destOrd="0" presId="urn:microsoft.com/office/officeart/2005/8/layout/vProcess5"/>
    <dgm:cxn modelId="{A8C54A37-DABA-414D-9160-DE72B4CF28D1}" type="presParOf" srcId="{E0884C77-58B7-4AB4-BDD5-0CD1A811B29F}" destId="{A045AD54-94F7-45FB-8F84-4BA212223BF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BFC9CF-3CB4-4341-BE67-902CDAC5A2F4}"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891474FF-6DF0-4C2D-A13C-58F7CA5F429F}">
      <dgm:prSet/>
      <dgm:spPr/>
      <dgm:t>
        <a:bodyPr/>
        <a:lstStyle/>
        <a:p>
          <a:pPr>
            <a:lnSpc>
              <a:spcPct val="100000"/>
            </a:lnSpc>
          </a:pPr>
          <a:r>
            <a:rPr lang="en-US"/>
            <a:t>Dataset annotation inconsistencies.</a:t>
          </a:r>
        </a:p>
      </dgm:t>
    </dgm:pt>
    <dgm:pt modelId="{1F265898-8ED7-41ED-ACCE-B90A15F1379D}" type="parTrans" cxnId="{BF4E86AC-9B31-4F00-9F86-6046BC1B9DB0}">
      <dgm:prSet/>
      <dgm:spPr/>
      <dgm:t>
        <a:bodyPr/>
        <a:lstStyle/>
        <a:p>
          <a:endParaRPr lang="en-US"/>
        </a:p>
      </dgm:t>
    </dgm:pt>
    <dgm:pt modelId="{87B78B78-5E59-4524-8D8C-AD783CFEF88F}" type="sibTrans" cxnId="{BF4E86AC-9B31-4F00-9F86-6046BC1B9DB0}">
      <dgm:prSet/>
      <dgm:spPr/>
      <dgm:t>
        <a:bodyPr/>
        <a:lstStyle/>
        <a:p>
          <a:pPr>
            <a:lnSpc>
              <a:spcPct val="100000"/>
            </a:lnSpc>
          </a:pPr>
          <a:endParaRPr lang="en-US"/>
        </a:p>
      </dgm:t>
    </dgm:pt>
    <dgm:pt modelId="{E16386C3-CB1B-4CEF-8BEF-CFC91D4FAB2C}">
      <dgm:prSet/>
      <dgm:spPr/>
      <dgm:t>
        <a:bodyPr/>
        <a:lstStyle/>
        <a:p>
          <a:pPr>
            <a:lnSpc>
              <a:spcPct val="100000"/>
            </a:lnSpc>
          </a:pPr>
          <a:r>
            <a:rPr lang="en-US"/>
            <a:t>Limited GPU access slowed training.</a:t>
          </a:r>
        </a:p>
      </dgm:t>
    </dgm:pt>
    <dgm:pt modelId="{7DEAA2A6-F324-4DF6-87C3-D05993BE9759}" type="parTrans" cxnId="{36F83C76-1191-4304-ACA9-E35337DBF75A}">
      <dgm:prSet/>
      <dgm:spPr/>
      <dgm:t>
        <a:bodyPr/>
        <a:lstStyle/>
        <a:p>
          <a:endParaRPr lang="en-US"/>
        </a:p>
      </dgm:t>
    </dgm:pt>
    <dgm:pt modelId="{24B66C50-7E45-4B0F-88D0-AFF7DFA1C85A}" type="sibTrans" cxnId="{36F83C76-1191-4304-ACA9-E35337DBF75A}">
      <dgm:prSet/>
      <dgm:spPr/>
      <dgm:t>
        <a:bodyPr/>
        <a:lstStyle/>
        <a:p>
          <a:pPr>
            <a:lnSpc>
              <a:spcPct val="100000"/>
            </a:lnSpc>
          </a:pPr>
          <a:endParaRPr lang="en-US"/>
        </a:p>
      </dgm:t>
    </dgm:pt>
    <dgm:pt modelId="{E81C2A25-B710-44E4-ADF4-8F2C519FA2B9}">
      <dgm:prSet/>
      <dgm:spPr/>
      <dgm:t>
        <a:bodyPr/>
        <a:lstStyle/>
        <a:p>
          <a:pPr>
            <a:lnSpc>
              <a:spcPct val="100000"/>
            </a:lnSpc>
          </a:pPr>
          <a:r>
            <a:rPr lang="en-US" dirty="0"/>
            <a:t>Balancing accuracy vs. speed was difficult (</a:t>
          </a:r>
          <a:r>
            <a:rPr lang="sv-SE" dirty="0"/>
            <a:t>Yusuf, Muhammad Hanzla and Jalal, 2024</a:t>
          </a:r>
          <a:r>
            <a:rPr lang="en-US" dirty="0"/>
            <a:t>).</a:t>
          </a:r>
        </a:p>
      </dgm:t>
    </dgm:pt>
    <dgm:pt modelId="{B57D9C59-D603-4074-9D07-4648F3C7E628}" type="parTrans" cxnId="{093BE622-EC80-45A9-87E1-3171BCC43924}">
      <dgm:prSet/>
      <dgm:spPr/>
      <dgm:t>
        <a:bodyPr/>
        <a:lstStyle/>
        <a:p>
          <a:endParaRPr lang="en-US"/>
        </a:p>
      </dgm:t>
    </dgm:pt>
    <dgm:pt modelId="{AB732AA1-BEB5-4DDB-9DB6-15EA1266E52C}" type="sibTrans" cxnId="{093BE622-EC80-45A9-87E1-3171BCC43924}">
      <dgm:prSet/>
      <dgm:spPr/>
      <dgm:t>
        <a:bodyPr/>
        <a:lstStyle/>
        <a:p>
          <a:pPr>
            <a:lnSpc>
              <a:spcPct val="100000"/>
            </a:lnSpc>
          </a:pPr>
          <a:endParaRPr lang="en-US"/>
        </a:p>
      </dgm:t>
    </dgm:pt>
    <dgm:pt modelId="{6B0A92B7-D9EA-4FF4-91F0-AE0F3D224FEF}">
      <dgm:prSet/>
      <dgm:spPr/>
      <dgm:t>
        <a:bodyPr/>
        <a:lstStyle/>
        <a:p>
          <a:pPr>
            <a:lnSpc>
              <a:spcPct val="100000"/>
            </a:lnSpc>
          </a:pPr>
          <a:r>
            <a:rPr lang="en-US"/>
            <a:t>Hyperparameter tuning was time-consuming.</a:t>
          </a:r>
        </a:p>
      </dgm:t>
    </dgm:pt>
    <dgm:pt modelId="{DC99A953-E4A0-41F1-9C38-42BD9814F48C}" type="parTrans" cxnId="{B1A51C5A-923A-4E16-98DC-3A846BA8D627}">
      <dgm:prSet/>
      <dgm:spPr/>
      <dgm:t>
        <a:bodyPr/>
        <a:lstStyle/>
        <a:p>
          <a:endParaRPr lang="en-US"/>
        </a:p>
      </dgm:t>
    </dgm:pt>
    <dgm:pt modelId="{4177E224-1E36-4275-B66C-ED72AD8A37E8}" type="sibTrans" cxnId="{B1A51C5A-923A-4E16-98DC-3A846BA8D627}">
      <dgm:prSet/>
      <dgm:spPr/>
      <dgm:t>
        <a:bodyPr/>
        <a:lstStyle/>
        <a:p>
          <a:pPr>
            <a:lnSpc>
              <a:spcPct val="100000"/>
            </a:lnSpc>
          </a:pPr>
          <a:endParaRPr lang="en-US"/>
        </a:p>
      </dgm:t>
    </dgm:pt>
    <dgm:pt modelId="{275BC755-2B6B-4E48-BA11-3FE79CD32399}">
      <dgm:prSet/>
      <dgm:spPr/>
      <dgm:t>
        <a:bodyPr/>
        <a:lstStyle/>
        <a:p>
          <a:pPr>
            <a:lnSpc>
              <a:spcPct val="100000"/>
            </a:lnSpc>
          </a:pPr>
          <a:r>
            <a:rPr lang="en-US"/>
            <a:t>Deployment on edge devices required optimization.</a:t>
          </a:r>
        </a:p>
      </dgm:t>
    </dgm:pt>
    <dgm:pt modelId="{75108B0B-645B-44FE-AD6C-5DBCBF82B3FA}" type="parTrans" cxnId="{4241E1CC-892D-41C0-A5D3-65C470363D66}">
      <dgm:prSet/>
      <dgm:spPr/>
      <dgm:t>
        <a:bodyPr/>
        <a:lstStyle/>
        <a:p>
          <a:endParaRPr lang="en-US"/>
        </a:p>
      </dgm:t>
    </dgm:pt>
    <dgm:pt modelId="{13AB384C-41B4-4E95-A51F-89D8ED3635BF}" type="sibTrans" cxnId="{4241E1CC-892D-41C0-A5D3-65C470363D66}">
      <dgm:prSet/>
      <dgm:spPr/>
      <dgm:t>
        <a:bodyPr/>
        <a:lstStyle/>
        <a:p>
          <a:endParaRPr lang="en-US"/>
        </a:p>
      </dgm:t>
    </dgm:pt>
    <dgm:pt modelId="{C611F4FA-0489-47E8-8AC1-4824AFC7B813}" type="pres">
      <dgm:prSet presAssocID="{E4BFC9CF-3CB4-4341-BE67-902CDAC5A2F4}" presName="root" presStyleCnt="0">
        <dgm:presLayoutVars>
          <dgm:dir/>
          <dgm:resizeHandles val="exact"/>
        </dgm:presLayoutVars>
      </dgm:prSet>
      <dgm:spPr/>
    </dgm:pt>
    <dgm:pt modelId="{3192D788-0A8A-45B8-B2BA-031CAC1B0279}" type="pres">
      <dgm:prSet presAssocID="{E4BFC9CF-3CB4-4341-BE67-902CDAC5A2F4}" presName="container" presStyleCnt="0">
        <dgm:presLayoutVars>
          <dgm:dir/>
          <dgm:resizeHandles val="exact"/>
        </dgm:presLayoutVars>
      </dgm:prSet>
      <dgm:spPr/>
    </dgm:pt>
    <dgm:pt modelId="{7BF3966F-F19B-4857-9386-3B4EDC4D2790}" type="pres">
      <dgm:prSet presAssocID="{891474FF-6DF0-4C2D-A13C-58F7CA5F429F}" presName="compNode" presStyleCnt="0"/>
      <dgm:spPr/>
    </dgm:pt>
    <dgm:pt modelId="{CA24906E-F6D8-401B-92FC-8B0738D3A32C}" type="pres">
      <dgm:prSet presAssocID="{891474FF-6DF0-4C2D-A13C-58F7CA5F429F}" presName="iconBgRect" presStyleLbl="bgShp" presStyleIdx="0" presStyleCnt="5"/>
      <dgm:spPr/>
    </dgm:pt>
    <dgm:pt modelId="{86466B39-B74E-48AF-A566-E09B64D28A6E}" type="pres">
      <dgm:prSet presAssocID="{891474FF-6DF0-4C2D-A13C-58F7CA5F429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EE38C14-8613-45F3-8FF6-806387C10A7C}" type="pres">
      <dgm:prSet presAssocID="{891474FF-6DF0-4C2D-A13C-58F7CA5F429F}" presName="spaceRect" presStyleCnt="0"/>
      <dgm:spPr/>
    </dgm:pt>
    <dgm:pt modelId="{2981BA8D-0E2D-4E32-BA27-F3E7EE08D260}" type="pres">
      <dgm:prSet presAssocID="{891474FF-6DF0-4C2D-A13C-58F7CA5F429F}" presName="textRect" presStyleLbl="revTx" presStyleIdx="0" presStyleCnt="5">
        <dgm:presLayoutVars>
          <dgm:chMax val="1"/>
          <dgm:chPref val="1"/>
        </dgm:presLayoutVars>
      </dgm:prSet>
      <dgm:spPr/>
    </dgm:pt>
    <dgm:pt modelId="{66479271-267C-4A3C-A04F-FA1553C44CD2}" type="pres">
      <dgm:prSet presAssocID="{87B78B78-5E59-4524-8D8C-AD783CFEF88F}" presName="sibTrans" presStyleLbl="sibTrans2D1" presStyleIdx="0" presStyleCnt="0"/>
      <dgm:spPr/>
    </dgm:pt>
    <dgm:pt modelId="{10B59C94-4056-4B9D-9A98-BE05BAB8968D}" type="pres">
      <dgm:prSet presAssocID="{E16386C3-CB1B-4CEF-8BEF-CFC91D4FAB2C}" presName="compNode" presStyleCnt="0"/>
      <dgm:spPr/>
    </dgm:pt>
    <dgm:pt modelId="{B9B4C629-16CD-489E-B147-D39C24BFCD75}" type="pres">
      <dgm:prSet presAssocID="{E16386C3-CB1B-4CEF-8BEF-CFC91D4FAB2C}" presName="iconBgRect" presStyleLbl="bgShp" presStyleIdx="1" presStyleCnt="5"/>
      <dgm:spPr/>
    </dgm:pt>
    <dgm:pt modelId="{CF0D1FE2-C91C-42B2-BCC9-EBF08AB642CD}" type="pres">
      <dgm:prSet presAssocID="{E16386C3-CB1B-4CEF-8BEF-CFC91D4FAB2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AF5AAC5B-5CC0-4441-9D98-B0AABBEA12A6}" type="pres">
      <dgm:prSet presAssocID="{E16386C3-CB1B-4CEF-8BEF-CFC91D4FAB2C}" presName="spaceRect" presStyleCnt="0"/>
      <dgm:spPr/>
    </dgm:pt>
    <dgm:pt modelId="{CA15F228-6A09-467C-BE6F-346A9E448CAA}" type="pres">
      <dgm:prSet presAssocID="{E16386C3-CB1B-4CEF-8BEF-CFC91D4FAB2C}" presName="textRect" presStyleLbl="revTx" presStyleIdx="1" presStyleCnt="5">
        <dgm:presLayoutVars>
          <dgm:chMax val="1"/>
          <dgm:chPref val="1"/>
        </dgm:presLayoutVars>
      </dgm:prSet>
      <dgm:spPr/>
    </dgm:pt>
    <dgm:pt modelId="{803921A3-59E1-4DBB-8FAB-447DCACCF77C}" type="pres">
      <dgm:prSet presAssocID="{24B66C50-7E45-4B0F-88D0-AFF7DFA1C85A}" presName="sibTrans" presStyleLbl="sibTrans2D1" presStyleIdx="0" presStyleCnt="0"/>
      <dgm:spPr/>
    </dgm:pt>
    <dgm:pt modelId="{A26D1B22-DEB0-4090-9263-518963B479F4}" type="pres">
      <dgm:prSet presAssocID="{E81C2A25-B710-44E4-ADF4-8F2C519FA2B9}" presName="compNode" presStyleCnt="0"/>
      <dgm:spPr/>
    </dgm:pt>
    <dgm:pt modelId="{BA9B1B62-4B83-43A0-880C-76C826B54DD4}" type="pres">
      <dgm:prSet presAssocID="{E81C2A25-B710-44E4-ADF4-8F2C519FA2B9}" presName="iconBgRect" presStyleLbl="bgShp" presStyleIdx="2" presStyleCnt="5"/>
      <dgm:spPr/>
    </dgm:pt>
    <dgm:pt modelId="{EA5D111F-C32C-4C36-9C2B-EEC38757029C}" type="pres">
      <dgm:prSet presAssocID="{E81C2A25-B710-44E4-ADF4-8F2C519FA2B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1D52EAD9-1CFB-4150-A4EF-3C52B594F912}" type="pres">
      <dgm:prSet presAssocID="{E81C2A25-B710-44E4-ADF4-8F2C519FA2B9}" presName="spaceRect" presStyleCnt="0"/>
      <dgm:spPr/>
    </dgm:pt>
    <dgm:pt modelId="{45BCC883-FE36-4A8C-AAF0-0F7F5B5B04A0}" type="pres">
      <dgm:prSet presAssocID="{E81C2A25-B710-44E4-ADF4-8F2C519FA2B9}" presName="textRect" presStyleLbl="revTx" presStyleIdx="2" presStyleCnt="5">
        <dgm:presLayoutVars>
          <dgm:chMax val="1"/>
          <dgm:chPref val="1"/>
        </dgm:presLayoutVars>
      </dgm:prSet>
      <dgm:spPr/>
    </dgm:pt>
    <dgm:pt modelId="{9901F20A-6110-4FC2-982A-F2236F7AAE4B}" type="pres">
      <dgm:prSet presAssocID="{AB732AA1-BEB5-4DDB-9DB6-15EA1266E52C}" presName="sibTrans" presStyleLbl="sibTrans2D1" presStyleIdx="0" presStyleCnt="0"/>
      <dgm:spPr/>
    </dgm:pt>
    <dgm:pt modelId="{6E5D96EE-6548-4624-A556-0E086B1CBDB4}" type="pres">
      <dgm:prSet presAssocID="{6B0A92B7-D9EA-4FF4-91F0-AE0F3D224FEF}" presName="compNode" presStyleCnt="0"/>
      <dgm:spPr/>
    </dgm:pt>
    <dgm:pt modelId="{81B146BE-41E2-4B2E-BB16-EFB207E32416}" type="pres">
      <dgm:prSet presAssocID="{6B0A92B7-D9EA-4FF4-91F0-AE0F3D224FEF}" presName="iconBgRect" presStyleLbl="bgShp" presStyleIdx="3" presStyleCnt="5"/>
      <dgm:spPr/>
    </dgm:pt>
    <dgm:pt modelId="{5016E225-251F-4810-BE7E-5DCF75FF49AD}" type="pres">
      <dgm:prSet presAssocID="{6B0A92B7-D9EA-4FF4-91F0-AE0F3D224FE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69D6702E-4F51-4AA5-BF88-0C80517CF659}" type="pres">
      <dgm:prSet presAssocID="{6B0A92B7-D9EA-4FF4-91F0-AE0F3D224FEF}" presName="spaceRect" presStyleCnt="0"/>
      <dgm:spPr/>
    </dgm:pt>
    <dgm:pt modelId="{5ED02A11-A8E6-48FA-9EA8-241D6682EDB1}" type="pres">
      <dgm:prSet presAssocID="{6B0A92B7-D9EA-4FF4-91F0-AE0F3D224FEF}" presName="textRect" presStyleLbl="revTx" presStyleIdx="3" presStyleCnt="5">
        <dgm:presLayoutVars>
          <dgm:chMax val="1"/>
          <dgm:chPref val="1"/>
        </dgm:presLayoutVars>
      </dgm:prSet>
      <dgm:spPr/>
    </dgm:pt>
    <dgm:pt modelId="{FE0A6CD5-B618-40EB-8F7D-D1FE103F6B88}" type="pres">
      <dgm:prSet presAssocID="{4177E224-1E36-4275-B66C-ED72AD8A37E8}" presName="sibTrans" presStyleLbl="sibTrans2D1" presStyleIdx="0" presStyleCnt="0"/>
      <dgm:spPr/>
    </dgm:pt>
    <dgm:pt modelId="{204EAC7F-222B-49C9-B70D-ACC1C84776B5}" type="pres">
      <dgm:prSet presAssocID="{275BC755-2B6B-4E48-BA11-3FE79CD32399}" presName="compNode" presStyleCnt="0"/>
      <dgm:spPr/>
    </dgm:pt>
    <dgm:pt modelId="{4B1EF550-3F89-4BD7-AD1E-5895EDEB0315}" type="pres">
      <dgm:prSet presAssocID="{275BC755-2B6B-4E48-BA11-3FE79CD32399}" presName="iconBgRect" presStyleLbl="bgShp" presStyleIdx="4" presStyleCnt="5"/>
      <dgm:spPr/>
    </dgm:pt>
    <dgm:pt modelId="{1B4DE8DB-5826-442C-B8F7-D54BAAA89E7A}" type="pres">
      <dgm:prSet presAssocID="{275BC755-2B6B-4E48-BA11-3FE79CD323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
        </a:ext>
      </dgm:extLst>
    </dgm:pt>
    <dgm:pt modelId="{D124FDCC-BCC7-4ABE-AB55-7C6DF329A5D0}" type="pres">
      <dgm:prSet presAssocID="{275BC755-2B6B-4E48-BA11-3FE79CD32399}" presName="spaceRect" presStyleCnt="0"/>
      <dgm:spPr/>
    </dgm:pt>
    <dgm:pt modelId="{14F44FBA-8251-4222-9D9C-2E8DE793CB9C}" type="pres">
      <dgm:prSet presAssocID="{275BC755-2B6B-4E48-BA11-3FE79CD32399}" presName="textRect" presStyleLbl="revTx" presStyleIdx="4" presStyleCnt="5">
        <dgm:presLayoutVars>
          <dgm:chMax val="1"/>
          <dgm:chPref val="1"/>
        </dgm:presLayoutVars>
      </dgm:prSet>
      <dgm:spPr/>
    </dgm:pt>
  </dgm:ptLst>
  <dgm:cxnLst>
    <dgm:cxn modelId="{CF39661A-D30E-4B39-BACB-CA25C483264C}" type="presOf" srcId="{4177E224-1E36-4275-B66C-ED72AD8A37E8}" destId="{FE0A6CD5-B618-40EB-8F7D-D1FE103F6B88}" srcOrd="0" destOrd="0" presId="urn:microsoft.com/office/officeart/2018/2/layout/IconCircleList"/>
    <dgm:cxn modelId="{093BE622-EC80-45A9-87E1-3171BCC43924}" srcId="{E4BFC9CF-3CB4-4341-BE67-902CDAC5A2F4}" destId="{E81C2A25-B710-44E4-ADF4-8F2C519FA2B9}" srcOrd="2" destOrd="0" parTransId="{B57D9C59-D603-4074-9D07-4648F3C7E628}" sibTransId="{AB732AA1-BEB5-4DDB-9DB6-15EA1266E52C}"/>
    <dgm:cxn modelId="{CDD78528-EAF9-4E4D-9596-2903E889BC98}" type="presOf" srcId="{891474FF-6DF0-4C2D-A13C-58F7CA5F429F}" destId="{2981BA8D-0E2D-4E32-BA27-F3E7EE08D260}" srcOrd="0" destOrd="0" presId="urn:microsoft.com/office/officeart/2018/2/layout/IconCircleList"/>
    <dgm:cxn modelId="{A707A534-D750-4E25-9232-7498C82C3634}" type="presOf" srcId="{87B78B78-5E59-4524-8D8C-AD783CFEF88F}" destId="{66479271-267C-4A3C-A04F-FA1553C44CD2}" srcOrd="0" destOrd="0" presId="urn:microsoft.com/office/officeart/2018/2/layout/IconCircleList"/>
    <dgm:cxn modelId="{A1379A46-B9CA-4AC9-949A-5117090BC3B8}" type="presOf" srcId="{E81C2A25-B710-44E4-ADF4-8F2C519FA2B9}" destId="{45BCC883-FE36-4A8C-AAF0-0F7F5B5B04A0}" srcOrd="0" destOrd="0" presId="urn:microsoft.com/office/officeart/2018/2/layout/IconCircleList"/>
    <dgm:cxn modelId="{EC0D1B75-9D67-447E-A577-58E3817D956A}" type="presOf" srcId="{24B66C50-7E45-4B0F-88D0-AFF7DFA1C85A}" destId="{803921A3-59E1-4DBB-8FAB-447DCACCF77C}" srcOrd="0" destOrd="0" presId="urn:microsoft.com/office/officeart/2018/2/layout/IconCircleList"/>
    <dgm:cxn modelId="{36F83C76-1191-4304-ACA9-E35337DBF75A}" srcId="{E4BFC9CF-3CB4-4341-BE67-902CDAC5A2F4}" destId="{E16386C3-CB1B-4CEF-8BEF-CFC91D4FAB2C}" srcOrd="1" destOrd="0" parTransId="{7DEAA2A6-F324-4DF6-87C3-D05993BE9759}" sibTransId="{24B66C50-7E45-4B0F-88D0-AFF7DFA1C85A}"/>
    <dgm:cxn modelId="{B1A51C5A-923A-4E16-98DC-3A846BA8D627}" srcId="{E4BFC9CF-3CB4-4341-BE67-902CDAC5A2F4}" destId="{6B0A92B7-D9EA-4FF4-91F0-AE0F3D224FEF}" srcOrd="3" destOrd="0" parTransId="{DC99A953-E4A0-41F1-9C38-42BD9814F48C}" sibTransId="{4177E224-1E36-4275-B66C-ED72AD8A37E8}"/>
    <dgm:cxn modelId="{8C43AB94-A18A-4BE9-B121-C0593F245CF6}" type="presOf" srcId="{E4BFC9CF-3CB4-4341-BE67-902CDAC5A2F4}" destId="{C611F4FA-0489-47E8-8AC1-4824AFC7B813}" srcOrd="0" destOrd="0" presId="urn:microsoft.com/office/officeart/2018/2/layout/IconCircleList"/>
    <dgm:cxn modelId="{309C14A9-E911-4F83-A1A0-A984D998442F}" type="presOf" srcId="{AB732AA1-BEB5-4DDB-9DB6-15EA1266E52C}" destId="{9901F20A-6110-4FC2-982A-F2236F7AAE4B}" srcOrd="0" destOrd="0" presId="urn:microsoft.com/office/officeart/2018/2/layout/IconCircleList"/>
    <dgm:cxn modelId="{BF4E86AC-9B31-4F00-9F86-6046BC1B9DB0}" srcId="{E4BFC9CF-3CB4-4341-BE67-902CDAC5A2F4}" destId="{891474FF-6DF0-4C2D-A13C-58F7CA5F429F}" srcOrd="0" destOrd="0" parTransId="{1F265898-8ED7-41ED-ACCE-B90A15F1379D}" sibTransId="{87B78B78-5E59-4524-8D8C-AD783CFEF88F}"/>
    <dgm:cxn modelId="{EA56E2CB-D5D1-419A-9142-CE8A81720572}" type="presOf" srcId="{275BC755-2B6B-4E48-BA11-3FE79CD32399}" destId="{14F44FBA-8251-4222-9D9C-2E8DE793CB9C}" srcOrd="0" destOrd="0" presId="urn:microsoft.com/office/officeart/2018/2/layout/IconCircleList"/>
    <dgm:cxn modelId="{4241E1CC-892D-41C0-A5D3-65C470363D66}" srcId="{E4BFC9CF-3CB4-4341-BE67-902CDAC5A2F4}" destId="{275BC755-2B6B-4E48-BA11-3FE79CD32399}" srcOrd="4" destOrd="0" parTransId="{75108B0B-645B-44FE-AD6C-5DBCBF82B3FA}" sibTransId="{13AB384C-41B4-4E95-A51F-89D8ED3635BF}"/>
    <dgm:cxn modelId="{1F3A93F3-7680-4819-9FF5-114EA55B2BDD}" type="presOf" srcId="{E16386C3-CB1B-4CEF-8BEF-CFC91D4FAB2C}" destId="{CA15F228-6A09-467C-BE6F-346A9E448CAA}" srcOrd="0" destOrd="0" presId="urn:microsoft.com/office/officeart/2018/2/layout/IconCircleList"/>
    <dgm:cxn modelId="{83CDA7F3-F6BF-429E-80FF-4978610A46B4}" type="presOf" srcId="{6B0A92B7-D9EA-4FF4-91F0-AE0F3D224FEF}" destId="{5ED02A11-A8E6-48FA-9EA8-241D6682EDB1}" srcOrd="0" destOrd="0" presId="urn:microsoft.com/office/officeart/2018/2/layout/IconCircleList"/>
    <dgm:cxn modelId="{D1504BB0-E076-4487-BED0-40818D2F64CB}" type="presParOf" srcId="{C611F4FA-0489-47E8-8AC1-4824AFC7B813}" destId="{3192D788-0A8A-45B8-B2BA-031CAC1B0279}" srcOrd="0" destOrd="0" presId="urn:microsoft.com/office/officeart/2018/2/layout/IconCircleList"/>
    <dgm:cxn modelId="{DFCFCE54-7303-4E18-8424-DCCFC8041822}" type="presParOf" srcId="{3192D788-0A8A-45B8-B2BA-031CAC1B0279}" destId="{7BF3966F-F19B-4857-9386-3B4EDC4D2790}" srcOrd="0" destOrd="0" presId="urn:microsoft.com/office/officeart/2018/2/layout/IconCircleList"/>
    <dgm:cxn modelId="{80C25E3C-0671-45F3-AFE9-4EA29C8F9D36}" type="presParOf" srcId="{7BF3966F-F19B-4857-9386-3B4EDC4D2790}" destId="{CA24906E-F6D8-401B-92FC-8B0738D3A32C}" srcOrd="0" destOrd="0" presId="urn:microsoft.com/office/officeart/2018/2/layout/IconCircleList"/>
    <dgm:cxn modelId="{A0A9E71D-4760-411F-B6C5-59E323DC82FA}" type="presParOf" srcId="{7BF3966F-F19B-4857-9386-3B4EDC4D2790}" destId="{86466B39-B74E-48AF-A566-E09B64D28A6E}" srcOrd="1" destOrd="0" presId="urn:microsoft.com/office/officeart/2018/2/layout/IconCircleList"/>
    <dgm:cxn modelId="{80085AF8-69DC-4BBC-8F01-96A7585E30A3}" type="presParOf" srcId="{7BF3966F-F19B-4857-9386-3B4EDC4D2790}" destId="{1EE38C14-8613-45F3-8FF6-806387C10A7C}" srcOrd="2" destOrd="0" presId="urn:microsoft.com/office/officeart/2018/2/layout/IconCircleList"/>
    <dgm:cxn modelId="{EC3CBB53-7526-46D1-BAC6-C6C2645E13D1}" type="presParOf" srcId="{7BF3966F-F19B-4857-9386-3B4EDC4D2790}" destId="{2981BA8D-0E2D-4E32-BA27-F3E7EE08D260}" srcOrd="3" destOrd="0" presId="urn:microsoft.com/office/officeart/2018/2/layout/IconCircleList"/>
    <dgm:cxn modelId="{8EB5559F-88F9-48CA-899E-1EC3FF6DF891}" type="presParOf" srcId="{3192D788-0A8A-45B8-B2BA-031CAC1B0279}" destId="{66479271-267C-4A3C-A04F-FA1553C44CD2}" srcOrd="1" destOrd="0" presId="urn:microsoft.com/office/officeart/2018/2/layout/IconCircleList"/>
    <dgm:cxn modelId="{F643DEB6-4CB0-4B1A-B090-71E4FCBCBF77}" type="presParOf" srcId="{3192D788-0A8A-45B8-B2BA-031CAC1B0279}" destId="{10B59C94-4056-4B9D-9A98-BE05BAB8968D}" srcOrd="2" destOrd="0" presId="urn:microsoft.com/office/officeart/2018/2/layout/IconCircleList"/>
    <dgm:cxn modelId="{0B4F83F4-8C97-411A-B482-7791D3CFE947}" type="presParOf" srcId="{10B59C94-4056-4B9D-9A98-BE05BAB8968D}" destId="{B9B4C629-16CD-489E-B147-D39C24BFCD75}" srcOrd="0" destOrd="0" presId="urn:microsoft.com/office/officeart/2018/2/layout/IconCircleList"/>
    <dgm:cxn modelId="{634534C6-BFAF-48DB-B7BB-414DBAB20A26}" type="presParOf" srcId="{10B59C94-4056-4B9D-9A98-BE05BAB8968D}" destId="{CF0D1FE2-C91C-42B2-BCC9-EBF08AB642CD}" srcOrd="1" destOrd="0" presId="urn:microsoft.com/office/officeart/2018/2/layout/IconCircleList"/>
    <dgm:cxn modelId="{A13A118D-A75C-4227-B21B-B30B935DC132}" type="presParOf" srcId="{10B59C94-4056-4B9D-9A98-BE05BAB8968D}" destId="{AF5AAC5B-5CC0-4441-9D98-B0AABBEA12A6}" srcOrd="2" destOrd="0" presId="urn:microsoft.com/office/officeart/2018/2/layout/IconCircleList"/>
    <dgm:cxn modelId="{D6615E5B-7989-4562-82C4-E71997F0D8CC}" type="presParOf" srcId="{10B59C94-4056-4B9D-9A98-BE05BAB8968D}" destId="{CA15F228-6A09-467C-BE6F-346A9E448CAA}" srcOrd="3" destOrd="0" presId="urn:microsoft.com/office/officeart/2018/2/layout/IconCircleList"/>
    <dgm:cxn modelId="{8C2D1B9A-5D68-4A7C-9FE2-AADF97094205}" type="presParOf" srcId="{3192D788-0A8A-45B8-B2BA-031CAC1B0279}" destId="{803921A3-59E1-4DBB-8FAB-447DCACCF77C}" srcOrd="3" destOrd="0" presId="urn:microsoft.com/office/officeart/2018/2/layout/IconCircleList"/>
    <dgm:cxn modelId="{0002CC19-8CC4-43F4-A24D-3F12C3EAF3DB}" type="presParOf" srcId="{3192D788-0A8A-45B8-B2BA-031CAC1B0279}" destId="{A26D1B22-DEB0-4090-9263-518963B479F4}" srcOrd="4" destOrd="0" presId="urn:microsoft.com/office/officeart/2018/2/layout/IconCircleList"/>
    <dgm:cxn modelId="{C09E8413-9A3C-4B12-9EEC-2C351CD3B98B}" type="presParOf" srcId="{A26D1B22-DEB0-4090-9263-518963B479F4}" destId="{BA9B1B62-4B83-43A0-880C-76C826B54DD4}" srcOrd="0" destOrd="0" presId="urn:microsoft.com/office/officeart/2018/2/layout/IconCircleList"/>
    <dgm:cxn modelId="{09A28461-B6CF-47EF-A244-2F962B8FC5B3}" type="presParOf" srcId="{A26D1B22-DEB0-4090-9263-518963B479F4}" destId="{EA5D111F-C32C-4C36-9C2B-EEC38757029C}" srcOrd="1" destOrd="0" presId="urn:microsoft.com/office/officeart/2018/2/layout/IconCircleList"/>
    <dgm:cxn modelId="{0A3CDC56-58A9-484A-89DF-172E4FD9B83F}" type="presParOf" srcId="{A26D1B22-DEB0-4090-9263-518963B479F4}" destId="{1D52EAD9-1CFB-4150-A4EF-3C52B594F912}" srcOrd="2" destOrd="0" presId="urn:microsoft.com/office/officeart/2018/2/layout/IconCircleList"/>
    <dgm:cxn modelId="{EEB85BBF-6538-43FA-AD5A-12C6887DF2A2}" type="presParOf" srcId="{A26D1B22-DEB0-4090-9263-518963B479F4}" destId="{45BCC883-FE36-4A8C-AAF0-0F7F5B5B04A0}" srcOrd="3" destOrd="0" presId="urn:microsoft.com/office/officeart/2018/2/layout/IconCircleList"/>
    <dgm:cxn modelId="{D0271E5A-6115-4B01-A4D5-6DFA94A0CD6B}" type="presParOf" srcId="{3192D788-0A8A-45B8-B2BA-031CAC1B0279}" destId="{9901F20A-6110-4FC2-982A-F2236F7AAE4B}" srcOrd="5" destOrd="0" presId="urn:microsoft.com/office/officeart/2018/2/layout/IconCircleList"/>
    <dgm:cxn modelId="{CEB42773-7DB7-4FAF-BECB-7C4C8E1DE502}" type="presParOf" srcId="{3192D788-0A8A-45B8-B2BA-031CAC1B0279}" destId="{6E5D96EE-6548-4624-A556-0E086B1CBDB4}" srcOrd="6" destOrd="0" presId="urn:microsoft.com/office/officeart/2018/2/layout/IconCircleList"/>
    <dgm:cxn modelId="{BB93AB43-05DF-4786-B0FF-8977FDBE151D}" type="presParOf" srcId="{6E5D96EE-6548-4624-A556-0E086B1CBDB4}" destId="{81B146BE-41E2-4B2E-BB16-EFB207E32416}" srcOrd="0" destOrd="0" presId="urn:microsoft.com/office/officeart/2018/2/layout/IconCircleList"/>
    <dgm:cxn modelId="{F6536F29-74EE-4F3D-85C6-9FF00979FEC5}" type="presParOf" srcId="{6E5D96EE-6548-4624-A556-0E086B1CBDB4}" destId="{5016E225-251F-4810-BE7E-5DCF75FF49AD}" srcOrd="1" destOrd="0" presId="urn:microsoft.com/office/officeart/2018/2/layout/IconCircleList"/>
    <dgm:cxn modelId="{14A43397-A629-4ED4-9AAC-AD9A5E871CE7}" type="presParOf" srcId="{6E5D96EE-6548-4624-A556-0E086B1CBDB4}" destId="{69D6702E-4F51-4AA5-BF88-0C80517CF659}" srcOrd="2" destOrd="0" presId="urn:microsoft.com/office/officeart/2018/2/layout/IconCircleList"/>
    <dgm:cxn modelId="{25B0CB6B-0F3F-47BE-A99F-98050C10FAF0}" type="presParOf" srcId="{6E5D96EE-6548-4624-A556-0E086B1CBDB4}" destId="{5ED02A11-A8E6-48FA-9EA8-241D6682EDB1}" srcOrd="3" destOrd="0" presId="urn:microsoft.com/office/officeart/2018/2/layout/IconCircleList"/>
    <dgm:cxn modelId="{1A8458E9-2C2E-4E9C-A560-6B8F79D27681}" type="presParOf" srcId="{3192D788-0A8A-45B8-B2BA-031CAC1B0279}" destId="{FE0A6CD5-B618-40EB-8F7D-D1FE103F6B88}" srcOrd="7" destOrd="0" presId="urn:microsoft.com/office/officeart/2018/2/layout/IconCircleList"/>
    <dgm:cxn modelId="{16E5B3F4-B361-4E41-96B2-764DA6B76758}" type="presParOf" srcId="{3192D788-0A8A-45B8-B2BA-031CAC1B0279}" destId="{204EAC7F-222B-49C9-B70D-ACC1C84776B5}" srcOrd="8" destOrd="0" presId="urn:microsoft.com/office/officeart/2018/2/layout/IconCircleList"/>
    <dgm:cxn modelId="{59DA1734-2050-49BB-9124-9E6C7B7F7183}" type="presParOf" srcId="{204EAC7F-222B-49C9-B70D-ACC1C84776B5}" destId="{4B1EF550-3F89-4BD7-AD1E-5895EDEB0315}" srcOrd="0" destOrd="0" presId="urn:microsoft.com/office/officeart/2018/2/layout/IconCircleList"/>
    <dgm:cxn modelId="{0972A6BD-6076-4C29-A345-60E876A6A6B7}" type="presParOf" srcId="{204EAC7F-222B-49C9-B70D-ACC1C84776B5}" destId="{1B4DE8DB-5826-442C-B8F7-D54BAAA89E7A}" srcOrd="1" destOrd="0" presId="urn:microsoft.com/office/officeart/2018/2/layout/IconCircleList"/>
    <dgm:cxn modelId="{0EE56F8A-D5D2-4097-94D5-AE965B7442D9}" type="presParOf" srcId="{204EAC7F-222B-49C9-B70D-ACC1C84776B5}" destId="{D124FDCC-BCC7-4ABE-AB55-7C6DF329A5D0}" srcOrd="2" destOrd="0" presId="urn:microsoft.com/office/officeart/2018/2/layout/IconCircleList"/>
    <dgm:cxn modelId="{2C83D6DA-A3AB-4CF2-A283-22908E236FE6}" type="presParOf" srcId="{204EAC7F-222B-49C9-B70D-ACC1C84776B5}" destId="{14F44FBA-8251-4222-9D9C-2E8DE793CB9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280F67-55B1-4B55-B273-92BFC8042101}"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96C51247-F361-4A28-BEBB-6217A7080DE4}">
      <dgm:prSet/>
      <dgm:spPr/>
      <dgm:t>
        <a:bodyPr/>
        <a:lstStyle/>
        <a:p>
          <a:r>
            <a:rPr lang="en-US"/>
            <a:t>YOLOv8 is practical and accurate for real-time use.</a:t>
          </a:r>
        </a:p>
      </dgm:t>
    </dgm:pt>
    <dgm:pt modelId="{52625C3B-6509-42F6-8CA0-17EE220E74D3}" type="parTrans" cxnId="{0FE90698-DEC0-4C51-BE30-DD0CD5FF7F48}">
      <dgm:prSet/>
      <dgm:spPr/>
      <dgm:t>
        <a:bodyPr/>
        <a:lstStyle/>
        <a:p>
          <a:endParaRPr lang="en-US"/>
        </a:p>
      </dgm:t>
    </dgm:pt>
    <dgm:pt modelId="{7BD1131F-289C-47D4-89F5-A6A6BEFC6A06}" type="sibTrans" cxnId="{0FE90698-DEC0-4C51-BE30-DD0CD5FF7F48}">
      <dgm:prSet/>
      <dgm:spPr/>
      <dgm:t>
        <a:bodyPr/>
        <a:lstStyle/>
        <a:p>
          <a:endParaRPr lang="en-US"/>
        </a:p>
      </dgm:t>
    </dgm:pt>
    <dgm:pt modelId="{9A4FD3F1-E85E-492C-A1A4-38D49075600D}">
      <dgm:prSet/>
      <dgm:spPr/>
      <dgm:t>
        <a:bodyPr/>
        <a:lstStyle/>
        <a:p>
          <a:r>
            <a:rPr lang="en-US"/>
            <a:t>YOLOv11 needs more data and tuning.</a:t>
          </a:r>
        </a:p>
      </dgm:t>
    </dgm:pt>
    <dgm:pt modelId="{F6DA64ED-FD3D-43F3-98FD-D44263C199B0}" type="parTrans" cxnId="{05FD9EEF-240E-45D9-BFBF-E801BC8E164B}">
      <dgm:prSet/>
      <dgm:spPr/>
      <dgm:t>
        <a:bodyPr/>
        <a:lstStyle/>
        <a:p>
          <a:endParaRPr lang="en-US"/>
        </a:p>
      </dgm:t>
    </dgm:pt>
    <dgm:pt modelId="{9F203955-2DB8-4ED7-9B22-56F19AEEDFEF}" type="sibTrans" cxnId="{05FD9EEF-240E-45D9-BFBF-E801BC8E164B}">
      <dgm:prSet/>
      <dgm:spPr/>
      <dgm:t>
        <a:bodyPr/>
        <a:lstStyle/>
        <a:p>
          <a:endParaRPr lang="en-US"/>
        </a:p>
      </dgm:t>
    </dgm:pt>
    <dgm:pt modelId="{CBE3C364-ADC0-4578-BE8C-C50939D62327}">
      <dgm:prSet/>
      <dgm:spPr/>
      <dgm:t>
        <a:bodyPr/>
        <a:lstStyle/>
        <a:p>
          <a:r>
            <a:rPr lang="en-US"/>
            <a:t>Future: diverse datasets, edge computing integration.</a:t>
          </a:r>
        </a:p>
      </dgm:t>
    </dgm:pt>
    <dgm:pt modelId="{E9B052CB-CFDD-406A-B988-45DC8C629857}" type="parTrans" cxnId="{C2732952-196F-4F47-BAD1-7132460C51B5}">
      <dgm:prSet/>
      <dgm:spPr/>
      <dgm:t>
        <a:bodyPr/>
        <a:lstStyle/>
        <a:p>
          <a:endParaRPr lang="en-US"/>
        </a:p>
      </dgm:t>
    </dgm:pt>
    <dgm:pt modelId="{39E90C6A-08C8-4906-B14F-1D989D95EC9F}" type="sibTrans" cxnId="{C2732952-196F-4F47-BAD1-7132460C51B5}">
      <dgm:prSet/>
      <dgm:spPr/>
      <dgm:t>
        <a:bodyPr/>
        <a:lstStyle/>
        <a:p>
          <a:endParaRPr lang="en-US"/>
        </a:p>
      </dgm:t>
    </dgm:pt>
    <dgm:pt modelId="{0919FD2F-1F5F-4EE1-A4D1-B2F869C4A62E}">
      <dgm:prSet/>
      <dgm:spPr/>
      <dgm:t>
        <a:bodyPr/>
        <a:lstStyle/>
        <a:p>
          <a:r>
            <a:rPr lang="en-US"/>
            <a:t>Combine detection with full AV decision systems.</a:t>
          </a:r>
        </a:p>
      </dgm:t>
    </dgm:pt>
    <dgm:pt modelId="{84300E10-7D2A-423E-9361-3F7E88C4AA4B}" type="parTrans" cxnId="{3FC76A6A-C940-48C1-9656-78CBDC4B278A}">
      <dgm:prSet/>
      <dgm:spPr/>
      <dgm:t>
        <a:bodyPr/>
        <a:lstStyle/>
        <a:p>
          <a:endParaRPr lang="en-US"/>
        </a:p>
      </dgm:t>
    </dgm:pt>
    <dgm:pt modelId="{147ED7BD-0BD7-4FED-96CF-1BD62EC46C5E}" type="sibTrans" cxnId="{3FC76A6A-C940-48C1-9656-78CBDC4B278A}">
      <dgm:prSet/>
      <dgm:spPr/>
      <dgm:t>
        <a:bodyPr/>
        <a:lstStyle/>
        <a:p>
          <a:endParaRPr lang="en-US"/>
        </a:p>
      </dgm:t>
    </dgm:pt>
    <dgm:pt modelId="{CB8FCB97-8799-4051-AAD3-5700B6938F8F}">
      <dgm:prSet/>
      <dgm:spPr/>
      <dgm:t>
        <a:bodyPr/>
        <a:lstStyle/>
        <a:p>
          <a:r>
            <a:rPr lang="en-US"/>
            <a:t>Explore ethical AI and deployment at scale.</a:t>
          </a:r>
        </a:p>
      </dgm:t>
    </dgm:pt>
    <dgm:pt modelId="{84BA2EF5-6809-4D9E-A6AA-EFE31CA66049}" type="parTrans" cxnId="{267EEAFF-99EF-442D-B457-99C5D432E7B4}">
      <dgm:prSet/>
      <dgm:spPr/>
      <dgm:t>
        <a:bodyPr/>
        <a:lstStyle/>
        <a:p>
          <a:endParaRPr lang="en-US"/>
        </a:p>
      </dgm:t>
    </dgm:pt>
    <dgm:pt modelId="{431583B3-280B-41CA-9EE3-ACFD484CA11F}" type="sibTrans" cxnId="{267EEAFF-99EF-442D-B457-99C5D432E7B4}">
      <dgm:prSet/>
      <dgm:spPr/>
      <dgm:t>
        <a:bodyPr/>
        <a:lstStyle/>
        <a:p>
          <a:endParaRPr lang="en-US"/>
        </a:p>
      </dgm:t>
    </dgm:pt>
    <dgm:pt modelId="{0060DBF2-5CE4-4F23-A87E-0F1A1FC91221}" type="pres">
      <dgm:prSet presAssocID="{81280F67-55B1-4B55-B273-92BFC8042101}" presName="linear" presStyleCnt="0">
        <dgm:presLayoutVars>
          <dgm:animLvl val="lvl"/>
          <dgm:resizeHandles val="exact"/>
        </dgm:presLayoutVars>
      </dgm:prSet>
      <dgm:spPr/>
    </dgm:pt>
    <dgm:pt modelId="{FD125523-F792-43B1-8A6F-D0326820DEED}" type="pres">
      <dgm:prSet presAssocID="{96C51247-F361-4A28-BEBB-6217A7080DE4}" presName="parentText" presStyleLbl="node1" presStyleIdx="0" presStyleCnt="5">
        <dgm:presLayoutVars>
          <dgm:chMax val="0"/>
          <dgm:bulletEnabled val="1"/>
        </dgm:presLayoutVars>
      </dgm:prSet>
      <dgm:spPr/>
    </dgm:pt>
    <dgm:pt modelId="{ED029F1D-2184-4889-997A-08AC5D94E4C8}" type="pres">
      <dgm:prSet presAssocID="{7BD1131F-289C-47D4-89F5-A6A6BEFC6A06}" presName="spacer" presStyleCnt="0"/>
      <dgm:spPr/>
    </dgm:pt>
    <dgm:pt modelId="{2EE0880D-331F-4A0D-A161-313E01AA2533}" type="pres">
      <dgm:prSet presAssocID="{9A4FD3F1-E85E-492C-A1A4-38D49075600D}" presName="parentText" presStyleLbl="node1" presStyleIdx="1" presStyleCnt="5">
        <dgm:presLayoutVars>
          <dgm:chMax val="0"/>
          <dgm:bulletEnabled val="1"/>
        </dgm:presLayoutVars>
      </dgm:prSet>
      <dgm:spPr/>
    </dgm:pt>
    <dgm:pt modelId="{752A92EA-A64E-4C3D-8E7C-B1BED1714E1A}" type="pres">
      <dgm:prSet presAssocID="{9F203955-2DB8-4ED7-9B22-56F19AEEDFEF}" presName="spacer" presStyleCnt="0"/>
      <dgm:spPr/>
    </dgm:pt>
    <dgm:pt modelId="{8C5A3DFB-93B9-4CD9-8D42-43A681BBCAA7}" type="pres">
      <dgm:prSet presAssocID="{CBE3C364-ADC0-4578-BE8C-C50939D62327}" presName="parentText" presStyleLbl="node1" presStyleIdx="2" presStyleCnt="5">
        <dgm:presLayoutVars>
          <dgm:chMax val="0"/>
          <dgm:bulletEnabled val="1"/>
        </dgm:presLayoutVars>
      </dgm:prSet>
      <dgm:spPr/>
    </dgm:pt>
    <dgm:pt modelId="{565AA6D9-614C-4155-8366-59366D2E551D}" type="pres">
      <dgm:prSet presAssocID="{39E90C6A-08C8-4906-B14F-1D989D95EC9F}" presName="spacer" presStyleCnt="0"/>
      <dgm:spPr/>
    </dgm:pt>
    <dgm:pt modelId="{B42B9FE9-EE92-40C6-9CD7-3E72585918DA}" type="pres">
      <dgm:prSet presAssocID="{0919FD2F-1F5F-4EE1-A4D1-B2F869C4A62E}" presName="parentText" presStyleLbl="node1" presStyleIdx="3" presStyleCnt="5">
        <dgm:presLayoutVars>
          <dgm:chMax val="0"/>
          <dgm:bulletEnabled val="1"/>
        </dgm:presLayoutVars>
      </dgm:prSet>
      <dgm:spPr/>
    </dgm:pt>
    <dgm:pt modelId="{A37987F5-FC02-4FA0-AA9D-D8E509B9D095}" type="pres">
      <dgm:prSet presAssocID="{147ED7BD-0BD7-4FED-96CF-1BD62EC46C5E}" presName="spacer" presStyleCnt="0"/>
      <dgm:spPr/>
    </dgm:pt>
    <dgm:pt modelId="{FA22650B-3782-4651-AF24-E9401EAACAA9}" type="pres">
      <dgm:prSet presAssocID="{CB8FCB97-8799-4051-AAD3-5700B6938F8F}" presName="parentText" presStyleLbl="node1" presStyleIdx="4" presStyleCnt="5">
        <dgm:presLayoutVars>
          <dgm:chMax val="0"/>
          <dgm:bulletEnabled val="1"/>
        </dgm:presLayoutVars>
      </dgm:prSet>
      <dgm:spPr/>
    </dgm:pt>
  </dgm:ptLst>
  <dgm:cxnLst>
    <dgm:cxn modelId="{EE636503-0077-4868-BC5E-7D718E11955A}" type="presOf" srcId="{CB8FCB97-8799-4051-AAD3-5700B6938F8F}" destId="{FA22650B-3782-4651-AF24-E9401EAACAA9}" srcOrd="0" destOrd="0" presId="urn:microsoft.com/office/officeart/2005/8/layout/vList2"/>
    <dgm:cxn modelId="{7F55A026-0355-4EAB-977C-EFD7568CC0D9}" type="presOf" srcId="{CBE3C364-ADC0-4578-BE8C-C50939D62327}" destId="{8C5A3DFB-93B9-4CD9-8D42-43A681BBCAA7}" srcOrd="0" destOrd="0" presId="urn:microsoft.com/office/officeart/2005/8/layout/vList2"/>
    <dgm:cxn modelId="{3FC76A6A-C940-48C1-9656-78CBDC4B278A}" srcId="{81280F67-55B1-4B55-B273-92BFC8042101}" destId="{0919FD2F-1F5F-4EE1-A4D1-B2F869C4A62E}" srcOrd="3" destOrd="0" parTransId="{84300E10-7D2A-423E-9361-3F7E88C4AA4B}" sibTransId="{147ED7BD-0BD7-4FED-96CF-1BD62EC46C5E}"/>
    <dgm:cxn modelId="{331FD56F-648C-4D67-94A0-9987653BB0C8}" type="presOf" srcId="{96C51247-F361-4A28-BEBB-6217A7080DE4}" destId="{FD125523-F792-43B1-8A6F-D0326820DEED}" srcOrd="0" destOrd="0" presId="urn:microsoft.com/office/officeart/2005/8/layout/vList2"/>
    <dgm:cxn modelId="{C2732952-196F-4F47-BAD1-7132460C51B5}" srcId="{81280F67-55B1-4B55-B273-92BFC8042101}" destId="{CBE3C364-ADC0-4578-BE8C-C50939D62327}" srcOrd="2" destOrd="0" parTransId="{E9B052CB-CFDD-406A-B988-45DC8C629857}" sibTransId="{39E90C6A-08C8-4906-B14F-1D989D95EC9F}"/>
    <dgm:cxn modelId="{A7E30754-59BA-4B52-8502-B7426D34BE3B}" type="presOf" srcId="{9A4FD3F1-E85E-492C-A1A4-38D49075600D}" destId="{2EE0880D-331F-4A0D-A161-313E01AA2533}" srcOrd="0" destOrd="0" presId="urn:microsoft.com/office/officeart/2005/8/layout/vList2"/>
    <dgm:cxn modelId="{E191C675-5045-4F18-8D5A-8898843FC417}" type="presOf" srcId="{81280F67-55B1-4B55-B273-92BFC8042101}" destId="{0060DBF2-5CE4-4F23-A87E-0F1A1FC91221}" srcOrd="0" destOrd="0" presId="urn:microsoft.com/office/officeart/2005/8/layout/vList2"/>
    <dgm:cxn modelId="{0FE90698-DEC0-4C51-BE30-DD0CD5FF7F48}" srcId="{81280F67-55B1-4B55-B273-92BFC8042101}" destId="{96C51247-F361-4A28-BEBB-6217A7080DE4}" srcOrd="0" destOrd="0" parTransId="{52625C3B-6509-42F6-8CA0-17EE220E74D3}" sibTransId="{7BD1131F-289C-47D4-89F5-A6A6BEFC6A06}"/>
    <dgm:cxn modelId="{4D4FEBC0-5D09-4C53-B58D-4D97CDEFF2F5}" type="presOf" srcId="{0919FD2F-1F5F-4EE1-A4D1-B2F869C4A62E}" destId="{B42B9FE9-EE92-40C6-9CD7-3E72585918DA}" srcOrd="0" destOrd="0" presId="urn:microsoft.com/office/officeart/2005/8/layout/vList2"/>
    <dgm:cxn modelId="{05FD9EEF-240E-45D9-BFBF-E801BC8E164B}" srcId="{81280F67-55B1-4B55-B273-92BFC8042101}" destId="{9A4FD3F1-E85E-492C-A1A4-38D49075600D}" srcOrd="1" destOrd="0" parTransId="{F6DA64ED-FD3D-43F3-98FD-D44263C199B0}" sibTransId="{9F203955-2DB8-4ED7-9B22-56F19AEEDFEF}"/>
    <dgm:cxn modelId="{267EEAFF-99EF-442D-B457-99C5D432E7B4}" srcId="{81280F67-55B1-4B55-B273-92BFC8042101}" destId="{CB8FCB97-8799-4051-AAD3-5700B6938F8F}" srcOrd="4" destOrd="0" parTransId="{84BA2EF5-6809-4D9E-A6AA-EFE31CA66049}" sibTransId="{431583B3-280B-41CA-9EE3-ACFD484CA11F}"/>
    <dgm:cxn modelId="{2703303E-B62C-4845-9665-45B3F02ECD51}" type="presParOf" srcId="{0060DBF2-5CE4-4F23-A87E-0F1A1FC91221}" destId="{FD125523-F792-43B1-8A6F-D0326820DEED}" srcOrd="0" destOrd="0" presId="urn:microsoft.com/office/officeart/2005/8/layout/vList2"/>
    <dgm:cxn modelId="{06AC9E2C-8E5C-4E7A-A254-0A5D4D4158E3}" type="presParOf" srcId="{0060DBF2-5CE4-4F23-A87E-0F1A1FC91221}" destId="{ED029F1D-2184-4889-997A-08AC5D94E4C8}" srcOrd="1" destOrd="0" presId="urn:microsoft.com/office/officeart/2005/8/layout/vList2"/>
    <dgm:cxn modelId="{B66881AF-8BAF-48AE-A77D-0F20BDA04B6F}" type="presParOf" srcId="{0060DBF2-5CE4-4F23-A87E-0F1A1FC91221}" destId="{2EE0880D-331F-4A0D-A161-313E01AA2533}" srcOrd="2" destOrd="0" presId="urn:microsoft.com/office/officeart/2005/8/layout/vList2"/>
    <dgm:cxn modelId="{6C26AD71-405C-4C3A-A0D4-06AF22F8C42A}" type="presParOf" srcId="{0060DBF2-5CE4-4F23-A87E-0F1A1FC91221}" destId="{752A92EA-A64E-4C3D-8E7C-B1BED1714E1A}" srcOrd="3" destOrd="0" presId="urn:microsoft.com/office/officeart/2005/8/layout/vList2"/>
    <dgm:cxn modelId="{F6E3572F-0F4C-487A-A79B-3E96A7133EE8}" type="presParOf" srcId="{0060DBF2-5CE4-4F23-A87E-0F1A1FC91221}" destId="{8C5A3DFB-93B9-4CD9-8D42-43A681BBCAA7}" srcOrd="4" destOrd="0" presId="urn:microsoft.com/office/officeart/2005/8/layout/vList2"/>
    <dgm:cxn modelId="{B654B8B7-1E22-41EC-8269-AB5F2B7F364A}" type="presParOf" srcId="{0060DBF2-5CE4-4F23-A87E-0F1A1FC91221}" destId="{565AA6D9-614C-4155-8366-59366D2E551D}" srcOrd="5" destOrd="0" presId="urn:microsoft.com/office/officeart/2005/8/layout/vList2"/>
    <dgm:cxn modelId="{5E6341BA-85A6-48FD-97AF-B9C8098A1044}" type="presParOf" srcId="{0060DBF2-5CE4-4F23-A87E-0F1A1FC91221}" destId="{B42B9FE9-EE92-40C6-9CD7-3E72585918DA}" srcOrd="6" destOrd="0" presId="urn:microsoft.com/office/officeart/2005/8/layout/vList2"/>
    <dgm:cxn modelId="{9DB22CA7-3330-47FF-8547-A4E29A30DAB6}" type="presParOf" srcId="{0060DBF2-5CE4-4F23-A87E-0F1A1FC91221}" destId="{A37987F5-FC02-4FA0-AA9D-D8E509B9D095}" srcOrd="7" destOrd="0" presId="urn:microsoft.com/office/officeart/2005/8/layout/vList2"/>
    <dgm:cxn modelId="{DA9094A8-3403-449D-9D2F-34851F5AA618}" type="presParOf" srcId="{0060DBF2-5CE4-4F23-A87E-0F1A1FC91221}" destId="{FA22650B-3782-4651-AF24-E9401EAACAA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AF833-4862-4C45-BD86-061A65CEA227}">
      <dsp:nvSpPr>
        <dsp:cNvPr id="0" name=""/>
        <dsp:cNvSpPr/>
      </dsp:nvSpPr>
      <dsp:spPr>
        <a:xfrm>
          <a:off x="1639174" y="1822"/>
          <a:ext cx="6556696" cy="799458"/>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218" tIns="203062" rIns="127218" bIns="203062" numCol="1" spcCol="1270" anchor="ctr" anchorCtr="0">
          <a:noAutofit/>
        </a:bodyPr>
        <a:lstStyle/>
        <a:p>
          <a:pPr marL="0" lvl="0" indent="0" algn="l" defTabSz="800100">
            <a:lnSpc>
              <a:spcPct val="90000"/>
            </a:lnSpc>
            <a:spcBef>
              <a:spcPct val="0"/>
            </a:spcBef>
            <a:spcAft>
              <a:spcPct val="35000"/>
            </a:spcAft>
            <a:buNone/>
          </a:pPr>
          <a:r>
            <a:rPr lang="en-US" sz="1800" kern="1200" dirty="0"/>
            <a:t>Aim: Implement real-time object detection using YOLO and CNN.</a:t>
          </a:r>
        </a:p>
      </dsp:txBody>
      <dsp:txXfrm>
        <a:off x="1639174" y="1822"/>
        <a:ext cx="6556696" cy="799458"/>
      </dsp:txXfrm>
    </dsp:sp>
    <dsp:sp modelId="{3DD89E41-5A0D-4AD3-AD36-98F5F2E2ECFF}">
      <dsp:nvSpPr>
        <dsp:cNvPr id="0" name=""/>
        <dsp:cNvSpPr/>
      </dsp:nvSpPr>
      <dsp:spPr>
        <a:xfrm>
          <a:off x="0" y="1822"/>
          <a:ext cx="1639174" cy="79945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740" tIns="78969" rIns="86740" bIns="78969" numCol="1" spcCol="1270" anchor="ctr" anchorCtr="0">
          <a:noAutofit/>
        </a:bodyPr>
        <a:lstStyle/>
        <a:p>
          <a:pPr marL="0" lvl="0" indent="0" algn="ctr" defTabSz="1022350">
            <a:lnSpc>
              <a:spcPct val="90000"/>
            </a:lnSpc>
            <a:spcBef>
              <a:spcPct val="0"/>
            </a:spcBef>
            <a:spcAft>
              <a:spcPct val="35000"/>
            </a:spcAft>
            <a:buNone/>
          </a:pPr>
          <a:r>
            <a:rPr lang="en-US" sz="2300" kern="1200" dirty="0"/>
            <a:t>Aim</a:t>
          </a:r>
        </a:p>
      </dsp:txBody>
      <dsp:txXfrm>
        <a:off x="0" y="1822"/>
        <a:ext cx="1639174" cy="799458"/>
      </dsp:txXfrm>
    </dsp:sp>
    <dsp:sp modelId="{E545933C-F6BF-438A-B926-011768C0FA0C}">
      <dsp:nvSpPr>
        <dsp:cNvPr id="0" name=""/>
        <dsp:cNvSpPr/>
      </dsp:nvSpPr>
      <dsp:spPr>
        <a:xfrm>
          <a:off x="1639174" y="849247"/>
          <a:ext cx="6556696" cy="799458"/>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218" tIns="203062" rIns="127218" bIns="203062" numCol="1" spcCol="1270" anchor="ctr" anchorCtr="0">
          <a:noAutofit/>
        </a:bodyPr>
        <a:lstStyle/>
        <a:p>
          <a:pPr marL="0" lvl="0" indent="0" algn="l" defTabSz="800100">
            <a:lnSpc>
              <a:spcPct val="90000"/>
            </a:lnSpc>
            <a:spcBef>
              <a:spcPct val="0"/>
            </a:spcBef>
            <a:spcAft>
              <a:spcPct val="35000"/>
            </a:spcAft>
            <a:buNone/>
          </a:pPr>
          <a:r>
            <a:rPr lang="en-US" sz="1800" kern="1200" dirty="0"/>
            <a:t>Design vehicle and pedestrian detection system.</a:t>
          </a:r>
        </a:p>
      </dsp:txBody>
      <dsp:txXfrm>
        <a:off x="1639174" y="849247"/>
        <a:ext cx="6556696" cy="799458"/>
      </dsp:txXfrm>
    </dsp:sp>
    <dsp:sp modelId="{881C261B-2A72-4681-8610-8169DF10B4BA}">
      <dsp:nvSpPr>
        <dsp:cNvPr id="0" name=""/>
        <dsp:cNvSpPr/>
      </dsp:nvSpPr>
      <dsp:spPr>
        <a:xfrm>
          <a:off x="0" y="849247"/>
          <a:ext cx="1639174" cy="799458"/>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740" tIns="78969" rIns="86740" bIns="78969" numCol="1" spcCol="1270" anchor="ctr" anchorCtr="0">
          <a:noAutofit/>
        </a:bodyPr>
        <a:lstStyle/>
        <a:p>
          <a:pPr marL="0" lvl="0" indent="0" algn="ctr" defTabSz="1022350">
            <a:lnSpc>
              <a:spcPct val="90000"/>
            </a:lnSpc>
            <a:spcBef>
              <a:spcPct val="0"/>
            </a:spcBef>
            <a:spcAft>
              <a:spcPct val="35000"/>
            </a:spcAft>
            <a:buNone/>
          </a:pPr>
          <a:r>
            <a:rPr lang="en-US" sz="2300" kern="1200" dirty="0"/>
            <a:t>Design</a:t>
          </a:r>
        </a:p>
      </dsp:txBody>
      <dsp:txXfrm>
        <a:off x="0" y="849247"/>
        <a:ext cx="1639174" cy="799458"/>
      </dsp:txXfrm>
    </dsp:sp>
    <dsp:sp modelId="{7001E667-E286-4ACE-9E45-75BAF8FB0C54}">
      <dsp:nvSpPr>
        <dsp:cNvPr id="0" name=""/>
        <dsp:cNvSpPr/>
      </dsp:nvSpPr>
      <dsp:spPr>
        <a:xfrm>
          <a:off x="1639174" y="1696673"/>
          <a:ext cx="6556696" cy="799458"/>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218" tIns="203062" rIns="127218" bIns="203062" numCol="1" spcCol="1270" anchor="ctr" anchorCtr="0">
          <a:noAutofit/>
        </a:bodyPr>
        <a:lstStyle/>
        <a:p>
          <a:pPr marL="0" lvl="0" indent="0" algn="l" defTabSz="800100">
            <a:lnSpc>
              <a:spcPct val="90000"/>
            </a:lnSpc>
            <a:spcBef>
              <a:spcPct val="0"/>
            </a:spcBef>
            <a:spcAft>
              <a:spcPct val="35000"/>
            </a:spcAft>
            <a:buNone/>
          </a:pPr>
          <a:r>
            <a:rPr lang="en-US" sz="1800" kern="1200" dirty="0"/>
            <a:t>Reduce latency while maintaining high accuracy.</a:t>
          </a:r>
        </a:p>
      </dsp:txBody>
      <dsp:txXfrm>
        <a:off x="1639174" y="1696673"/>
        <a:ext cx="6556696" cy="799458"/>
      </dsp:txXfrm>
    </dsp:sp>
    <dsp:sp modelId="{F233FEF2-6976-4E8E-B66B-B177917A4597}">
      <dsp:nvSpPr>
        <dsp:cNvPr id="0" name=""/>
        <dsp:cNvSpPr/>
      </dsp:nvSpPr>
      <dsp:spPr>
        <a:xfrm>
          <a:off x="0" y="1696673"/>
          <a:ext cx="1639174" cy="799458"/>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740" tIns="78969" rIns="86740" bIns="78969" numCol="1" spcCol="1270" anchor="ctr" anchorCtr="0">
          <a:noAutofit/>
        </a:bodyPr>
        <a:lstStyle/>
        <a:p>
          <a:pPr marL="0" lvl="0" indent="0" algn="ctr" defTabSz="1022350">
            <a:lnSpc>
              <a:spcPct val="90000"/>
            </a:lnSpc>
            <a:spcBef>
              <a:spcPct val="0"/>
            </a:spcBef>
            <a:spcAft>
              <a:spcPct val="35000"/>
            </a:spcAft>
            <a:buNone/>
          </a:pPr>
          <a:r>
            <a:rPr lang="en-US" sz="2300" kern="1200" dirty="0"/>
            <a:t>Reduce</a:t>
          </a:r>
        </a:p>
      </dsp:txBody>
      <dsp:txXfrm>
        <a:off x="0" y="1696673"/>
        <a:ext cx="1639174" cy="799458"/>
      </dsp:txXfrm>
    </dsp:sp>
    <dsp:sp modelId="{1B237679-F079-46CA-B7A9-D475884B12D5}">
      <dsp:nvSpPr>
        <dsp:cNvPr id="0" name=""/>
        <dsp:cNvSpPr/>
      </dsp:nvSpPr>
      <dsp:spPr>
        <a:xfrm>
          <a:off x="1639174" y="2544099"/>
          <a:ext cx="6556696" cy="799458"/>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218" tIns="203062" rIns="127218" bIns="203062" numCol="1" spcCol="1270" anchor="ctr" anchorCtr="0">
          <a:noAutofit/>
        </a:bodyPr>
        <a:lstStyle/>
        <a:p>
          <a:pPr marL="0" lvl="0" indent="0" algn="l" defTabSz="800100">
            <a:lnSpc>
              <a:spcPct val="90000"/>
            </a:lnSpc>
            <a:spcBef>
              <a:spcPct val="0"/>
            </a:spcBef>
            <a:spcAft>
              <a:spcPct val="35000"/>
            </a:spcAft>
            <a:buNone/>
          </a:pPr>
          <a:r>
            <a:rPr lang="en-US" sz="1800" kern="1200" dirty="0"/>
            <a:t>Evaluate performance using </a:t>
          </a:r>
          <a:r>
            <a:rPr lang="en-US" sz="1800" kern="1200" dirty="0" err="1"/>
            <a:t>mAP</a:t>
          </a:r>
          <a:r>
            <a:rPr lang="en-US" sz="1800" kern="1200" dirty="0"/>
            <a:t>, precision, and recall.</a:t>
          </a:r>
        </a:p>
      </dsp:txBody>
      <dsp:txXfrm>
        <a:off x="1639174" y="2544099"/>
        <a:ext cx="6556696" cy="799458"/>
      </dsp:txXfrm>
    </dsp:sp>
    <dsp:sp modelId="{C5534190-14AD-4AEF-80F4-A1E18FD9025C}">
      <dsp:nvSpPr>
        <dsp:cNvPr id="0" name=""/>
        <dsp:cNvSpPr/>
      </dsp:nvSpPr>
      <dsp:spPr>
        <a:xfrm>
          <a:off x="0" y="2544099"/>
          <a:ext cx="1639174" cy="799458"/>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740" tIns="78969" rIns="86740" bIns="78969" numCol="1" spcCol="1270" anchor="ctr" anchorCtr="0">
          <a:noAutofit/>
        </a:bodyPr>
        <a:lstStyle/>
        <a:p>
          <a:pPr marL="0" lvl="0" indent="0" algn="ctr" defTabSz="1022350">
            <a:lnSpc>
              <a:spcPct val="90000"/>
            </a:lnSpc>
            <a:spcBef>
              <a:spcPct val="0"/>
            </a:spcBef>
            <a:spcAft>
              <a:spcPct val="35000"/>
            </a:spcAft>
            <a:buNone/>
          </a:pPr>
          <a:r>
            <a:rPr lang="en-US" sz="2300" kern="1200" dirty="0"/>
            <a:t>Evaluate</a:t>
          </a:r>
        </a:p>
      </dsp:txBody>
      <dsp:txXfrm>
        <a:off x="0" y="2544099"/>
        <a:ext cx="1639174" cy="799458"/>
      </dsp:txXfrm>
    </dsp:sp>
    <dsp:sp modelId="{2AAB937F-8F52-4DFF-AF01-8EC28E38660D}">
      <dsp:nvSpPr>
        <dsp:cNvPr id="0" name=""/>
        <dsp:cNvSpPr/>
      </dsp:nvSpPr>
      <dsp:spPr>
        <a:xfrm>
          <a:off x="1639174" y="3391524"/>
          <a:ext cx="6556696" cy="799458"/>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218" tIns="203062" rIns="127218" bIns="203062" numCol="1" spcCol="1270" anchor="ctr" anchorCtr="0">
          <a:noAutofit/>
        </a:bodyPr>
        <a:lstStyle/>
        <a:p>
          <a:pPr marL="0" lvl="0" indent="0" algn="l" defTabSz="800100">
            <a:lnSpc>
              <a:spcPct val="90000"/>
            </a:lnSpc>
            <a:spcBef>
              <a:spcPct val="0"/>
            </a:spcBef>
            <a:spcAft>
              <a:spcPct val="35000"/>
            </a:spcAft>
            <a:buNone/>
          </a:pPr>
          <a:r>
            <a:rPr lang="en-US" sz="1800" kern="1200" dirty="0"/>
            <a:t>Integrate detection with autonomous vehicle navigation.</a:t>
          </a:r>
        </a:p>
      </dsp:txBody>
      <dsp:txXfrm>
        <a:off x="1639174" y="3391524"/>
        <a:ext cx="6556696" cy="799458"/>
      </dsp:txXfrm>
    </dsp:sp>
    <dsp:sp modelId="{BD057DF0-2974-4327-AF2C-B5DB943F71A1}">
      <dsp:nvSpPr>
        <dsp:cNvPr id="0" name=""/>
        <dsp:cNvSpPr/>
      </dsp:nvSpPr>
      <dsp:spPr>
        <a:xfrm>
          <a:off x="0" y="3391524"/>
          <a:ext cx="1639174" cy="799458"/>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740" tIns="78969" rIns="86740" bIns="78969" numCol="1" spcCol="1270" anchor="ctr" anchorCtr="0">
          <a:noAutofit/>
        </a:bodyPr>
        <a:lstStyle/>
        <a:p>
          <a:pPr marL="0" lvl="0" indent="0" algn="ctr" defTabSz="1022350">
            <a:lnSpc>
              <a:spcPct val="90000"/>
            </a:lnSpc>
            <a:spcBef>
              <a:spcPct val="0"/>
            </a:spcBef>
            <a:spcAft>
              <a:spcPct val="35000"/>
            </a:spcAft>
            <a:buNone/>
          </a:pPr>
          <a:r>
            <a:rPr lang="en-US" sz="2300" kern="1200" dirty="0"/>
            <a:t>Integrate</a:t>
          </a:r>
        </a:p>
      </dsp:txBody>
      <dsp:txXfrm>
        <a:off x="0" y="3391524"/>
        <a:ext cx="1639174" cy="7994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B3006-0140-42E0-A7A2-4BAAD781783B}">
      <dsp:nvSpPr>
        <dsp:cNvPr id="0" name=""/>
        <dsp:cNvSpPr/>
      </dsp:nvSpPr>
      <dsp:spPr>
        <a:xfrm>
          <a:off x="0" y="0"/>
          <a:ext cx="6556696" cy="81166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dirty="0"/>
            <a:t>Current models have high latency and low reliability.</a:t>
          </a:r>
        </a:p>
      </dsp:txBody>
      <dsp:txXfrm>
        <a:off x="23773" y="23773"/>
        <a:ext cx="5612256" cy="764123"/>
      </dsp:txXfrm>
    </dsp:sp>
    <dsp:sp modelId="{EB233BDF-C661-4DAA-819A-3A193C1EC77A}">
      <dsp:nvSpPr>
        <dsp:cNvPr id="0" name=""/>
        <dsp:cNvSpPr/>
      </dsp:nvSpPr>
      <dsp:spPr>
        <a:xfrm>
          <a:off x="549123" y="959245"/>
          <a:ext cx="6556696" cy="811669"/>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dirty="0"/>
            <a:t>Poor performance in bad lighting or weather conditions (</a:t>
          </a:r>
          <a:r>
            <a:rPr lang="en-GB" sz="1900" kern="1200" dirty="0" err="1"/>
            <a:t>Koehrsen</a:t>
          </a:r>
          <a:r>
            <a:rPr lang="en-GB" sz="1900" kern="1200" dirty="0"/>
            <a:t>, 2023</a:t>
          </a:r>
          <a:r>
            <a:rPr lang="en-US" sz="1900" kern="1200" dirty="0"/>
            <a:t>).</a:t>
          </a:r>
        </a:p>
      </dsp:txBody>
      <dsp:txXfrm>
        <a:off x="572896" y="983018"/>
        <a:ext cx="5432442" cy="764123"/>
      </dsp:txXfrm>
    </dsp:sp>
    <dsp:sp modelId="{7CFDD5E3-76F5-4279-AB63-B3CB342E9F7A}">
      <dsp:nvSpPr>
        <dsp:cNvPr id="0" name=""/>
        <dsp:cNvSpPr/>
      </dsp:nvSpPr>
      <dsp:spPr>
        <a:xfrm>
          <a:off x="1090050" y="1918490"/>
          <a:ext cx="6556696" cy="811669"/>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dirty="0"/>
            <a:t>Leads to false positives and safety risks.</a:t>
          </a:r>
        </a:p>
      </dsp:txBody>
      <dsp:txXfrm>
        <a:off x="1113823" y="1942263"/>
        <a:ext cx="5440638" cy="764123"/>
      </dsp:txXfrm>
    </dsp:sp>
    <dsp:sp modelId="{09265074-51E2-44BC-818B-8BD6079345C1}">
      <dsp:nvSpPr>
        <dsp:cNvPr id="0" name=""/>
        <dsp:cNvSpPr/>
      </dsp:nvSpPr>
      <dsp:spPr>
        <a:xfrm>
          <a:off x="1639174" y="2877735"/>
          <a:ext cx="6556696" cy="811669"/>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dirty="0"/>
            <a:t>Research Question: How to balance adaptability, speed, and accuracy?</a:t>
          </a:r>
        </a:p>
      </dsp:txBody>
      <dsp:txXfrm>
        <a:off x="1662947" y="2901508"/>
        <a:ext cx="5432442" cy="764123"/>
      </dsp:txXfrm>
    </dsp:sp>
    <dsp:sp modelId="{E55608C1-0E0C-40D4-B0B4-67E8153C630C}">
      <dsp:nvSpPr>
        <dsp:cNvPr id="0" name=""/>
        <dsp:cNvSpPr/>
      </dsp:nvSpPr>
      <dsp:spPr>
        <a:xfrm>
          <a:off x="6029111"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147817" y="621664"/>
        <a:ext cx="290172" cy="397007"/>
      </dsp:txXfrm>
    </dsp:sp>
    <dsp:sp modelId="{1057DDA2-9FC1-443E-BA23-CD327C2DA2BB}">
      <dsp:nvSpPr>
        <dsp:cNvPr id="0" name=""/>
        <dsp:cNvSpPr/>
      </dsp:nvSpPr>
      <dsp:spPr>
        <a:xfrm>
          <a:off x="6578235" y="1580910"/>
          <a:ext cx="527584" cy="527584"/>
        </a:xfrm>
        <a:prstGeom prst="downArrow">
          <a:avLst>
            <a:gd name="adj1" fmla="val 55000"/>
            <a:gd name="adj2" fmla="val 45000"/>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696941" y="1580910"/>
        <a:ext cx="290172" cy="397007"/>
      </dsp:txXfrm>
    </dsp:sp>
    <dsp:sp modelId="{7C004BC9-5365-48D1-9B9B-9F1AC9908A9B}">
      <dsp:nvSpPr>
        <dsp:cNvPr id="0" name=""/>
        <dsp:cNvSpPr/>
      </dsp:nvSpPr>
      <dsp:spPr>
        <a:xfrm>
          <a:off x="7119162" y="2540155"/>
          <a:ext cx="527584" cy="527584"/>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237868" y="2540155"/>
        <a:ext cx="290172" cy="3970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4906E-F6D8-401B-92FC-8B0738D3A32C}">
      <dsp:nvSpPr>
        <dsp:cNvPr id="0" name=""/>
        <dsp:cNvSpPr/>
      </dsp:nvSpPr>
      <dsp:spPr>
        <a:xfrm>
          <a:off x="334403" y="2998"/>
          <a:ext cx="955560" cy="9555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66B39-B74E-48AF-A566-E09B64D28A6E}">
      <dsp:nvSpPr>
        <dsp:cNvPr id="0" name=""/>
        <dsp:cNvSpPr/>
      </dsp:nvSpPr>
      <dsp:spPr>
        <a:xfrm>
          <a:off x="535070" y="203666"/>
          <a:ext cx="554225" cy="5542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81BA8D-0E2D-4E32-BA27-F3E7EE08D260}">
      <dsp:nvSpPr>
        <dsp:cNvPr id="0" name=""/>
        <dsp:cNvSpPr/>
      </dsp:nvSpPr>
      <dsp:spPr>
        <a:xfrm>
          <a:off x="1494726" y="299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Dataset annotation inconsistencies.</a:t>
          </a:r>
        </a:p>
      </dsp:txBody>
      <dsp:txXfrm>
        <a:off x="1494726" y="2998"/>
        <a:ext cx="2252392" cy="955560"/>
      </dsp:txXfrm>
    </dsp:sp>
    <dsp:sp modelId="{B9B4C629-16CD-489E-B147-D39C24BFCD75}">
      <dsp:nvSpPr>
        <dsp:cNvPr id="0" name=""/>
        <dsp:cNvSpPr/>
      </dsp:nvSpPr>
      <dsp:spPr>
        <a:xfrm>
          <a:off x="4139581" y="2998"/>
          <a:ext cx="955560" cy="955560"/>
        </a:xfrm>
        <a:prstGeom prst="ellipse">
          <a:avLst/>
        </a:prstGeom>
        <a:solidFill>
          <a:schemeClr val="accent5">
            <a:hueOff val="-2483469"/>
            <a:satOff val="9953"/>
            <a:lumOff val="2157"/>
            <a:alphaOff val="0"/>
          </a:schemeClr>
        </a:solidFill>
        <a:ln>
          <a:noFill/>
        </a:ln>
        <a:effectLst/>
      </dsp:spPr>
      <dsp:style>
        <a:lnRef idx="0">
          <a:scrgbClr r="0" g="0" b="0"/>
        </a:lnRef>
        <a:fillRef idx="1">
          <a:scrgbClr r="0" g="0" b="0"/>
        </a:fillRef>
        <a:effectRef idx="0">
          <a:scrgbClr r="0" g="0" b="0"/>
        </a:effectRef>
        <a:fontRef idx="minor"/>
      </dsp:style>
    </dsp:sp>
    <dsp:sp modelId="{CF0D1FE2-C91C-42B2-BCC9-EBF08AB642CD}">
      <dsp:nvSpPr>
        <dsp:cNvPr id="0" name=""/>
        <dsp:cNvSpPr/>
      </dsp:nvSpPr>
      <dsp:spPr>
        <a:xfrm>
          <a:off x="4340248" y="203666"/>
          <a:ext cx="554225" cy="5542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15F228-6A09-467C-BE6F-346A9E448CAA}">
      <dsp:nvSpPr>
        <dsp:cNvPr id="0" name=""/>
        <dsp:cNvSpPr/>
      </dsp:nvSpPr>
      <dsp:spPr>
        <a:xfrm>
          <a:off x="5299904" y="2998"/>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Limited GPU access slowed training.</a:t>
          </a:r>
        </a:p>
      </dsp:txBody>
      <dsp:txXfrm>
        <a:off x="5299904" y="2998"/>
        <a:ext cx="2252392" cy="955560"/>
      </dsp:txXfrm>
    </dsp:sp>
    <dsp:sp modelId="{BA9B1B62-4B83-43A0-880C-76C826B54DD4}">
      <dsp:nvSpPr>
        <dsp:cNvPr id="0" name=""/>
        <dsp:cNvSpPr/>
      </dsp:nvSpPr>
      <dsp:spPr>
        <a:xfrm>
          <a:off x="334403" y="1698491"/>
          <a:ext cx="955560" cy="955560"/>
        </a:xfrm>
        <a:prstGeom prst="ellipse">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dsp:style>
    </dsp:sp>
    <dsp:sp modelId="{EA5D111F-C32C-4C36-9C2B-EEC38757029C}">
      <dsp:nvSpPr>
        <dsp:cNvPr id="0" name=""/>
        <dsp:cNvSpPr/>
      </dsp:nvSpPr>
      <dsp:spPr>
        <a:xfrm>
          <a:off x="535070" y="1899159"/>
          <a:ext cx="554225" cy="5542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BCC883-FE36-4A8C-AAF0-0F7F5B5B04A0}">
      <dsp:nvSpPr>
        <dsp:cNvPr id="0" name=""/>
        <dsp:cNvSpPr/>
      </dsp:nvSpPr>
      <dsp:spPr>
        <a:xfrm>
          <a:off x="1494726" y="1698491"/>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Balancing accuracy vs. speed was difficult (</a:t>
          </a:r>
          <a:r>
            <a:rPr lang="sv-SE" sz="1500" kern="1200" dirty="0"/>
            <a:t>Yusuf, Muhammad Hanzla and Jalal, 2024</a:t>
          </a:r>
          <a:r>
            <a:rPr lang="en-US" sz="1500" kern="1200" dirty="0"/>
            <a:t>).</a:t>
          </a:r>
        </a:p>
      </dsp:txBody>
      <dsp:txXfrm>
        <a:off x="1494726" y="1698491"/>
        <a:ext cx="2252392" cy="955560"/>
      </dsp:txXfrm>
    </dsp:sp>
    <dsp:sp modelId="{81B146BE-41E2-4B2E-BB16-EFB207E32416}">
      <dsp:nvSpPr>
        <dsp:cNvPr id="0" name=""/>
        <dsp:cNvSpPr/>
      </dsp:nvSpPr>
      <dsp:spPr>
        <a:xfrm>
          <a:off x="4139581" y="1698491"/>
          <a:ext cx="955560" cy="955560"/>
        </a:xfrm>
        <a:prstGeom prst="ellipse">
          <a:avLst/>
        </a:prstGeom>
        <a:solidFill>
          <a:schemeClr val="accent5">
            <a:hueOff val="-7450407"/>
            <a:satOff val="29858"/>
            <a:lumOff val="6471"/>
            <a:alphaOff val="0"/>
          </a:schemeClr>
        </a:solidFill>
        <a:ln>
          <a:noFill/>
        </a:ln>
        <a:effectLst/>
      </dsp:spPr>
      <dsp:style>
        <a:lnRef idx="0">
          <a:scrgbClr r="0" g="0" b="0"/>
        </a:lnRef>
        <a:fillRef idx="1">
          <a:scrgbClr r="0" g="0" b="0"/>
        </a:fillRef>
        <a:effectRef idx="0">
          <a:scrgbClr r="0" g="0" b="0"/>
        </a:effectRef>
        <a:fontRef idx="minor"/>
      </dsp:style>
    </dsp:sp>
    <dsp:sp modelId="{5016E225-251F-4810-BE7E-5DCF75FF49AD}">
      <dsp:nvSpPr>
        <dsp:cNvPr id="0" name=""/>
        <dsp:cNvSpPr/>
      </dsp:nvSpPr>
      <dsp:spPr>
        <a:xfrm>
          <a:off x="4340248" y="1899159"/>
          <a:ext cx="554225" cy="5542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D02A11-A8E6-48FA-9EA8-241D6682EDB1}">
      <dsp:nvSpPr>
        <dsp:cNvPr id="0" name=""/>
        <dsp:cNvSpPr/>
      </dsp:nvSpPr>
      <dsp:spPr>
        <a:xfrm>
          <a:off x="5299904" y="1698491"/>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Hyperparameter tuning was time-consuming.</a:t>
          </a:r>
        </a:p>
      </dsp:txBody>
      <dsp:txXfrm>
        <a:off x="5299904" y="1698491"/>
        <a:ext cx="2252392" cy="955560"/>
      </dsp:txXfrm>
    </dsp:sp>
    <dsp:sp modelId="{4B1EF550-3F89-4BD7-AD1E-5895EDEB0315}">
      <dsp:nvSpPr>
        <dsp:cNvPr id="0" name=""/>
        <dsp:cNvSpPr/>
      </dsp:nvSpPr>
      <dsp:spPr>
        <a:xfrm>
          <a:off x="334403" y="3393984"/>
          <a:ext cx="955560" cy="955560"/>
        </a:xfrm>
        <a:prstGeom prst="ellipse">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dsp:style>
    </dsp:sp>
    <dsp:sp modelId="{1B4DE8DB-5826-442C-B8F7-D54BAAA89E7A}">
      <dsp:nvSpPr>
        <dsp:cNvPr id="0" name=""/>
        <dsp:cNvSpPr/>
      </dsp:nvSpPr>
      <dsp:spPr>
        <a:xfrm>
          <a:off x="535070" y="3594652"/>
          <a:ext cx="554225" cy="5542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F44FBA-8251-4222-9D9C-2E8DE793CB9C}">
      <dsp:nvSpPr>
        <dsp:cNvPr id="0" name=""/>
        <dsp:cNvSpPr/>
      </dsp:nvSpPr>
      <dsp:spPr>
        <a:xfrm>
          <a:off x="1494726" y="3393984"/>
          <a:ext cx="2252392" cy="95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Deployment on edge devices required optimization.</a:t>
          </a:r>
        </a:p>
      </dsp:txBody>
      <dsp:txXfrm>
        <a:off x="1494726" y="3393984"/>
        <a:ext cx="2252392" cy="955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25523-F792-43B1-8A6F-D0326820DEED}">
      <dsp:nvSpPr>
        <dsp:cNvPr id="0" name=""/>
        <dsp:cNvSpPr/>
      </dsp:nvSpPr>
      <dsp:spPr>
        <a:xfrm>
          <a:off x="0" y="401764"/>
          <a:ext cx="7886700" cy="64759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YOLOv8 is practical and accurate for real-time use.</a:t>
          </a:r>
        </a:p>
      </dsp:txBody>
      <dsp:txXfrm>
        <a:off x="31613" y="433377"/>
        <a:ext cx="7823474" cy="584369"/>
      </dsp:txXfrm>
    </dsp:sp>
    <dsp:sp modelId="{2EE0880D-331F-4A0D-A161-313E01AA2533}">
      <dsp:nvSpPr>
        <dsp:cNvPr id="0" name=""/>
        <dsp:cNvSpPr/>
      </dsp:nvSpPr>
      <dsp:spPr>
        <a:xfrm>
          <a:off x="0" y="1127119"/>
          <a:ext cx="7886700" cy="64759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YOLOv11 needs more data and tuning.</a:t>
          </a:r>
        </a:p>
      </dsp:txBody>
      <dsp:txXfrm>
        <a:off x="31613" y="1158732"/>
        <a:ext cx="7823474" cy="584369"/>
      </dsp:txXfrm>
    </dsp:sp>
    <dsp:sp modelId="{8C5A3DFB-93B9-4CD9-8D42-43A681BBCAA7}">
      <dsp:nvSpPr>
        <dsp:cNvPr id="0" name=""/>
        <dsp:cNvSpPr/>
      </dsp:nvSpPr>
      <dsp:spPr>
        <a:xfrm>
          <a:off x="0" y="1852474"/>
          <a:ext cx="7886700" cy="64759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Future: diverse datasets, edge computing integration.</a:t>
          </a:r>
        </a:p>
      </dsp:txBody>
      <dsp:txXfrm>
        <a:off x="31613" y="1884087"/>
        <a:ext cx="7823474" cy="584369"/>
      </dsp:txXfrm>
    </dsp:sp>
    <dsp:sp modelId="{B42B9FE9-EE92-40C6-9CD7-3E72585918DA}">
      <dsp:nvSpPr>
        <dsp:cNvPr id="0" name=""/>
        <dsp:cNvSpPr/>
      </dsp:nvSpPr>
      <dsp:spPr>
        <a:xfrm>
          <a:off x="0" y="2577829"/>
          <a:ext cx="7886700" cy="64759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Combine detection with full AV decision systems.</a:t>
          </a:r>
        </a:p>
      </dsp:txBody>
      <dsp:txXfrm>
        <a:off x="31613" y="2609442"/>
        <a:ext cx="7823474" cy="584369"/>
      </dsp:txXfrm>
    </dsp:sp>
    <dsp:sp modelId="{FA22650B-3782-4651-AF24-E9401EAACAA9}">
      <dsp:nvSpPr>
        <dsp:cNvPr id="0" name=""/>
        <dsp:cNvSpPr/>
      </dsp:nvSpPr>
      <dsp:spPr>
        <a:xfrm>
          <a:off x="0" y="3303184"/>
          <a:ext cx="7886700" cy="64759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Explore ethical AI and deployment at scale.</a:t>
          </a:r>
        </a:p>
      </dsp:txBody>
      <dsp:txXfrm>
        <a:off x="31613" y="3334797"/>
        <a:ext cx="7823474" cy="58436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2B8B6-0880-470C-93D2-8B1EA23013BA}" type="datetimeFigureOut">
              <a:t>12-Apr-25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9A416-F838-4AA9-BE9C-602CF3BE39CD}" type="slidenum">
              <a:t>‹#›</a:t>
            </a:fld>
            <a:endParaRPr lang="en-US"/>
          </a:p>
        </p:txBody>
      </p:sp>
    </p:spTree>
    <p:extLst>
      <p:ext uri="{BB962C8B-B14F-4D97-AF65-F5344CB8AC3E}">
        <p14:creationId xmlns:p14="http://schemas.microsoft.com/office/powerpoint/2010/main" val="1372276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Welcome everyone. Today, I’ll present my research on real-time object detection for autonomous vehicles using deep learning, specifically YOLO and CNN models. The study focuses on improving accuracy and speed in vehicle and pedestrian detection, which are critical for safe self-driving operations. Let’s explore the objectives, methodology, findings, and future potential of this work.</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50000"/>
              </a:lnSpc>
              <a:spcBef>
                <a:spcPts val="1200"/>
              </a:spcBef>
              <a:spcAft>
                <a:spcPts val="80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In conclusion, YOLOv8 is feasible for real-time detection and it works with a comparatively good efficiency and high speed. Also, for YOLOv11, it is to note that it has a great potential, yet, for the outputs to be optimized, it requires more training. For the future wort, improvement of the used dataset, rising the robustness of the models, and the integration of the detectors into full autonomous control systems should be potential fields. There are more opportunities for improvement regarding edge computing and ethical practices of using artificial intelligence applications.</a:t>
            </a:r>
          </a:p>
          <a:p>
            <a:pPr marL="0" marR="0" algn="just">
              <a:lnSpc>
                <a:spcPct val="150000"/>
              </a:lnSpc>
              <a:spcBef>
                <a:spcPts val="1200"/>
              </a:spcBef>
              <a:spcAft>
                <a:spcPts val="800"/>
              </a:spcAft>
            </a:pP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Object detection helps self-driving vehicles recognize and respond to their surroundings in real-time. Without accurate detection of pedestrians, road signs, and obstacles, safe navigation is impossible. However, traditional models often fail under poor lighting or weather. Hence, deep learning offers a faster and more accurate alternative, capable of improving road safety and autonomous decision-making.</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algn="just">
              <a:lnSpc>
                <a:spcPct val="150000"/>
              </a:lnSpc>
              <a:spcBef>
                <a:spcPts val="1200"/>
              </a:spcBef>
              <a:spcAft>
                <a:spcPts val="8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The aim of this project is to implement a real-time object detection system using YOLO and CNN on embedded systems. Key objectives include designing a hybrid detection model, minimizing latency, ensuring accuracy with key performance metrics, and integrating this system into autonomous vehicles for intelligent decision-making. Together, these goals support improved navigation and collision avoidance.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core issue is balancing real-time performance with precision. Many models either lag in speed or lose accuracy in adverse conditions. They often fail to generalize to new environments, leading to dangerous errors. Our central question explores how to build a real-time detection system that maintains accuracy, adaptability, and speed for autonomous vehicles across various driving conditions.</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algn="just">
              <a:lnSpc>
                <a:spcPct val="150000"/>
              </a:lnSpc>
              <a:spcBef>
                <a:spcPts val="1200"/>
              </a:spcBef>
              <a:spcAft>
                <a:spcPts val="800"/>
              </a:spcAft>
            </a:pPr>
            <a:r>
              <a:rPr lang="en-GB" sz="1800" dirty="0">
                <a:effectLst/>
                <a:latin typeface="Times New Roman" panose="02020603050405020304" pitchFamily="18" charset="0"/>
                <a:ea typeface="Calibri" panose="020F0502020204030204" pitchFamily="34" charset="0"/>
                <a:cs typeface="Arial" panose="020B0604020202020204" pitchFamily="34" charset="0"/>
              </a:rPr>
              <a:t>This study uses Kaggle’s annotated vehicle dataset. We applied supervised learning using YOLOv8 and a conceptual YOLOv11. The CRISP-DM approach guided the workflow: data preparation,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modeling</a:t>
            </a:r>
            <a:r>
              <a:rPr lang="en-GB" sz="1800" dirty="0">
                <a:effectLst/>
                <a:latin typeface="Times New Roman" panose="02020603050405020304" pitchFamily="18" charset="0"/>
                <a:ea typeface="Calibri" panose="020F0502020204030204" pitchFamily="34" charset="0"/>
                <a:cs typeface="Arial" panose="020B0604020202020204" pitchFamily="34" charset="0"/>
              </a:rPr>
              <a:t>, evaluation, and deployment. Models were trained and validated on split datasets. Metrics like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mAP</a:t>
            </a:r>
            <a:r>
              <a:rPr lang="en-GB" sz="1800" dirty="0">
                <a:effectLst/>
                <a:latin typeface="Times New Roman" panose="02020603050405020304" pitchFamily="18" charset="0"/>
                <a:ea typeface="Calibri" panose="020F0502020204030204" pitchFamily="34" charset="0"/>
                <a:cs typeface="Arial" panose="020B0604020202020204" pitchFamily="34" charset="0"/>
              </a:rPr>
              <a:t>, precision, and recall helped assess performance under real-time constraints in a simulated driving environment.</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YOLOv8 offers an anchor-free design, efficient backbone, and excellent speed, ideal for real-time use. With an inference time under 8 milliseconds and mAP@0.5 around 0.56, it performs well on low-resource systems. YOLOv8 also includes built-in augmentation learning and flexible deployment, making it a top choice for applications like smart traffic monitoring and autonomous vehicles.</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Some enhancements included in the structure of YOLOv11 are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HybridCNN</a:t>
            </a:r>
            <a:r>
              <a:rPr lang="en-GB" sz="1800" dirty="0">
                <a:effectLst/>
                <a:latin typeface="Times New Roman" panose="02020603050405020304" pitchFamily="18" charset="0"/>
                <a:ea typeface="Calibri" panose="020F0502020204030204" pitchFamily="34" charset="0"/>
                <a:cs typeface="Arial" panose="020B0604020202020204" pitchFamily="34" charset="0"/>
              </a:rPr>
              <a:t>-transformer architecture, Dynamic Optional Attention, and Self-distillation. They are expected to improve the identification of small objects, handling of context, and improvements in generality of the network. However, this only works within a limited set of possibilities, but it is a good beginning for its use in more complicated surroundings in the future. With more training and data, YOLOv11 could outperform previous models in challenging scenarios.</a:t>
            </a:r>
          </a:p>
          <a:p>
            <a:pPr algn="just"/>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50000"/>
              </a:lnSpc>
              <a:spcBef>
                <a:spcPts val="1200"/>
              </a:spcBef>
              <a:spcAft>
                <a:spcPts val="80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By comparing YOLOv8 and YOLOv11. YOLOv8 had better mAP@0.5 and higher speed in comparison to the other models, that made YOLOv8 more suitable for real-time use. YOLOv11, though, was developed relatively more advanced due to the lack of proper training. This proves that sufficient training and adequate dataset is critical when deploying such systems in real practical, real-time environments such as self-driving.</a:t>
            </a:r>
          </a:p>
          <a:p>
            <a:pPr marL="0" marR="0" algn="just">
              <a:lnSpc>
                <a:spcPct val="150000"/>
              </a:lnSpc>
              <a:spcBef>
                <a:spcPts val="1200"/>
              </a:spcBef>
              <a:spcAft>
                <a:spcPts val="800"/>
              </a:spcAft>
            </a:pP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just" defTabSz="914400" rtl="0" eaLnBrk="1" fontAlgn="auto" latinLnBrk="0" hangingPunct="1">
              <a:lnSpc>
                <a:spcPct val="150000"/>
              </a:lnSpc>
              <a:spcBef>
                <a:spcPts val="1200"/>
              </a:spcBef>
              <a:spcAft>
                <a:spcPts val="80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Several challenges emerged. There was a poor and uneven quality of the dataset, which needed to be cleaned by hand. This was due to lack of hardware resources hence delaying the training processes of the models. Maintaining high speed and maintaining accuracy was a problem for the solution when it was implemented on edge devices. Hyperparameter tuning was time-consuming. YOLOv11’s complexity made deployment harder. These issues highlight some of the realities in real-time object detection projects where one has to deal with possible performance gains while at the same time contemplating on feasibility and efficiency.</a:t>
            </a:r>
          </a:p>
          <a:p>
            <a:pPr marL="0" marR="0" algn="just">
              <a:lnSpc>
                <a:spcPct val="150000"/>
              </a:lnSpc>
              <a:spcBef>
                <a:spcPts val="1200"/>
              </a:spcBef>
              <a:spcAft>
                <a:spcPts val="800"/>
              </a:spcAft>
            </a:pPr>
            <a:endParaRPr lang="en-GB" sz="18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12-Apr-25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builtin.com/data-science/precision-and-recal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researchgate.net/publication/380426102_Vehicle_Detection_and_Classification_via_YOLOv4_and_CNN_over_Aerial_Imag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0" name="Rectangle 14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pPr>
              <a:lnSpc>
                <a:spcPct val="90000"/>
              </a:lnSpc>
            </a:pPr>
            <a:r>
              <a:rPr lang="en-US" sz="2500" b="1"/>
              <a:t>Real-Time Object Detection for Autonomous Vehicles</a:t>
            </a:r>
            <a:endParaRPr lang="en-US" sz="2500" b="1">
              <a:ea typeface="Calibri"/>
              <a:cs typeface="Calibri"/>
            </a:endParaRPr>
          </a:p>
        </p:txBody>
      </p:sp>
      <p:grpSp>
        <p:nvGrpSpPr>
          <p:cNvPr id="151" name="Group 15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1" name="Rectangle 1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3" name="Rectangle 15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ntent Placeholder 2"/>
          <p:cNvSpPr>
            <a:spLocks noGrp="1"/>
          </p:cNvSpPr>
          <p:nvPr>
            <p:ph idx="1"/>
          </p:nvPr>
        </p:nvSpPr>
        <p:spPr>
          <a:xfrm>
            <a:off x="443039" y="2330505"/>
            <a:ext cx="3419569" cy="3979585"/>
          </a:xfrm>
        </p:spPr>
        <p:txBody>
          <a:bodyPr vert="horz" lIns="91440" tIns="45720" rIns="91440" bIns="45720" rtlCol="0" anchor="ctr">
            <a:normAutofit/>
          </a:bodyPr>
          <a:lstStyle/>
          <a:p>
            <a:pPr>
              <a:buFont typeface="Wingdings"/>
              <a:buChar char="v"/>
            </a:pPr>
            <a:r>
              <a:rPr lang="en-US" sz="1700">
                <a:ea typeface="+mn-lt"/>
                <a:cs typeface="+mn-lt"/>
              </a:rPr>
              <a:t>Student Name:</a:t>
            </a:r>
            <a:endParaRPr lang="en-US" sz="1700">
              <a:ea typeface="Calibri"/>
              <a:cs typeface="Calibri"/>
            </a:endParaRPr>
          </a:p>
          <a:p>
            <a:pPr>
              <a:buFont typeface="Wingdings"/>
              <a:buChar char="v"/>
            </a:pPr>
            <a:r>
              <a:rPr lang="en-US" sz="1700">
                <a:ea typeface="+mn-lt"/>
                <a:cs typeface="+mn-lt"/>
              </a:rPr>
              <a:t>Student ID:</a:t>
            </a:r>
            <a:endParaRPr lang="en-US" sz="1700">
              <a:ea typeface="Calibri"/>
              <a:cs typeface="Calibri"/>
            </a:endParaRPr>
          </a:p>
          <a:p>
            <a:pPr>
              <a:buFont typeface="Wingdings"/>
              <a:buChar char="v"/>
            </a:pPr>
            <a:r>
              <a:rPr lang="en-US" sz="1700">
                <a:ea typeface="+mn-lt"/>
                <a:cs typeface="+mn-lt"/>
              </a:rPr>
              <a:t>Date of Presentation:</a:t>
            </a:r>
          </a:p>
        </p:txBody>
      </p:sp>
      <p:sp>
        <p:nvSpPr>
          <p:cNvPr id="154" name="Rectangle 15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Car Object Detection: How Deep Learning ...">
            <a:extLst>
              <a:ext uri="{FF2B5EF4-FFF2-40B4-BE49-F238E27FC236}">
                <a16:creationId xmlns:a16="http://schemas.microsoft.com/office/drawing/2014/main" id="{5CE68F99-1A2A-2586-6C31-4E5A21254076}"/>
              </a:ext>
            </a:extLst>
          </p:cNvPr>
          <p:cNvPicPr>
            <a:picLocks noChangeAspect="1"/>
          </p:cNvPicPr>
          <p:nvPr/>
        </p:nvPicPr>
        <p:blipFill>
          <a:blip r:embed="rId3"/>
          <a:srcRect l="30634" r="21148" b="2"/>
          <a:stretch/>
        </p:blipFill>
        <p:spPr>
          <a:xfrm>
            <a:off x="4483341" y="799352"/>
            <a:ext cx="4069057" cy="52592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Conclusion and Future Scope</a:t>
            </a:r>
          </a:p>
        </p:txBody>
      </p:sp>
      <p:graphicFrame>
        <p:nvGraphicFramePr>
          <p:cNvPr id="27" name="Content Placeholder 2">
            <a:extLst>
              <a:ext uri="{FF2B5EF4-FFF2-40B4-BE49-F238E27FC236}">
                <a16:creationId xmlns:a16="http://schemas.microsoft.com/office/drawing/2014/main" id="{7C0DD493-AD2F-902C-8ADF-25DB67C2AE02}"/>
              </a:ext>
            </a:extLst>
          </p:cNvPr>
          <p:cNvGraphicFramePr>
            <a:graphicFrameLocks noGrp="1"/>
          </p:cNvGraphicFramePr>
          <p:nvPr>
            <p:ph idx="1"/>
            <p:extLst>
              <p:ext uri="{D42A27DB-BD31-4B8C-83A1-F6EECF244321}">
                <p14:modId xmlns:p14="http://schemas.microsoft.com/office/powerpoint/2010/main" val="2930122025"/>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References</a:t>
            </a:r>
            <a:endParaRPr lang="en-US" sz="4200">
              <a:ea typeface="Calibri"/>
              <a:cs typeface="Calibri"/>
            </a:endParaRPr>
          </a:p>
        </p:txBody>
      </p:sp>
      <p:grpSp>
        <p:nvGrpSpPr>
          <p:cNvPr id="24" name="Group 2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25" name="Rectangle 2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p:cNvSpPr>
            <a:spLocks noGrp="1"/>
          </p:cNvSpPr>
          <p:nvPr>
            <p:ph idx="1"/>
          </p:nvPr>
        </p:nvSpPr>
        <p:spPr>
          <a:xfrm>
            <a:off x="4242163" y="1463039"/>
            <a:ext cx="4156790" cy="4300447"/>
          </a:xfrm>
        </p:spPr>
        <p:txBody>
          <a:bodyPr vert="horz" lIns="91440" tIns="45720" rIns="91440" bIns="45720" rtlCol="0" anchor="t">
            <a:normAutofit/>
          </a:bodyPr>
          <a:lstStyle/>
          <a:p>
            <a:pPr>
              <a:lnSpc>
                <a:spcPct val="90000"/>
              </a:lnSpc>
            </a:pPr>
            <a:endParaRPr lang="en-US" sz="1000" dirty="0">
              <a:ea typeface="Calibri"/>
              <a:cs typeface="Calibri"/>
            </a:endParaRPr>
          </a:p>
          <a:p>
            <a:pPr>
              <a:lnSpc>
                <a:spcPct val="90000"/>
              </a:lnSpc>
            </a:pPr>
            <a:endParaRPr lang="en-US" sz="1000" dirty="0">
              <a:ea typeface="Calibri"/>
              <a:cs typeface="Calibri"/>
            </a:endParaRPr>
          </a:p>
          <a:p>
            <a:pPr>
              <a:lnSpc>
                <a:spcPct val="90000"/>
              </a:lnSpc>
            </a:pPr>
            <a:r>
              <a:rPr lang="en-US" sz="1000" dirty="0" err="1">
                <a:ea typeface="Calibri"/>
                <a:cs typeface="Calibri"/>
              </a:rPr>
              <a:t>Alahdal</a:t>
            </a:r>
            <a:r>
              <a:rPr lang="en-US" sz="1000" dirty="0">
                <a:ea typeface="Calibri"/>
                <a:cs typeface="Calibri"/>
              </a:rPr>
              <a:t>, N.M., </a:t>
            </a:r>
            <a:r>
              <a:rPr lang="en-US" sz="1000" dirty="0" err="1">
                <a:ea typeface="Calibri"/>
                <a:cs typeface="Calibri"/>
              </a:rPr>
              <a:t>Abukhodair</a:t>
            </a:r>
            <a:r>
              <a:rPr lang="en-US" sz="1000" dirty="0">
                <a:ea typeface="Calibri"/>
                <a:cs typeface="Calibri"/>
              </a:rPr>
              <a:t>, F., Meftah, L.H. and Cherif, A., 2024. Real-time Object Detection in Autonomous Vehicles with YOLO. </a:t>
            </a:r>
            <a:r>
              <a:rPr lang="en-US" sz="1000" i="1" dirty="0">
                <a:ea typeface="Calibri"/>
                <a:cs typeface="Calibri"/>
              </a:rPr>
              <a:t>Procedia Computer Science</a:t>
            </a:r>
            <a:r>
              <a:rPr lang="en-US" sz="1000" dirty="0">
                <a:ea typeface="Calibri"/>
                <a:cs typeface="Calibri"/>
              </a:rPr>
              <a:t>, </a:t>
            </a:r>
            <a:r>
              <a:rPr lang="en-US" sz="1000" i="1" dirty="0">
                <a:ea typeface="Calibri"/>
                <a:cs typeface="Calibri"/>
              </a:rPr>
              <a:t>246</a:t>
            </a:r>
            <a:r>
              <a:rPr lang="en-US" sz="1000" dirty="0">
                <a:ea typeface="Calibri"/>
                <a:cs typeface="Calibri"/>
              </a:rPr>
              <a:t>, pp.2792-2801.</a:t>
            </a:r>
            <a:endParaRPr lang="en-US" sz="1000" dirty="0"/>
          </a:p>
          <a:p>
            <a:pPr>
              <a:lnSpc>
                <a:spcPct val="90000"/>
              </a:lnSpc>
            </a:pPr>
            <a:r>
              <a:rPr lang="en-US" sz="1000" dirty="0" err="1">
                <a:ea typeface="+mn-lt"/>
                <a:cs typeface="+mn-lt"/>
              </a:rPr>
              <a:t>Koehrsen</a:t>
            </a:r>
            <a:r>
              <a:rPr lang="en-US" sz="1000" dirty="0">
                <a:ea typeface="+mn-lt"/>
                <a:cs typeface="+mn-lt"/>
              </a:rPr>
              <a:t>, W. 2023. </a:t>
            </a:r>
            <a:r>
              <a:rPr lang="en-US" sz="1000" i="1" dirty="0">
                <a:ea typeface="+mn-lt"/>
                <a:cs typeface="+mn-lt"/>
              </a:rPr>
              <a:t>When Accuracy Isn’t Enough, Use Precision and Recall to Evaluate Your Classification Model</a:t>
            </a:r>
            <a:r>
              <a:rPr lang="en-US" sz="1000" dirty="0">
                <a:ea typeface="+mn-lt"/>
                <a:cs typeface="+mn-lt"/>
              </a:rPr>
              <a:t>. [Online]. Available at: </a:t>
            </a:r>
            <a:r>
              <a:rPr lang="en-US" sz="1000" dirty="0">
                <a:ea typeface="+mn-lt"/>
                <a:cs typeface="+mn-lt"/>
                <a:hlinkClick r:id="rId3"/>
              </a:rPr>
              <a:t>https://builtin.com/data-science/precision-and-recall</a:t>
            </a:r>
            <a:r>
              <a:rPr lang="en-US" sz="1000" dirty="0">
                <a:ea typeface="+mn-lt"/>
                <a:cs typeface="+mn-lt"/>
              </a:rPr>
              <a:t>. </a:t>
            </a:r>
            <a:endParaRPr lang="en-US" sz="1000" dirty="0">
              <a:ea typeface="Calibri"/>
              <a:cs typeface="Calibri"/>
            </a:endParaRPr>
          </a:p>
          <a:p>
            <a:pPr>
              <a:lnSpc>
                <a:spcPct val="90000"/>
              </a:lnSpc>
            </a:pPr>
            <a:r>
              <a:rPr lang="en-US" sz="1000" dirty="0">
                <a:ea typeface="+mn-lt"/>
                <a:cs typeface="+mn-lt"/>
              </a:rPr>
              <a:t>Liang, S., Wu, H., Zhen, L., Hua, Q., Garg, S., </a:t>
            </a:r>
            <a:r>
              <a:rPr lang="en-US" sz="1000" dirty="0" err="1">
                <a:ea typeface="+mn-lt"/>
                <a:cs typeface="+mn-lt"/>
              </a:rPr>
              <a:t>Kaddoum</a:t>
            </a:r>
            <a:r>
              <a:rPr lang="en-US" sz="1000" dirty="0">
                <a:ea typeface="+mn-lt"/>
                <a:cs typeface="+mn-lt"/>
              </a:rPr>
              <a:t>, G., Hassan, M.M. and Yu, K., 2022. Edge YOLO: Real-time intelligent object detection system based on edge-cloud cooperation in autonomous vehicles. </a:t>
            </a:r>
            <a:r>
              <a:rPr lang="en-US" sz="1000" i="1" dirty="0">
                <a:ea typeface="+mn-lt"/>
                <a:cs typeface="+mn-lt"/>
              </a:rPr>
              <a:t>IEEE Transactions on Intelligent Transportation Systems</a:t>
            </a:r>
            <a:r>
              <a:rPr lang="en-US" sz="1000" dirty="0">
                <a:ea typeface="+mn-lt"/>
                <a:cs typeface="+mn-lt"/>
              </a:rPr>
              <a:t>, </a:t>
            </a:r>
            <a:r>
              <a:rPr lang="en-US" sz="1000" i="1" dirty="0">
                <a:ea typeface="+mn-lt"/>
                <a:cs typeface="+mn-lt"/>
              </a:rPr>
              <a:t>23</a:t>
            </a:r>
            <a:r>
              <a:rPr lang="en-US" sz="1000" dirty="0">
                <a:ea typeface="+mn-lt"/>
                <a:cs typeface="+mn-lt"/>
              </a:rPr>
              <a:t>(12), pp.25345-25360.</a:t>
            </a:r>
            <a:endParaRPr lang="en-US" sz="1000" dirty="0"/>
          </a:p>
          <a:p>
            <a:pPr>
              <a:lnSpc>
                <a:spcPct val="90000"/>
              </a:lnSpc>
            </a:pPr>
            <a:r>
              <a:rPr lang="en-US" sz="1000" dirty="0">
                <a:ea typeface="+mn-lt"/>
                <a:cs typeface="+mn-lt"/>
              </a:rPr>
              <a:t>Qian, R., Lai, X. and Li, X., 2022. 3D object detection for autonomous driving: A survey. </a:t>
            </a:r>
            <a:r>
              <a:rPr lang="en-US" sz="1000" i="1" dirty="0">
                <a:ea typeface="+mn-lt"/>
                <a:cs typeface="+mn-lt"/>
              </a:rPr>
              <a:t>Pattern Recognition</a:t>
            </a:r>
            <a:r>
              <a:rPr lang="en-US" sz="1000" dirty="0">
                <a:ea typeface="+mn-lt"/>
                <a:cs typeface="+mn-lt"/>
              </a:rPr>
              <a:t>, </a:t>
            </a:r>
            <a:r>
              <a:rPr lang="en-US" sz="1000" i="1" dirty="0">
                <a:ea typeface="+mn-lt"/>
                <a:cs typeface="+mn-lt"/>
              </a:rPr>
              <a:t>130</a:t>
            </a:r>
            <a:r>
              <a:rPr lang="en-US" sz="1000" dirty="0">
                <a:ea typeface="+mn-lt"/>
                <a:cs typeface="+mn-lt"/>
              </a:rPr>
              <a:t>, p.108796.</a:t>
            </a:r>
            <a:endParaRPr lang="en-US" sz="1000" dirty="0"/>
          </a:p>
          <a:p>
            <a:pPr>
              <a:lnSpc>
                <a:spcPct val="90000"/>
              </a:lnSpc>
            </a:pPr>
            <a:r>
              <a:rPr lang="en-US" sz="1000" dirty="0" err="1">
                <a:ea typeface="+mn-lt"/>
                <a:cs typeface="+mn-lt"/>
              </a:rPr>
              <a:t>Vaithianathan</a:t>
            </a:r>
            <a:r>
              <a:rPr lang="en-US" sz="1000" dirty="0">
                <a:ea typeface="+mn-lt"/>
                <a:cs typeface="+mn-lt"/>
              </a:rPr>
              <a:t>, M., 2024. Real-Time Object Detection and Recognition in FPGA-Based Autonomous Driving Systems. </a:t>
            </a:r>
            <a:r>
              <a:rPr lang="en-US" sz="1000" i="1" dirty="0">
                <a:ea typeface="+mn-lt"/>
                <a:cs typeface="+mn-lt"/>
              </a:rPr>
              <a:t>International Journal of Computer Trends and Technology</a:t>
            </a:r>
            <a:r>
              <a:rPr lang="en-US" sz="1000" dirty="0">
                <a:ea typeface="+mn-lt"/>
                <a:cs typeface="+mn-lt"/>
              </a:rPr>
              <a:t>, </a:t>
            </a:r>
            <a:r>
              <a:rPr lang="en-US" sz="1000" i="1" dirty="0">
                <a:ea typeface="+mn-lt"/>
                <a:cs typeface="+mn-lt"/>
              </a:rPr>
              <a:t>72</a:t>
            </a:r>
            <a:r>
              <a:rPr lang="en-US" sz="1000" dirty="0">
                <a:ea typeface="+mn-lt"/>
                <a:cs typeface="+mn-lt"/>
              </a:rPr>
              <a:t>(4), pp.145-152.</a:t>
            </a:r>
            <a:endParaRPr lang="en-US" sz="1000" dirty="0"/>
          </a:p>
          <a:p>
            <a:pPr>
              <a:lnSpc>
                <a:spcPct val="90000"/>
              </a:lnSpc>
            </a:pPr>
            <a:r>
              <a:rPr lang="en-US" sz="1000" dirty="0">
                <a:ea typeface="+mn-lt"/>
                <a:cs typeface="+mn-lt"/>
              </a:rPr>
              <a:t>Yusuf, M.O., Muhammad </a:t>
            </a:r>
            <a:r>
              <a:rPr lang="en-US" sz="1000" dirty="0" err="1">
                <a:ea typeface="+mn-lt"/>
                <a:cs typeface="+mn-lt"/>
              </a:rPr>
              <a:t>Hanzla</a:t>
            </a:r>
            <a:r>
              <a:rPr lang="en-US" sz="1000" dirty="0">
                <a:ea typeface="+mn-lt"/>
                <a:cs typeface="+mn-lt"/>
              </a:rPr>
              <a:t> and Jalal, A. 2024. </a:t>
            </a:r>
            <a:r>
              <a:rPr lang="en-US" sz="1000" i="1" dirty="0">
                <a:ea typeface="+mn-lt"/>
                <a:cs typeface="+mn-lt"/>
              </a:rPr>
              <a:t>Vehicle Detection and Classification via YOLOv4 and CNN over Aerial Images</a:t>
            </a:r>
            <a:r>
              <a:rPr lang="en-US" sz="1000" dirty="0">
                <a:ea typeface="+mn-lt"/>
                <a:cs typeface="+mn-lt"/>
              </a:rPr>
              <a:t>. [Online] Available at: </a:t>
            </a:r>
            <a:r>
              <a:rPr lang="en-US" sz="1000" dirty="0">
                <a:ea typeface="+mn-lt"/>
                <a:cs typeface="+mn-lt"/>
                <a:hlinkClick r:id="rId4"/>
              </a:rPr>
              <a:t>https://www.researchgate.net/publication/380426102_Vehicle_Detection_and_Classification_via_YOLOv4_and_CNN_over_Aerial_Images</a:t>
            </a:r>
            <a:r>
              <a:rPr lang="en-US" sz="1000" dirty="0">
                <a:ea typeface="+mn-lt"/>
                <a:cs typeface="+mn-lt"/>
              </a:rPr>
              <a:t>. </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7" y="-1"/>
            <a:ext cx="9143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774" y="670559"/>
            <a:ext cx="6902838" cy="2148841"/>
          </a:xfrm>
        </p:spPr>
        <p:txBody>
          <a:bodyPr anchor="t">
            <a:normAutofit/>
          </a:bodyPr>
          <a:lstStyle/>
          <a:p>
            <a:pPr>
              <a:lnSpc>
                <a:spcPct val="90000"/>
              </a:lnSpc>
            </a:pPr>
            <a:r>
              <a:rPr lang="en-US" sz="3700"/>
              <a:t>Introduction to Object Detection in Autonomous Vehicles</a:t>
            </a:r>
          </a:p>
        </p:txBody>
      </p:sp>
      <p:pic>
        <p:nvPicPr>
          <p:cNvPr id="4" name="Picture 3" descr="FOR AUTONOMOUS VEHICLES ON BRAINY PI ...">
            <a:extLst>
              <a:ext uri="{FF2B5EF4-FFF2-40B4-BE49-F238E27FC236}">
                <a16:creationId xmlns:a16="http://schemas.microsoft.com/office/drawing/2014/main" id="{78588BCF-ADAC-D956-C345-6BD6511B674D}"/>
              </a:ext>
            </a:extLst>
          </p:cNvPr>
          <p:cNvPicPr>
            <a:picLocks noChangeAspect="1"/>
          </p:cNvPicPr>
          <p:nvPr/>
        </p:nvPicPr>
        <p:blipFill>
          <a:blip r:embed="rId3"/>
          <a:srcRect l="15346" r="11814" b="-1"/>
          <a:stretch/>
        </p:blipFill>
        <p:spPr>
          <a:xfrm>
            <a:off x="20" y="3105151"/>
            <a:ext cx="4836298"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p:cNvSpPr>
            <a:spLocks noGrp="1"/>
          </p:cNvSpPr>
          <p:nvPr>
            <p:ph idx="1"/>
          </p:nvPr>
        </p:nvSpPr>
        <p:spPr>
          <a:xfrm>
            <a:off x="5097753" y="2179312"/>
            <a:ext cx="3416836" cy="3302642"/>
          </a:xfrm>
        </p:spPr>
        <p:txBody>
          <a:bodyPr vert="horz" lIns="91440" tIns="45720" rIns="91440" bIns="45720" rtlCol="0" anchor="t">
            <a:noAutofit/>
          </a:bodyPr>
          <a:lstStyle/>
          <a:p>
            <a:pPr>
              <a:buFont typeface="Wingdings"/>
              <a:buChar char="v"/>
            </a:pPr>
            <a:r>
              <a:rPr lang="en-US" sz="1700" dirty="0"/>
              <a:t>Object detection is vital for safety and decision-making in autonomous cars.</a:t>
            </a:r>
          </a:p>
          <a:p>
            <a:pPr>
              <a:buFont typeface="Wingdings"/>
              <a:buChar char="v"/>
            </a:pPr>
            <a:r>
              <a:rPr lang="en-US" sz="1700" dirty="0"/>
              <a:t>It allows the vehicle to recognize pedestrians, vehicles, road signs, and obstacles (</a:t>
            </a:r>
            <a:r>
              <a:rPr lang="en-US" sz="1700" dirty="0" err="1"/>
              <a:t>Alahdal</a:t>
            </a:r>
            <a:r>
              <a:rPr lang="en-US" sz="1700" dirty="0"/>
              <a:t> et al., 2024).</a:t>
            </a:r>
          </a:p>
          <a:p>
            <a:pPr>
              <a:buFont typeface="Wingdings"/>
              <a:buChar char="v"/>
            </a:pPr>
            <a:r>
              <a:rPr lang="en-US" sz="1700" dirty="0"/>
              <a:t>Real-time performance is crucial for responding to dynamic driving environments.</a:t>
            </a:r>
          </a:p>
          <a:p>
            <a:pPr>
              <a:buFont typeface="Wingdings"/>
              <a:buChar char="v"/>
            </a:pPr>
            <a:r>
              <a:rPr lang="en-US" sz="1700" dirty="0"/>
              <a:t>Traditional models face latency and accuracy issues.</a:t>
            </a:r>
          </a:p>
          <a:p>
            <a:pPr>
              <a:buFont typeface="Wingdings"/>
              <a:buChar char="v"/>
            </a:pPr>
            <a:r>
              <a:rPr lang="en-US" sz="1700" dirty="0"/>
              <a:t>Deep learning offers promising solutions to enhance object recognition capabilities.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Aim and Research Objectives</a:t>
            </a:r>
          </a:p>
        </p:txBody>
      </p:sp>
      <p:graphicFrame>
        <p:nvGraphicFramePr>
          <p:cNvPr id="45" name="Content Placeholder 2">
            <a:extLst>
              <a:ext uri="{FF2B5EF4-FFF2-40B4-BE49-F238E27FC236}">
                <a16:creationId xmlns:a16="http://schemas.microsoft.com/office/drawing/2014/main" id="{D8B65C11-69B5-FA8A-E533-6085CD727787}"/>
              </a:ext>
            </a:extLst>
          </p:cNvPr>
          <p:cNvGraphicFramePr/>
          <p:nvPr>
            <p:extLst>
              <p:ext uri="{D42A27DB-BD31-4B8C-83A1-F6EECF244321}">
                <p14:modId xmlns:p14="http://schemas.microsoft.com/office/powerpoint/2010/main" val="3835943807"/>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dirty="0">
                <a:solidFill>
                  <a:srgbClr val="FFFFFF"/>
                </a:solidFill>
              </a:rPr>
              <a:t>Research Problem and Question</a:t>
            </a:r>
          </a:p>
        </p:txBody>
      </p:sp>
      <p:graphicFrame>
        <p:nvGraphicFramePr>
          <p:cNvPr id="5" name="Content Placeholder 2">
            <a:extLst>
              <a:ext uri="{FF2B5EF4-FFF2-40B4-BE49-F238E27FC236}">
                <a16:creationId xmlns:a16="http://schemas.microsoft.com/office/drawing/2014/main" id="{37152C6C-0D56-5CC0-FFA3-E15D29303B8E}"/>
              </a:ext>
            </a:extLst>
          </p:cNvPr>
          <p:cNvGraphicFramePr>
            <a:graphicFrameLocks noGrp="1"/>
          </p:cNvGraphicFramePr>
          <p:nvPr>
            <p:ph idx="1"/>
            <p:extLst>
              <p:ext uri="{D42A27DB-BD31-4B8C-83A1-F6EECF244321}">
                <p14:modId xmlns:p14="http://schemas.microsoft.com/office/powerpoint/2010/main" val="3334989660"/>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4777739"/>
            <a:ext cx="2564242" cy="1412119"/>
          </a:xfrm>
        </p:spPr>
        <p:txBody>
          <a:bodyPr>
            <a:normAutofit/>
          </a:bodyPr>
          <a:lstStyle/>
          <a:p>
            <a:pPr>
              <a:lnSpc>
                <a:spcPct val="90000"/>
              </a:lnSpc>
            </a:pPr>
            <a:r>
              <a:rPr lang="en-US" sz="3300" dirty="0"/>
              <a:t>Methodology Overview</a:t>
            </a:r>
          </a:p>
        </p:txBody>
      </p:sp>
      <p:pic>
        <p:nvPicPr>
          <p:cNvPr id="14" name="Picture 13" descr="Graph">
            <a:extLst>
              <a:ext uri="{FF2B5EF4-FFF2-40B4-BE49-F238E27FC236}">
                <a16:creationId xmlns:a16="http://schemas.microsoft.com/office/drawing/2014/main" id="{C023DE75-EC66-02DE-5848-7E163E88AD8C}"/>
              </a:ext>
            </a:extLst>
          </p:cNvPr>
          <p:cNvPicPr>
            <a:picLocks noChangeAspect="1"/>
          </p:cNvPicPr>
          <p:nvPr/>
        </p:nvPicPr>
        <p:blipFill>
          <a:blip r:embed="rId3"/>
          <a:srcRect t="10117" b="10121"/>
          <a:stretch/>
        </p:blipFill>
        <p:spPr>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23"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617840" y="5037361"/>
            <a:ext cx="5173220" cy="1399223"/>
          </a:xfrm>
        </p:spPr>
        <p:txBody>
          <a:bodyPr vert="horz" lIns="91440" tIns="45720" rIns="91440" bIns="45720" rtlCol="0" anchor="ctr">
            <a:noAutofit/>
          </a:bodyPr>
          <a:lstStyle/>
          <a:p>
            <a:pPr>
              <a:lnSpc>
                <a:spcPct val="90000"/>
              </a:lnSpc>
              <a:buFont typeface="Wingdings"/>
              <a:buChar char="v"/>
            </a:pPr>
            <a:r>
              <a:rPr lang="en-US" sz="1500" dirty="0"/>
              <a:t>Used Kaggle’s traffic dataset with labeled images (cars, buses, trucks, etc.).</a:t>
            </a:r>
          </a:p>
          <a:p>
            <a:pPr>
              <a:lnSpc>
                <a:spcPct val="90000"/>
              </a:lnSpc>
              <a:buFont typeface="Wingdings"/>
              <a:buChar char="v"/>
            </a:pPr>
            <a:r>
              <a:rPr lang="en-US" sz="1500" dirty="0"/>
              <a:t>Implemented YOLOv8 and conceptual YOLOv11 models using Python.</a:t>
            </a:r>
          </a:p>
          <a:p>
            <a:pPr>
              <a:lnSpc>
                <a:spcPct val="90000"/>
              </a:lnSpc>
              <a:buFont typeface="Wingdings"/>
              <a:buChar char="v"/>
            </a:pPr>
            <a:r>
              <a:rPr lang="en-US" sz="1500" dirty="0"/>
              <a:t>Dataset split into training, validation, and testing.</a:t>
            </a:r>
          </a:p>
          <a:p>
            <a:pPr>
              <a:lnSpc>
                <a:spcPct val="90000"/>
              </a:lnSpc>
              <a:buFont typeface="Wingdings"/>
              <a:buChar char="v"/>
            </a:pPr>
            <a:r>
              <a:rPr lang="en-US" sz="1500" dirty="0"/>
              <a:t>Performance measured using </a:t>
            </a:r>
            <a:r>
              <a:rPr lang="en-US" sz="1500" dirty="0" err="1"/>
              <a:t>mAP</a:t>
            </a:r>
            <a:r>
              <a:rPr lang="en-US" sz="1500" dirty="0"/>
              <a:t>, precision, recall, and FPS (Liang et al., 2022).</a:t>
            </a:r>
          </a:p>
          <a:p>
            <a:pPr>
              <a:lnSpc>
                <a:spcPct val="90000"/>
              </a:lnSpc>
              <a:buFont typeface="Wingdings"/>
              <a:buChar char="v"/>
            </a:pPr>
            <a:r>
              <a:rPr lang="en-US" sz="1500" dirty="0"/>
              <a:t>Applied CRISP-DM framework to structure data analysis and model evaluation.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735F9E8-CC24-9AC6-3C37-26520EEA7358}"/>
              </a:ext>
            </a:extLst>
          </p:cNvPr>
          <p:cNvPicPr>
            <a:picLocks noChangeAspect="1"/>
          </p:cNvPicPr>
          <p:nvPr/>
        </p:nvPicPr>
        <p:blipFill>
          <a:blip r:embed="rId3"/>
          <a:srcRect r="40516"/>
          <a:stretch/>
        </p:blipFill>
        <p:spPr>
          <a:xfrm>
            <a:off x="1891767" y="10"/>
            <a:ext cx="7252231" cy="6857990"/>
          </a:xfrm>
          <a:prstGeom prst="rect">
            <a:avLst/>
          </a:prstGeom>
        </p:spPr>
      </p:pic>
      <p:sp>
        <p:nvSpPr>
          <p:cNvPr id="39" name="Rectangle 3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5"/>
            <a:ext cx="2866641" cy="1899912"/>
          </a:xfrm>
        </p:spPr>
        <p:txBody>
          <a:bodyPr>
            <a:normAutofit/>
          </a:bodyPr>
          <a:lstStyle/>
          <a:p>
            <a:r>
              <a:rPr lang="en-US" sz="3200"/>
              <a:t>YOLOv8: Efficient Real-Time Detection</a:t>
            </a:r>
          </a:p>
        </p:txBody>
      </p:sp>
      <p:sp>
        <p:nvSpPr>
          <p:cNvPr id="3" name="Content Placeholder 2"/>
          <p:cNvSpPr>
            <a:spLocks noGrp="1"/>
          </p:cNvSpPr>
          <p:nvPr>
            <p:ph idx="1"/>
          </p:nvPr>
        </p:nvSpPr>
        <p:spPr>
          <a:xfrm>
            <a:off x="628650" y="2434201"/>
            <a:ext cx="2866641" cy="3742762"/>
          </a:xfrm>
        </p:spPr>
        <p:txBody>
          <a:bodyPr vert="horz" lIns="91440" tIns="45720" rIns="91440" bIns="45720" rtlCol="0">
            <a:normAutofit lnSpcReduction="10000"/>
          </a:bodyPr>
          <a:lstStyle/>
          <a:p>
            <a:pPr>
              <a:buFont typeface="Wingdings"/>
              <a:buChar char="v"/>
            </a:pPr>
            <a:r>
              <a:rPr lang="en-US" sz="1700" dirty="0"/>
              <a:t>YOLOv8 is anchor-free, lightweight, and optimized for edge devices.</a:t>
            </a:r>
          </a:p>
          <a:p>
            <a:pPr>
              <a:buFont typeface="Wingdings"/>
              <a:buChar char="v"/>
            </a:pPr>
            <a:r>
              <a:rPr lang="en-US" sz="1700" dirty="0"/>
              <a:t>Uses </a:t>
            </a:r>
            <a:r>
              <a:rPr lang="en-US" sz="1700" dirty="0" err="1"/>
              <a:t>CSPDarknet</a:t>
            </a:r>
            <a:r>
              <a:rPr lang="en-US" sz="1700" dirty="0"/>
              <a:t> backbone and SPPF for multi-scale detection.</a:t>
            </a:r>
          </a:p>
          <a:p>
            <a:pPr>
              <a:buFont typeface="Wingdings"/>
              <a:buChar char="v"/>
            </a:pPr>
            <a:r>
              <a:rPr lang="en-US" sz="1700" dirty="0"/>
              <a:t>High speed with near real-time performance (7.8 </a:t>
            </a:r>
            <a:r>
              <a:rPr lang="en-US" sz="1700" dirty="0" err="1"/>
              <a:t>ms</a:t>
            </a:r>
            <a:r>
              <a:rPr lang="en-US" sz="1700" dirty="0"/>
              <a:t> per image).</a:t>
            </a:r>
          </a:p>
          <a:p>
            <a:pPr>
              <a:buFont typeface="Wingdings"/>
              <a:buChar char="v"/>
            </a:pPr>
            <a:r>
              <a:rPr lang="en-US" sz="1700" dirty="0"/>
              <a:t>Achieved mAP@0.5 = 0.56 in 10 training epochs.</a:t>
            </a:r>
          </a:p>
          <a:p>
            <a:pPr>
              <a:buFont typeface="Wingdings"/>
              <a:buChar char="v"/>
            </a:pPr>
            <a:r>
              <a:rPr lang="en-US" sz="1700" dirty="0"/>
              <a:t>Best suited for applications with limited computational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3938487" cy="1807305"/>
          </a:xfrm>
        </p:spPr>
        <p:txBody>
          <a:bodyPr>
            <a:normAutofit/>
          </a:bodyPr>
          <a:lstStyle/>
          <a:p>
            <a:pPr>
              <a:lnSpc>
                <a:spcPct val="90000"/>
              </a:lnSpc>
            </a:pPr>
            <a:r>
              <a:rPr lang="en-US" sz="4100"/>
              <a:t>YOLOv11: Future-Ready Object Detection</a:t>
            </a:r>
          </a:p>
        </p:txBody>
      </p:sp>
      <p:sp>
        <p:nvSpPr>
          <p:cNvPr id="3" name="Content Placeholder 2"/>
          <p:cNvSpPr>
            <a:spLocks noGrp="1"/>
          </p:cNvSpPr>
          <p:nvPr>
            <p:ph idx="1"/>
          </p:nvPr>
        </p:nvSpPr>
        <p:spPr>
          <a:xfrm>
            <a:off x="628650" y="2333297"/>
            <a:ext cx="3464715" cy="3843666"/>
          </a:xfrm>
        </p:spPr>
        <p:txBody>
          <a:bodyPr vert="horz" lIns="91440" tIns="45720" rIns="91440" bIns="45720" rtlCol="0">
            <a:normAutofit/>
          </a:bodyPr>
          <a:lstStyle/>
          <a:p>
            <a:pPr>
              <a:buFont typeface="Wingdings"/>
              <a:buChar char="v"/>
            </a:pPr>
            <a:r>
              <a:rPr lang="en-US" sz="1700" dirty="0"/>
              <a:t>Hybrid CNN + Transformer architecture (Qian, Lai, and Li, 2022).</a:t>
            </a:r>
          </a:p>
          <a:p>
            <a:pPr>
              <a:buFont typeface="Wingdings"/>
              <a:buChar char="v"/>
            </a:pPr>
            <a:r>
              <a:rPr lang="en-US" sz="1700" dirty="0"/>
              <a:t>Features dynamic attention and self-distillation.</a:t>
            </a:r>
            <a:endParaRPr lang="en-US" sz="1700" dirty="0">
              <a:ea typeface="Calibri"/>
              <a:cs typeface="Calibri"/>
            </a:endParaRPr>
          </a:p>
          <a:p>
            <a:pPr>
              <a:buFont typeface="Wingdings"/>
              <a:buChar char="v"/>
            </a:pPr>
            <a:r>
              <a:rPr lang="en-US" sz="1700" dirty="0"/>
              <a:t>Improved detection of small and occluded objects.</a:t>
            </a:r>
            <a:endParaRPr lang="en-US" sz="1700" dirty="0">
              <a:ea typeface="Calibri"/>
              <a:cs typeface="Calibri"/>
            </a:endParaRPr>
          </a:p>
          <a:p>
            <a:pPr>
              <a:buFont typeface="Wingdings"/>
              <a:buChar char="v"/>
            </a:pPr>
            <a:r>
              <a:rPr lang="en-US" sz="1700" dirty="0"/>
              <a:t>mAP@0.5 around 0.27 in early tests.</a:t>
            </a:r>
            <a:endParaRPr lang="en-US" sz="1700" dirty="0">
              <a:ea typeface="Calibri"/>
              <a:cs typeface="Calibri"/>
            </a:endParaRPr>
          </a:p>
          <a:p>
            <a:pPr>
              <a:buFont typeface="Wingdings"/>
              <a:buChar char="v"/>
            </a:pPr>
            <a:r>
              <a:rPr lang="en-US" sz="1700" dirty="0"/>
              <a:t>Still in conceptual development phase.</a:t>
            </a:r>
            <a:endParaRPr lang="en-US" sz="1700" dirty="0">
              <a:ea typeface="Calibri"/>
              <a:cs typeface="Calibri"/>
            </a:endParaRPr>
          </a:p>
        </p:txBody>
      </p:sp>
      <p:pic>
        <p:nvPicPr>
          <p:cNvPr id="5" name="Picture 4" descr="3D rendering of a city in white">
            <a:extLst>
              <a:ext uri="{FF2B5EF4-FFF2-40B4-BE49-F238E27FC236}">
                <a16:creationId xmlns:a16="http://schemas.microsoft.com/office/drawing/2014/main" id="{D9DFDBC6-032B-BAFA-275F-3B067D5410DE}"/>
              </a:ext>
            </a:extLst>
          </p:cNvPr>
          <p:cNvPicPr>
            <a:picLocks noChangeAspect="1"/>
          </p:cNvPicPr>
          <p:nvPr/>
        </p:nvPicPr>
        <p:blipFill>
          <a:blip r:embed="rId3"/>
          <a:srcRect l="25359" r="35026" b="-1"/>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7" y="-1"/>
            <a:ext cx="9143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687" y="648472"/>
            <a:ext cx="7929881" cy="2148841"/>
          </a:xfrm>
        </p:spPr>
        <p:txBody>
          <a:bodyPr anchor="t">
            <a:normAutofit/>
          </a:bodyPr>
          <a:lstStyle/>
          <a:p>
            <a:pPr>
              <a:lnSpc>
                <a:spcPct val="90000"/>
              </a:lnSpc>
            </a:pPr>
            <a:r>
              <a:rPr lang="en-US" sz="4100" dirty="0"/>
              <a:t>YOLOv8 vs YOLOv11: Performance Comparison</a:t>
            </a:r>
            <a:endParaRPr lang="en-US" sz="4100" dirty="0">
              <a:ea typeface="Calibri"/>
              <a:cs typeface="Calibri"/>
            </a:endParaRPr>
          </a:p>
        </p:txBody>
      </p:sp>
      <p:pic>
        <p:nvPicPr>
          <p:cNvPr id="31" name="Picture 30" descr="Person pointing on a map">
            <a:extLst>
              <a:ext uri="{FF2B5EF4-FFF2-40B4-BE49-F238E27FC236}">
                <a16:creationId xmlns:a16="http://schemas.microsoft.com/office/drawing/2014/main" id="{1E49B807-25E8-8773-2D9A-5EA8FBB51DCA}"/>
              </a:ext>
            </a:extLst>
          </p:cNvPr>
          <p:cNvPicPr>
            <a:picLocks noChangeAspect="1"/>
          </p:cNvPicPr>
          <p:nvPr/>
        </p:nvPicPr>
        <p:blipFill>
          <a:blip r:embed="rId3"/>
          <a:srcRect l="1011" r="12970" b="3"/>
          <a:stretch/>
        </p:blipFill>
        <p:spPr>
          <a:xfrm>
            <a:off x="20" y="3105151"/>
            <a:ext cx="4836298"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4" name="Content Placeholder 2"/>
          <p:cNvSpPr>
            <a:spLocks noGrp="1"/>
          </p:cNvSpPr>
          <p:nvPr>
            <p:ph idx="1"/>
          </p:nvPr>
        </p:nvSpPr>
        <p:spPr>
          <a:xfrm>
            <a:off x="5097753" y="2669428"/>
            <a:ext cx="3416836" cy="3170120"/>
          </a:xfrm>
        </p:spPr>
        <p:txBody>
          <a:bodyPr vert="horz" lIns="91440" tIns="45720" rIns="91440" bIns="45720" rtlCol="0" anchor="t">
            <a:normAutofit/>
          </a:bodyPr>
          <a:lstStyle/>
          <a:p>
            <a:pPr>
              <a:buFont typeface="Wingdings"/>
              <a:buChar char="v"/>
            </a:pPr>
            <a:r>
              <a:rPr sz="1700" dirty="0"/>
              <a:t>YOLOv8: mAP@0.5 = 0.56 | Faster inference.</a:t>
            </a:r>
            <a:endParaRPr lang="en-US" sz="1700" dirty="0"/>
          </a:p>
          <a:p>
            <a:pPr>
              <a:buFont typeface="Wingdings"/>
              <a:buChar char="v"/>
            </a:pPr>
            <a:r>
              <a:rPr sz="1700" dirty="0"/>
              <a:t>YOLOv11: mAP@0.5 = 0.27 | Slower inference.</a:t>
            </a:r>
            <a:endParaRPr sz="1700" dirty="0">
              <a:ea typeface="Calibri"/>
              <a:cs typeface="Calibri"/>
            </a:endParaRPr>
          </a:p>
          <a:p>
            <a:pPr>
              <a:buFont typeface="Wingdings"/>
              <a:buChar char="v"/>
            </a:pPr>
            <a:r>
              <a:rPr sz="1700" dirty="0"/>
              <a:t>YOLOv8 better for real-time deployment</a:t>
            </a:r>
            <a:r>
              <a:rPr lang="en-US" sz="1700" dirty="0"/>
              <a:t> (</a:t>
            </a:r>
            <a:r>
              <a:rPr lang="en-US" sz="1700" dirty="0" err="1"/>
              <a:t>Vaithianathan</a:t>
            </a:r>
            <a:r>
              <a:rPr lang="en-US" sz="1700" dirty="0"/>
              <a:t>, 2024)</a:t>
            </a:r>
            <a:r>
              <a:rPr sz="1700" dirty="0"/>
              <a:t>.</a:t>
            </a:r>
            <a:endParaRPr sz="1700" dirty="0">
              <a:ea typeface="Calibri"/>
              <a:cs typeface="Calibri"/>
            </a:endParaRPr>
          </a:p>
          <a:p>
            <a:pPr>
              <a:buFont typeface="Wingdings"/>
              <a:buChar char="v"/>
            </a:pPr>
            <a:r>
              <a:rPr sz="1700" dirty="0"/>
              <a:t>YOLOv11 has potential with further training.</a:t>
            </a:r>
            <a:endParaRPr sz="1700"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Challenges Encountered</a:t>
            </a:r>
          </a:p>
        </p:txBody>
      </p:sp>
      <p:graphicFrame>
        <p:nvGraphicFramePr>
          <p:cNvPr id="21" name="Content Placeholder 2">
            <a:extLst>
              <a:ext uri="{FF2B5EF4-FFF2-40B4-BE49-F238E27FC236}">
                <a16:creationId xmlns:a16="http://schemas.microsoft.com/office/drawing/2014/main" id="{3EBE5FB3-A952-D6A8-E5A1-3ED9BC77F119}"/>
              </a:ext>
            </a:extLst>
          </p:cNvPr>
          <p:cNvGraphicFramePr>
            <a:graphicFrameLocks noGrp="1"/>
          </p:cNvGraphicFramePr>
          <p:nvPr>
            <p:ph idx="1"/>
            <p:extLst>
              <p:ext uri="{D42A27DB-BD31-4B8C-83A1-F6EECF244321}">
                <p14:modId xmlns:p14="http://schemas.microsoft.com/office/powerpoint/2010/main" val="2713086658"/>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1515</Words>
  <Application>Microsoft Office PowerPoint</Application>
  <PresentationFormat>On-screen Show (4:3)</PresentationFormat>
  <Paragraphs>80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Real-Time Object Detection for Autonomous Vehicles</vt:lpstr>
      <vt:lpstr>Introduction to Object Detection in Autonomous Vehicles</vt:lpstr>
      <vt:lpstr>Aim and Research Objectives</vt:lpstr>
      <vt:lpstr>Research Problem and Question</vt:lpstr>
      <vt:lpstr>Methodology Overview</vt:lpstr>
      <vt:lpstr>YOLOv8: Efficient Real-Time Detection</vt:lpstr>
      <vt:lpstr>YOLOv11: Future-Ready Object Detection</vt:lpstr>
      <vt:lpstr>YOLOv8 vs YOLOv11: Performance Comparison</vt:lpstr>
      <vt:lpstr>Challenges Encountered</vt:lpstr>
      <vt:lpstr>Conclusion and Future Scope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2025-04-12T12:11:40Z</dcterms:created>
  <dcterms:modified xsi:type="dcterms:W3CDTF">2025-04-12T12:23:44Z</dcterms:modified>
  <cp:category/>
</cp:coreProperties>
</file>