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26C54-0DE6-4A93-98F5-27FCE667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9080DD-2CFE-44A2-ADA3-340F31C46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CB9CE-675C-48A2-B2DC-0F73686C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1A205-7370-48EF-94FD-7F38B5C8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2CBBA-2C8D-45A1-B747-10941D40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4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98FFD-1853-4224-9FD0-3CFBCFA2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F95CB5-3E73-40C7-A84C-9149724C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D8AC1-F0AA-4CD5-B113-5AFA6C95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00796-B7FE-4232-A9BD-06C7478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94B83-AFBE-4E8C-B6BF-E78D8AF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8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FEFCF2-F23A-4C67-B812-75EC978AE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E1343A-DF82-47A2-833C-E4CE1E03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28944-3EC3-4F99-B104-C6C42889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D3D0E-D516-4C91-9E2B-B60314A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2A1A55-AE1C-4B5F-ACBC-6E55B7F3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7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A9891-5F88-4636-90F2-BB020CC4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5E233-940C-41F5-8EB9-30E5B199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E65DC-1E7E-4C02-A290-1979192B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9CA0A-A08E-4E43-8ED6-249D1E2C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3F6F6-CEE6-4D84-A40B-3F83646D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67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E54BF-F04A-42A7-B945-15D20E1E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36D0E-2E13-4AA5-88E8-C168A195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C6EF8-AFD6-4C57-A653-30F626D1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CF5F9F-F84E-4B61-B531-2657461F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53A56-33C7-4B59-80F0-C5071330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4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28A87-2EBE-4440-8D55-EDD66D5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2D959B-B2D9-434F-B988-ADC6E5E3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71E58B-E9E7-4793-9A18-2C56F88B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8BBFEA-9BA2-41B5-85C8-5D8FC86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F843A-7002-43E5-B4B9-522248D4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547EB3-1C73-40BA-A203-DCAA453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4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38C46-66FC-4493-9597-277D963F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686C03-A8B1-49C1-873D-C2FE42A5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F5978C-BCF5-4189-96DC-3777B9DE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0AAD85-855F-4BCF-999C-D644933F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2A2217-8E1E-4C40-A0AC-2D87AB29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79E886-9EAF-4303-B423-20993694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485AB6-14C1-43E4-BF78-FEF15DEC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0DC074-8E43-4F99-8E50-9F6F8C71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64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76846-BD23-4BF1-B2FE-A9C1B185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0552E4-6387-4B1C-A253-BB7CFE4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252F1F-73A2-453A-815F-F1614767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49F74A-53D9-47C5-8302-91DD372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00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FA063B-D632-41CD-BED3-16752C1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DB64B6-EBFA-47D6-87EC-947C29D8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5EE13F-390B-4B24-95A5-4EEACB21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2E99B-9B5B-4C2D-80DA-067687A5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03F10-AB7E-420C-A939-792EE91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983A7-611D-4583-8D3A-01FD7F45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A44A8-8540-4229-9680-E2C6632D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57F55B-8616-40BC-A8F7-E0CBAFB6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265C26-0C95-4D77-A73C-DD07048A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7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F37E8-9854-4854-9B9A-5DA2BFF2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D4F3C4-7175-42D8-AC54-8A8D25EA7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98338-0DA2-4756-9A20-1180D047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533A75-348E-49DF-B11E-B05B4AC4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509573-63EE-45DF-B3DD-986CF298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F3CD7B-88CF-4A32-9475-726AE95B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7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054C07-43C0-4E47-82BA-A103073F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F1D7AE-2445-485A-BDDF-3EC715BF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0B1F0-944F-4084-9626-04ABD4A41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AEF6-FBF9-4770-AD39-C88F836EBE82}" type="datetimeFigureOut">
              <a:rPr kumimoji="1" lang="ja-JP" altLang="en-US" smtClean="0"/>
              <a:t>2019/5/19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1324F-86F5-44BB-8D5B-686ACD5B2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9EA09-5805-4138-AF2F-BDE0AA9F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825B-E18D-4082-8E49-F3E9041BA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1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ism.com/what-will-a-world-governed-by-ai-look-like/?ref=quu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alls.com/terminator-genesi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731250-944D-4FA7-B29B-7602C50DA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068" b="17932"/>
          <a:stretch/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18ECBB-8BBE-45CD-AAEA-9AA7C766F221}"/>
              </a:ext>
            </a:extLst>
          </p:cNvPr>
          <p:cNvSpPr/>
          <p:nvPr/>
        </p:nvSpPr>
        <p:spPr>
          <a:xfrm>
            <a:off x="0" y="1904353"/>
            <a:ext cx="12191981" cy="1664471"/>
          </a:xfrm>
          <a:prstGeom prst="flowChartProcess">
            <a:avLst/>
          </a:prstGeom>
          <a:solidFill>
            <a:srgbClr val="333F50">
              <a:alpha val="6784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ＡＩ　</a:t>
            </a:r>
            <a:r>
              <a:rPr kumimoji="1" lang="en-US" altLang="ja-JP" sz="7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innovation</a:t>
            </a:r>
            <a:endParaRPr kumimoji="1" lang="ja-JP" altLang="en-US" sz="7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8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8E4662-5C6D-42CF-9090-827CAE255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9524"/>
          <a:stretch/>
        </p:blipFill>
        <p:spPr>
          <a:xfrm>
            <a:off x="0" y="0"/>
            <a:ext cx="12192000" cy="6942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6389668"/>
      </p:ext>
    </p:extLst>
  </p:cSld>
  <p:clrMapOvr>
    <a:masterClrMapping/>
  </p:clrMapOvr>
  <p:transition spd="slow">
    <p:randomBar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ryoken0604@outlook.jp</dc:creator>
  <cp:lastModifiedBy>ryoken0604@outlook.jp</cp:lastModifiedBy>
  <cp:revision>3</cp:revision>
  <dcterms:created xsi:type="dcterms:W3CDTF">2019-05-19T07:06:05Z</dcterms:created>
  <dcterms:modified xsi:type="dcterms:W3CDTF">2019-05-19T07:15:03Z</dcterms:modified>
</cp:coreProperties>
</file>