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template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6" autoAdjust="0"/>
    <p:restoredTop sz="94617"/>
  </p:normalViewPr>
  <p:slideViewPr>
    <p:cSldViewPr snapToGrid="0" snapToObjects="1">
      <p:cViewPr>
        <p:scale>
          <a:sx n="125" d="100"/>
          <a:sy n="125" d="100"/>
        </p:scale>
        <p:origin x="-4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7922-C004-4B0F-A373-89E19F5F6FA7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F22A2-9A43-428D-9341-2084F0A1EE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93EED-568C-C344-B97A-95EA8152B1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4000" y="871896"/>
            <a:ext cx="9144000" cy="1235510"/>
          </a:xfrm>
        </p:spPr>
        <p:txBody>
          <a:bodyPr lIns="0" tIns="0" rIns="0" bIns="0" anchor="t" anchorCtr="0">
            <a:normAutofit/>
          </a:bodyPr>
          <a:lstStyle>
            <a:lvl1pPr algn="l">
              <a:defRPr sz="5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8DDDBD-4A45-4A43-89DB-0491AADD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2714256"/>
            <a:ext cx="9144000" cy="78827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648420D5-F061-754F-8CA0-A236395D67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622" y="5145997"/>
            <a:ext cx="7431087" cy="777765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 b="1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Presenter,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C80AE3-62F3-554F-96C8-24F85F1E91C2}"/>
              </a:ext>
            </a:extLst>
          </p:cNvPr>
          <p:cNvSpPr txBox="1"/>
          <p:nvPr userDrawn="1"/>
        </p:nvSpPr>
        <p:spPr>
          <a:xfrm>
            <a:off x="1366982" y="6469570"/>
            <a:ext cx="8612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This project has received funding from the European Union’s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Horizon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2020 </a:t>
            </a:r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research 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and innovation programme under grant agreement No. 825496</a:t>
            </a:r>
          </a:p>
        </p:txBody>
      </p:sp>
      <p:pic>
        <p:nvPicPr>
          <p:cNvPr id="6" name="Image 20">
            <a:extLst>
              <a:ext uri="{FF2B5EF4-FFF2-40B4-BE49-F238E27FC236}">
                <a16:creationId xmlns:a16="http://schemas.microsoft.com/office/drawing/2014/main" xmlns="" id="{8D69B524-0847-1146-92F9-961468872C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0" y="6446584"/>
            <a:ext cx="449642" cy="2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AB8FC-DFF1-6C41-B0C7-E91D997FA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800" y="360000"/>
            <a:ext cx="8947150" cy="1325563"/>
          </a:xfrm>
        </p:spPr>
        <p:txBody>
          <a:bodyPr lIns="0" tIns="0" rIns="0" bIns="0" anchor="t" anchorCtr="0"/>
          <a:lstStyle>
            <a:lvl1pPr>
              <a:lnSpc>
                <a:spcPct val="85000"/>
              </a:lnSpc>
              <a:defRPr b="1" i="0">
                <a:solidFill>
                  <a:schemeClr val="tx2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55F50-0723-4B49-80F7-8156AF20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00" y="1908000"/>
            <a:ext cx="10440000" cy="4320000"/>
          </a:xfrm>
        </p:spPr>
        <p:txBody>
          <a:bodyPr lIns="0" tIns="0" rIns="0" bIns="0"/>
          <a:lstStyle>
            <a:lvl1pPr>
              <a:buClr>
                <a:schemeClr val="accent1"/>
              </a:buClr>
              <a:buSzPct val="65000"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A0C3130-37A1-7943-B1F1-E2D060649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65179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F2CAD-B7D7-3046-89A9-B83FB9273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9650" y="2704699"/>
            <a:ext cx="10440000" cy="1424539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4400" b="1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493401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0E69F-8576-5D4A-B806-00201284E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800" y="360000"/>
            <a:ext cx="8947150" cy="1106323"/>
          </a:xfrm>
        </p:spPr>
        <p:txBody>
          <a:bodyPr lIns="0" tIns="0" rIns="0" bIns="0" anchor="t" anchorCtr="0"/>
          <a:lstStyle>
            <a:lvl1pPr>
              <a:lnSpc>
                <a:spcPct val="85000"/>
              </a:lnSpc>
              <a:defRPr b="1" i="0" baseline="0"/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5E8692-4289-F049-913F-B15E51BF5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800" y="1908000"/>
            <a:ext cx="5181600" cy="4351338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025897-00EC-364D-B2AD-6BD8B6B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8000"/>
            <a:ext cx="5181600" cy="4351338"/>
          </a:xfrm>
        </p:spPr>
        <p:txBody>
          <a:bodyPr lIns="0" tIns="0" rIns="0" bIns="0"/>
          <a:lstStyle>
            <a:lvl1pPr>
              <a:buClr>
                <a:srgbClr val="17B9EC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6256520B-D489-C24F-B78D-0F5C3534A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485715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92EA1-18CA-8A4B-A0BC-E8E191FC5A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800" y="360000"/>
            <a:ext cx="8760088" cy="1325563"/>
          </a:xfrm>
        </p:spPr>
        <p:txBody>
          <a:bodyPr lIns="0" tIns="0" rIns="0" bIns="0" anchor="t" anchorCtr="0"/>
          <a:lstStyle>
            <a:lvl1pPr>
              <a:defRPr b="1" i="0" baseline="0"/>
            </a:lvl1pPr>
          </a:lstStyle>
          <a:p>
            <a:r>
              <a:rPr lang="en-US" dirty="0"/>
              <a:t>Click to edit Master title style in one or 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3FB90C-CDCA-9249-8EDA-D17277C9A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800" y="1908000"/>
            <a:ext cx="5157787" cy="351724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D1BBCE-ACEB-2B4C-A8BE-AC51467D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800" y="2505075"/>
            <a:ext cx="5157787" cy="36845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A70967-D30C-BB4D-B1D8-85BC9D69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8000"/>
            <a:ext cx="5183188" cy="351724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42414D-F8C4-044C-879D-67BFDC98C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BCAC901-E913-4846-8606-2A29F9083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199599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F9776EFD-C931-B449-97A4-A3D3DAFD0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61292"/>
            <a:ext cx="12192000" cy="5155779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side image/media/graph/table,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36CA77A1-49A4-E544-AC2B-22636A7DC4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74800" y="6379200"/>
            <a:ext cx="10440000" cy="295200"/>
          </a:xfr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Caption / reference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1BF62DA-202B-B04E-A556-9FF75DDD0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59950" y="6094413"/>
            <a:ext cx="1975104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9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919AD7D6-E974-1940-9DDA-703531144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92937" y="6450437"/>
            <a:ext cx="4403725" cy="231775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3pPr>
            <a:lvl4pPr marL="13716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4pPr>
            <a:lvl5pPr marL="1828800" indent="0"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Meeting, Date, Place</a:t>
            </a:r>
          </a:p>
        </p:txBody>
      </p:sp>
    </p:spTree>
    <p:extLst>
      <p:ext uri="{BB962C8B-B14F-4D97-AF65-F5344CB8AC3E}">
        <p14:creationId xmlns:p14="http://schemas.microsoft.com/office/powerpoint/2010/main" val="280668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231FEA-6F98-CF4D-A8DE-972B94301E1C}"/>
              </a:ext>
            </a:extLst>
          </p:cNvPr>
          <p:cNvSpPr txBox="1"/>
          <p:nvPr userDrawn="1"/>
        </p:nvSpPr>
        <p:spPr>
          <a:xfrm>
            <a:off x="794149" y="5199493"/>
            <a:ext cx="262056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200" baseline="0" dirty="0">
                <a:solidFill>
                  <a:schemeClr val="accent1"/>
                </a:solidFill>
              </a:rPr>
              <a:t>www.5g-mobix.com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C80AE3-62F3-554F-96C8-24F85F1E91C2}"/>
              </a:ext>
            </a:extLst>
          </p:cNvPr>
          <p:cNvSpPr txBox="1"/>
          <p:nvPr userDrawn="1"/>
        </p:nvSpPr>
        <p:spPr>
          <a:xfrm>
            <a:off x="1368000" y="6389895"/>
            <a:ext cx="9198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This project has received funding from the European Union’s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Horizon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Calibri" charset="0"/>
                <a:cs typeface="Calibri" charset="0"/>
                <a:sym typeface="Gill Sans" charset="0"/>
              </a:rPr>
              <a:t>2020 research and innovation programme under grant agreement No. 825496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xmlns="" id="{8D69B524-0847-1146-92F9-961468872C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0" y="6321649"/>
            <a:ext cx="53977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FC3F8A-56BA-2943-866C-27ABAAF7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47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1A57A3-FF94-6A4B-BECF-44AFE301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CA06CD86-5686-CE4F-9E92-2A8E3A258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759950" y="6094413"/>
            <a:ext cx="1975104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1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65000"/>
        <a:buFontTx/>
        <a:buBlip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</a:buBlip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Tx/>
        <a:buBlip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</a:buBlip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60000"/>
        <a:buFontTx/>
        <a:buBlip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</a:buBlip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99401F-CDE6-434A-A56D-FC021A243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the template of a Power Point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360977-8B3F-EA40-8949-362209229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C80BE6-513A-B54E-B9B0-CBBD51F67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6442" y="5477175"/>
            <a:ext cx="7431087" cy="709094"/>
          </a:xfrm>
        </p:spPr>
        <p:txBody>
          <a:bodyPr/>
          <a:lstStyle/>
          <a:p>
            <a:r>
              <a:rPr lang="en-US" dirty="0"/>
              <a:t>Dr. Lorem Ipsum</a:t>
            </a:r>
            <a:br>
              <a:rPr lang="en-US" dirty="0"/>
            </a:br>
            <a:r>
              <a:rPr lang="en-US" b="0" dirty="0"/>
              <a:t>Brussels, 19 October 2018</a:t>
            </a:r>
          </a:p>
        </p:txBody>
      </p:sp>
    </p:spTree>
    <p:extLst>
      <p:ext uri="{BB962C8B-B14F-4D97-AF65-F5344CB8AC3E}">
        <p14:creationId xmlns:p14="http://schemas.microsoft.com/office/powerpoint/2010/main" val="19302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EFCC1-A0AA-E746-996D-2CFADE3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5AAD5A-0D1B-144E-A021-8DA49697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E05E2B-274A-164D-8E57-3FD022E93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BC518AD-6E80-0B49-9231-A8EA7079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397E955-B440-684A-9474-969819B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C7D12C-9746-0A44-9682-80F3342A7F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E5BA17-6E16-3645-AA22-3AD60C0E3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A250832-8E17-4446-AA06-AC03D971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BC9C662-EAD2-B04F-A43F-E304947F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F61580-E3EF-9846-B896-C94F35A0F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941EB702-5F2F-E948-9CDC-85BB217600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2BC1846-721D-6A45-B148-03D290E81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D86218A-0CAF-DF4E-83F0-75B1DA11E2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4F89484-9200-F941-BC72-58472FB33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9AABD9D-E9CA-2347-AB92-91A6FC0512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FA28428-452A-5949-B277-DAF21590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30DE22-0156-0A4D-AA48-26B2023B4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7240" y="1927860"/>
            <a:ext cx="323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10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T 035-18 PPT 5G MOBIX template_v3">
  <a:themeElements>
    <a:clrScheme name="Custom 3">
      <a:dk1>
        <a:srgbClr val="000000"/>
      </a:dk1>
      <a:lt1>
        <a:srgbClr val="FFFFFF"/>
      </a:lt1>
      <a:dk2>
        <a:srgbClr val="5C8E93"/>
      </a:dk2>
      <a:lt2>
        <a:srgbClr val="E7E6E6"/>
      </a:lt2>
      <a:accent1>
        <a:srgbClr val="5C8E93"/>
      </a:accent1>
      <a:accent2>
        <a:srgbClr val="BFD12A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0" dirty="0" err="1" smtClean="0">
            <a:solidFill>
              <a:schemeClr val="tx2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ERT 035-18 PPT 5G MOBIX template" id="{D3B95214-0171-464D-A437-4B4A0B2505C0}" vid="{860A041F-29A4-3648-848E-4CAA97262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18</Words>
  <Application>Microsoft Office PowerPoint</Application>
  <PresentationFormat>Custom</PresentationFormat>
  <Paragraphs>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ERT 035-18 PPT 5G MOBIX template_v3</vt:lpstr>
      <vt:lpstr>This is the template of a Power 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template of a Power Point presentation</dc:title>
  <dc:creator>Andrea Hržić</dc:creator>
  <cp:lastModifiedBy>Andrea Hržić</cp:lastModifiedBy>
  <cp:revision>5</cp:revision>
  <dcterms:created xsi:type="dcterms:W3CDTF">2018-11-26T12:20:47Z</dcterms:created>
  <dcterms:modified xsi:type="dcterms:W3CDTF">2018-11-27T14:11:20Z</dcterms:modified>
</cp:coreProperties>
</file>