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05621-2A0A-7E40-8BC2-E8C1E1560702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CF12C-0DF2-314D-A6B4-A4A10203D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CF12C-0DF2-314D-A6B4-A4A10203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1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CF12C-0DF2-314D-A6B4-A4A10203D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6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CF12C-0DF2-314D-A6B4-A4A10203DD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CF12C-0DF2-314D-A6B4-A4A10203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CF12C-0DF2-314D-A6B4-A4A10203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CF12C-0DF2-314D-A6B4-A4A10203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93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CF12C-0DF2-314D-A6B4-A4A10203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CF12C-0DF2-314D-A6B4-A4A10203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CF12C-0DF2-314D-A6B4-A4A10203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CF12C-0DF2-314D-A6B4-A4A10203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CF12C-0DF2-314D-A6B4-A4A10203D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10D9-269B-2A0E-C51D-924022419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74C72-5F11-4C50-FF34-227BA3F6C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AAEF-FE81-6DD5-75FA-0CFFB906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08B4-7D42-EEAF-AA6E-B2C0E301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B9386-BEA9-6679-B574-C2687FD7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5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9CE2-3028-2C60-0DB8-1248C855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38F1F-BA72-44A3-BB69-B1896077D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3FBD-63FE-1F32-3D35-90A75CE0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226B-F2B5-2FE0-0344-87DCD9C1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6DD9-7B11-48BF-FF82-E8AA5091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8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BD0E-AB6B-D0ED-D881-911D57159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8B8B3-407E-DFBC-B388-7BDC3BF93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6D15-5B48-8E05-2D0C-32D0F983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D686-79B1-5A5A-3F37-F914F072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960F2-A4B7-90A8-B13C-8AE57653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5C48-910C-DE83-FB1C-72D0F83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C025-79C6-703D-6852-A3D627CE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5F94-2780-7CDA-3070-9ACE439B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40EE-2A95-2F34-CF49-EEA5561A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52F09-8682-A821-A2C3-14DA07A5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99BE-3C22-6B88-AB34-67DCAB23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892C5-78CE-1F05-56C5-D20A4BFA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65D0A-2704-8D1E-7745-216123A3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AC34-8D0E-ADB1-1B1D-317C94FE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ED99-2FA1-DFE6-69A0-C66AD053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5A3B-E523-53D1-F5C7-6526EF8C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2428-F835-2F5A-7A07-0C084CFB8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A83DD-67A3-773A-EDB1-D86CE13EC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661FB-633F-0EC7-6226-E48B36D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53340-1AE9-77F7-1FC5-EE102A5A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5CB9F-191D-D2BB-2BB2-43DC2F3F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0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F14F-5CD6-D733-8F37-613D3C25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DB8E5-1FC6-FEA7-665E-6D02F8B1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2BED8-E4D6-3BF1-D168-92E605FE4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AE4AA-5490-1E1D-B9CE-8141460A4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63406-4647-4BBB-305B-94AF3E093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C95DE-1C4C-48E2-7FBC-7ACF3A46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47C98-8258-E972-7A91-09C29A73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F3EB4-5458-4E67-F1C3-60E88DD9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0830-7838-9EDB-28D3-59832DF8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AF22-C2FA-5AA0-65C3-46A4D03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E2E0E-6E8D-EB18-694D-BF155797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71E7D-C6FB-C744-FF99-283BB285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6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663C1-C252-824A-FE9F-6BE1EEC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0642E-ECF4-5479-62A6-137A0699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4CDA-F423-58DD-0B94-2D6258AE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C267-6E1F-714E-A761-CD604733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0CAF-C2A6-42E4-338F-956C25D3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15E7F-DC4E-2718-2197-A58BE4A4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74D2C-FAE0-DADB-A9A0-4FADFD6A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42E9-90FD-5976-CE67-C749565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C2875-C75C-0B6A-AC5D-D0A75B34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6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3456-D8EA-84AE-8811-DDBD8F8A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594FC-0E4D-7A53-41BB-A4F0F13E2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F094C-4231-CD82-90AE-BC0928658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A2495-0380-035B-1E50-344D58FC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60BB4-44FA-03F1-CD20-38071A22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666F2-AEDF-4625-79DB-1C9BAFDD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5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31851-580D-2C89-33EC-C4B06059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6C8C1-74D0-11F6-0128-93E737F9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08FC-4054-6D2C-BE25-36AA614B7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8248-20A9-DF48-80CB-C4714CA8B921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3C52-6E98-3D0F-E08F-6B7EA66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2856-C36F-CE93-02C2-863CDCBE3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E8C24-DA1F-3E4F-8D24-4C5B6A5A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/>
              <a:t>           </a:t>
            </a:r>
            <a:r>
              <a:rPr lang="en-US" sz="4800" dirty="0"/>
              <a:t>ERISM: Conducting a convergence</a:t>
            </a:r>
          </a:p>
          <a:p>
            <a:r>
              <a:rPr lang="en-US" sz="4800" dirty="0"/>
              <a:t>            analysis to find the minimum mesh size</a:t>
            </a:r>
          </a:p>
        </p:txBody>
      </p:sp>
      <p:pic>
        <p:nvPicPr>
          <p:cNvPr id="1026" name="Picture 2" descr="University of St Andrews - Wikipedia">
            <a:extLst>
              <a:ext uri="{FF2B5EF4-FFF2-40B4-BE49-F238E27FC236}">
                <a16:creationId xmlns:a16="http://schemas.microsoft.com/office/drawing/2014/main" id="{7F1BBB7B-FC25-8212-EF7B-CD56DCFFC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2631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0176A-2CF3-B811-AFC1-3C37BED32766}"/>
              </a:ext>
            </a:extLst>
          </p:cNvPr>
          <p:cNvSpPr txBox="1"/>
          <p:nvPr/>
        </p:nvSpPr>
        <p:spPr>
          <a:xfrm>
            <a:off x="0" y="4703564"/>
            <a:ext cx="12192000" cy="21544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5400" dirty="0"/>
              <a:t>          </a:t>
            </a:r>
          </a:p>
          <a:p>
            <a:pPr algn="r"/>
            <a:r>
              <a:rPr lang="en-US" sz="4000" dirty="0"/>
              <a:t>Isra Al Nour </a:t>
            </a:r>
          </a:p>
          <a:p>
            <a:pPr algn="r"/>
            <a:r>
              <a:rPr lang="en-US" sz="4000" dirty="0"/>
              <a:t>Summer internship </a:t>
            </a:r>
          </a:p>
        </p:txBody>
      </p:sp>
    </p:spTree>
    <p:extLst>
      <p:ext uri="{BB962C8B-B14F-4D97-AF65-F5344CB8AC3E}">
        <p14:creationId xmlns:p14="http://schemas.microsoft.com/office/powerpoint/2010/main" val="373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/>
              <a:t>           </a:t>
            </a:r>
            <a:r>
              <a:rPr lang="en-US" sz="4400" dirty="0"/>
              <a:t>Results: Changing the order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35006-993E-1BC9-D7E8-1579F115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50" y="1231900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6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/>
              <a:t>           </a:t>
            </a:r>
            <a:r>
              <a:rPr lang="en-US" sz="4400" dirty="0"/>
              <a:t>Results: Changing the order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627DD-0A25-E777-49E1-96DE20156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50" y="1231900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7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/>
              <a:t>           </a:t>
            </a:r>
            <a:r>
              <a:rPr lang="en-US" sz="4400" dirty="0"/>
              <a:t>Results: Changing the order  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15674AF-D8F3-8B62-9E8F-7913C1C80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39" y="1666875"/>
            <a:ext cx="5842000" cy="43815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2B3F8AF-FEAA-B77B-F05B-EC9DED688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613" y="923330"/>
            <a:ext cx="3814763" cy="528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1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/>
              <a:t>         </a:t>
            </a:r>
            <a:r>
              <a:rPr lang="en-US" sz="4400" dirty="0"/>
              <a:t>Step 1: Setting up the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87265-DB1F-F62B-D312-1706C0CCF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3330"/>
            <a:ext cx="12166726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5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/>
              <a:t>         </a:t>
            </a:r>
            <a:r>
              <a:rPr lang="en-US" sz="4400" dirty="0"/>
              <a:t>Step 1: Setting up the code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0F6CE27-54BF-3A9C-5ACD-7B522953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16004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/>
              <a:t>           </a:t>
            </a:r>
            <a:r>
              <a:rPr lang="en-US" sz="4400" dirty="0"/>
              <a:t>Think: How to perform the analysis? </a:t>
            </a:r>
          </a:p>
          <a:p>
            <a:r>
              <a:rPr lang="en-US" sz="4400" dirty="0"/>
              <a:t>              What results are we expecting?</a:t>
            </a:r>
          </a:p>
        </p:txBody>
      </p:sp>
      <p:pic>
        <p:nvPicPr>
          <p:cNvPr id="3076" name="Picture 4" descr="🤔 Thinking Face emoji Meaning | Dictionary.com">
            <a:extLst>
              <a:ext uri="{FF2B5EF4-FFF2-40B4-BE49-F238E27FC236}">
                <a16:creationId xmlns:a16="http://schemas.microsoft.com/office/drawing/2014/main" id="{899D2187-FEEB-75D1-EFA0-1F04A575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438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D174551-560A-0617-5782-989BC8516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093" y="1600438"/>
            <a:ext cx="9929813" cy="49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9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/>
              <a:t>           </a:t>
            </a:r>
            <a:r>
              <a:rPr lang="en-US" sz="4400" dirty="0"/>
              <a:t>Step 2: Calculating the error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C982B7-4013-DF3B-1F67-E47A9F46B6B7}"/>
                  </a:ext>
                </a:extLst>
              </p:cNvPr>
              <p:cNvSpPr txBox="1"/>
              <p:nvPr/>
            </p:nvSpPr>
            <p:spPr>
              <a:xfrm>
                <a:off x="3348841" y="2919918"/>
                <a:ext cx="5494318" cy="1018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𝑁𝑜𝑟𝑚𝑎𝑙𝑖𝑠𝑒𝑑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C982B7-4013-DF3B-1F67-E47A9F46B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41" y="2919918"/>
                <a:ext cx="5494318" cy="1018164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1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/>
              <a:t>           </a:t>
            </a:r>
            <a:r>
              <a:rPr lang="en-US" sz="4400" dirty="0"/>
              <a:t>But then </a:t>
            </a:r>
          </a:p>
        </p:txBody>
      </p:sp>
      <p:pic>
        <p:nvPicPr>
          <p:cNvPr id="5124" name="Picture 4" descr="Download Very Sad Emoji Image in PNG | Emoji Island">
            <a:extLst>
              <a:ext uri="{FF2B5EF4-FFF2-40B4-BE49-F238E27FC236}">
                <a16:creationId xmlns:a16="http://schemas.microsoft.com/office/drawing/2014/main" id="{993DF53F-1C02-D08A-3DCD-8E8A8ED6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BC9C2F-22BA-BF65-DC25-4C98D46B1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7340"/>
            <a:ext cx="12192000" cy="1102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48442E-8CBF-AEC6-0DCC-4D8943063129}"/>
              </a:ext>
            </a:extLst>
          </p:cNvPr>
          <p:cNvSpPr txBox="1"/>
          <p:nvPr/>
        </p:nvSpPr>
        <p:spPr>
          <a:xfrm>
            <a:off x="0" y="1131008"/>
            <a:ext cx="12192000" cy="646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WE FOUND A BUG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0B4B-184A-1B64-F8B2-6AB31129DAB9}"/>
              </a:ext>
            </a:extLst>
          </p:cNvPr>
          <p:cNvSpPr txBox="1"/>
          <p:nvPr/>
        </p:nvSpPr>
        <p:spPr>
          <a:xfrm>
            <a:off x="0" y="3204587"/>
            <a:ext cx="12192000" cy="646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How we fixed 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FEAF2-3A2D-E217-9CC4-9DF2FCD04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0919"/>
            <a:ext cx="12191999" cy="9837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A765B7-8396-1EAC-6DFF-4392A01B23C5}"/>
              </a:ext>
            </a:extLst>
          </p:cNvPr>
          <p:cNvSpPr txBox="1"/>
          <p:nvPr/>
        </p:nvSpPr>
        <p:spPr>
          <a:xfrm>
            <a:off x="-14248" y="1131008"/>
            <a:ext cx="1220624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WE FOUND A BUG</a:t>
            </a:r>
          </a:p>
        </p:txBody>
      </p:sp>
    </p:spTree>
    <p:extLst>
      <p:ext uri="{BB962C8B-B14F-4D97-AF65-F5344CB8AC3E}">
        <p14:creationId xmlns:p14="http://schemas.microsoft.com/office/powerpoint/2010/main" val="202964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/>
              <a:t>           </a:t>
            </a:r>
            <a:r>
              <a:rPr lang="en-US" sz="4400"/>
              <a:t>Results: The maximum N?   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90D8E-167E-FF95-E878-C61CC88B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51" y="1238250"/>
            <a:ext cx="5842000" cy="43815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20B0885-D9F4-489D-13DA-EDECF2A2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0" y="1238250"/>
            <a:ext cx="3213059" cy="44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1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/>
              <a:t>           </a:t>
            </a:r>
            <a:r>
              <a:rPr lang="en-US" sz="4400" dirty="0"/>
              <a:t>Results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2879E-D2D4-A77F-64C8-2DEF38CD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231900"/>
            <a:ext cx="5854700" cy="439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8E5AB-A3E2-0CAA-B68B-712D674D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932" y="1231899"/>
            <a:ext cx="5854701" cy="43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6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D0FBB1-AAFA-7B29-C74A-58ACDAC75E2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/>
              <a:t>           </a:t>
            </a:r>
            <a:r>
              <a:rPr lang="en-US" sz="4400" dirty="0"/>
              <a:t>Results: Changing the order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186B7-9D9E-A288-1B27-FFC22E2C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50" y="1148773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7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122</Words>
  <Application>Microsoft Macintosh PowerPoint</Application>
  <PresentationFormat>Widescreen</PresentationFormat>
  <Paragraphs>32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 Al Nour</dc:creator>
  <cp:lastModifiedBy>Isra Al Nour</cp:lastModifiedBy>
  <cp:revision>2</cp:revision>
  <dcterms:created xsi:type="dcterms:W3CDTF">2022-07-18T16:03:46Z</dcterms:created>
  <dcterms:modified xsi:type="dcterms:W3CDTF">2022-07-19T06:51:51Z</dcterms:modified>
</cp:coreProperties>
</file>