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5" r:id="rId12"/>
    <p:sldId id="263" r:id="rId13"/>
    <p:sldId id="266" r:id="rId14"/>
    <p:sldId id="26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E51466-CFFB-4DF8-A53B-08B4ADF2328D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193568-E26E-483D-AFF3-A4265CF4C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Management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(Belum ada contoh)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Realisasi Pemakaian Alat Berat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(belum ada data)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Rencana Delivery Aspal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(belum ada contoh)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smtClean="0"/>
              <a:t>Renc Pemakaian Material</a:t>
            </a:r>
            <a:endParaRPr lang="en-US" strike="sng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phari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48619"/>
            <a:ext cx="60960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Laporan Harian 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29738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CONTOH DARI INTERNET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pmingg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67681"/>
            <a:ext cx="6096000" cy="395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 Mingguan Project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29738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CONTOH DARI INTERNET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Melihat keuntungan tiap project</a:t>
            </a:r>
          </a:p>
          <a:p>
            <a:r>
              <a:rPr lang="en-US" smtClean="0"/>
              <a:t>Melihat pemakaian dan efektifitas pemakaian material (terutama aspal)</a:t>
            </a:r>
          </a:p>
          <a:p>
            <a:r>
              <a:rPr lang="en-US" smtClean="0"/>
              <a:t>Melihat progress project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Perawatan alat produksi (termasuk alat berat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Perawatan alat produksi nanti pada modul tersendiri</a:t>
            </a:r>
            <a:endParaRPr lang="en-US" smtClean="0"/>
          </a:p>
          <a:p>
            <a:r>
              <a:rPr lang="en-US" smtClean="0"/>
              <a:t>Warehouse </a:t>
            </a:r>
            <a:r>
              <a:rPr lang="en-US" smtClean="0"/>
              <a:t>administration</a:t>
            </a:r>
          </a:p>
          <a:p>
            <a:pPr lvl="1"/>
            <a:r>
              <a:rPr lang="en-US" smtClean="0"/>
              <a:t>Administrasi warehouse nanti pada modul tersendiri</a:t>
            </a:r>
            <a:endParaRPr lang="en-US" smtClean="0"/>
          </a:p>
          <a:p>
            <a:r>
              <a:rPr lang="en-US" smtClean="0"/>
              <a:t>Penyewaan alat </a:t>
            </a:r>
            <a:r>
              <a:rPr lang="en-US" smtClean="0"/>
              <a:t>berat</a:t>
            </a:r>
          </a:p>
          <a:p>
            <a:pPr lvl="1"/>
            <a:r>
              <a:rPr lang="en-US" smtClean="0"/>
              <a:t>tersendiri</a:t>
            </a:r>
            <a:endParaRPr lang="en-US" smtClean="0"/>
          </a:p>
          <a:p>
            <a:r>
              <a:rPr lang="en-US" smtClean="0"/>
              <a:t>Upah Tenaga kerja supir (Timesheet supir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Tersendiri.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Tidak termasuk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Info</a:t>
            </a:r>
          </a:p>
          <a:p>
            <a:r>
              <a:rPr lang="en-US" smtClean="0"/>
              <a:t>Rencana </a:t>
            </a:r>
            <a:r>
              <a:rPr lang="en-US" err="1" smtClean="0"/>
              <a:t>Anggaran</a:t>
            </a:r>
            <a:r>
              <a:rPr lang="en-US" smtClean="0"/>
              <a:t> </a:t>
            </a:r>
            <a:r>
              <a:rPr lang="en-US" err="1" smtClean="0"/>
              <a:t>Fisik</a:t>
            </a:r>
            <a:r>
              <a:rPr lang="en-US" smtClean="0"/>
              <a:t> </a:t>
            </a:r>
            <a:r>
              <a:rPr lang="en-US" err="1" smtClean="0"/>
              <a:t>Proyek</a:t>
            </a:r>
            <a:endParaRPr lang="en-US" smtClean="0"/>
          </a:p>
          <a:p>
            <a:r>
              <a:rPr lang="en-US" smtClean="0"/>
              <a:t>Timesheet </a:t>
            </a:r>
            <a:r>
              <a:rPr lang="en-US" err="1" smtClean="0"/>
              <a:t>Rencana</a:t>
            </a:r>
            <a:r>
              <a:rPr lang="en-US" smtClean="0"/>
              <a:t> </a:t>
            </a:r>
            <a:r>
              <a:rPr lang="en-US" err="1" smtClean="0"/>
              <a:t>Pelaksanaan</a:t>
            </a:r>
            <a:r>
              <a:rPr lang="en-US" smtClean="0"/>
              <a:t> + </a:t>
            </a:r>
            <a:r>
              <a:rPr lang="en-US" err="1" smtClean="0"/>
              <a:t>Kurva</a:t>
            </a:r>
            <a:r>
              <a:rPr lang="en-US" smtClean="0"/>
              <a:t> S</a:t>
            </a:r>
          </a:p>
          <a:p>
            <a:r>
              <a:rPr lang="en-US" smtClean="0"/>
              <a:t>Rencana Pemakaian Alat Berat</a:t>
            </a:r>
          </a:p>
          <a:p>
            <a:r>
              <a:rPr lang="en-US" smtClean="0"/>
              <a:t>Rencana Delivery Aspal</a:t>
            </a:r>
          </a:p>
          <a:p>
            <a:r>
              <a:rPr lang="en-US" strike="sngStrike" smtClean="0"/>
              <a:t>Rencana Pemakaian Material</a:t>
            </a:r>
          </a:p>
          <a:p>
            <a:r>
              <a:rPr lang="en-US" smtClean="0"/>
              <a:t>Pembelian Material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Laporan Harian / Mingguan Project</a:t>
            </a:r>
          </a:p>
          <a:p>
            <a:pPr lvl="1"/>
            <a:r>
              <a:rPr lang="en-US" smtClean="0"/>
              <a:t>Pemakaian Alat Berat</a:t>
            </a:r>
          </a:p>
          <a:p>
            <a:pPr lvl="1"/>
            <a:r>
              <a:rPr lang="en-US" smtClean="0"/>
              <a:t>Pemakaian Bahan/Material</a:t>
            </a:r>
          </a:p>
          <a:p>
            <a:pPr lvl="1"/>
            <a:r>
              <a:rPr lang="en-US" smtClean="0"/>
              <a:t>Tenaga Kerja</a:t>
            </a:r>
          </a:p>
          <a:p>
            <a:r>
              <a:rPr lang="en-US" smtClean="0"/>
              <a:t>Timesheet Realisasi Pelaksanaan + Kurva S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Info</a:t>
            </a:r>
          </a:p>
          <a:p>
            <a:pPr lvl="1"/>
            <a:r>
              <a:rPr lang="en-US" smtClean="0"/>
              <a:t>Nama Project</a:t>
            </a:r>
          </a:p>
          <a:p>
            <a:pPr lvl="1"/>
            <a:r>
              <a:rPr lang="en-US" smtClean="0"/>
              <a:t>Tanggal pelaksaanan</a:t>
            </a:r>
          </a:p>
          <a:p>
            <a:pPr lvl="1"/>
            <a:r>
              <a:rPr lang="en-US" smtClean="0"/>
              <a:t>Lama pelaksanaan (dalam satuan hari kerja / hari kalender)</a:t>
            </a:r>
          </a:p>
          <a:p>
            <a:pPr lvl="1"/>
            <a:r>
              <a:rPr lang="en-US" smtClean="0"/>
              <a:t>Nilai project (dalam Rupiah)</a:t>
            </a:r>
          </a:p>
          <a:p>
            <a:pPr lvl="1"/>
            <a:r>
              <a:rPr lang="en-US" smtClean="0"/>
              <a:t>Keterangan (lokasi dsb)</a:t>
            </a:r>
          </a:p>
          <a:p>
            <a:pPr lvl="1"/>
            <a:r>
              <a:rPr lang="en-US" smtClean="0"/>
              <a:t>--?</a:t>
            </a:r>
          </a:p>
          <a:p>
            <a:pPr lvl="1"/>
            <a:r>
              <a:rPr lang="en-US" smtClean="0"/>
              <a:t>--?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Description of Modules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Rencana Anggaran Belanja (RAB)</a:t>
            </a:r>
            <a:endParaRPr lang="en-US"/>
          </a:p>
        </p:txBody>
      </p:sp>
      <p:pic>
        <p:nvPicPr>
          <p:cNvPr id="8" name="Content Placeholder 7" descr="r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40" y="1481138"/>
            <a:ext cx="4396119" cy="45259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meshe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9176"/>
            <a:ext cx="8229600" cy="39498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Timesheet Pelaksanaan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 (Belum ada contoh)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Renc Pemakaian Alat Berat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16628</TotalTime>
  <Words>191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Project Management</vt:lpstr>
      <vt:lpstr>Goals</vt:lpstr>
      <vt:lpstr>Tidak termasuk</vt:lpstr>
      <vt:lpstr>Modules</vt:lpstr>
      <vt:lpstr>Modules</vt:lpstr>
      <vt:lpstr>Description of Modules</vt:lpstr>
      <vt:lpstr>Rencana Anggaran Belanja (RAB)</vt:lpstr>
      <vt:lpstr>Timesheet Pelaksanaan</vt:lpstr>
      <vt:lpstr>Renc Pemakaian Alat Berat</vt:lpstr>
      <vt:lpstr>Realisasi Pemakaian Alat Berat</vt:lpstr>
      <vt:lpstr>Rencana Delivery Aspal</vt:lpstr>
      <vt:lpstr>Renc Pemakaian Material</vt:lpstr>
      <vt:lpstr>Laporan Harian  Project</vt:lpstr>
      <vt:lpstr>Lap Mingguan Project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ezra</dc:creator>
  <cp:lastModifiedBy>ezra</cp:lastModifiedBy>
  <cp:revision>44</cp:revision>
  <dcterms:created xsi:type="dcterms:W3CDTF">2015-07-10T07:06:40Z</dcterms:created>
  <dcterms:modified xsi:type="dcterms:W3CDTF">2015-07-26T17:54:09Z</dcterms:modified>
</cp:coreProperties>
</file>